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946" r:id="rId3"/>
    <p:sldMasterId id="2147483970" r:id="rId4"/>
    <p:sldMasterId id="2147484200" r:id="rId5"/>
    <p:sldMasterId id="2147484212" r:id="rId6"/>
    <p:sldMasterId id="2147484224" r:id="rId7"/>
    <p:sldMasterId id="2147484236" r:id="rId8"/>
  </p:sldMasterIdLst>
  <p:notesMasterIdLst>
    <p:notesMasterId r:id="rId76"/>
  </p:notesMasterIdLst>
  <p:sldIdLst>
    <p:sldId id="259" r:id="rId9"/>
    <p:sldId id="385" r:id="rId10"/>
    <p:sldId id="337" r:id="rId11"/>
    <p:sldId id="355" r:id="rId12"/>
    <p:sldId id="356" r:id="rId13"/>
    <p:sldId id="378" r:id="rId14"/>
    <p:sldId id="340" r:id="rId15"/>
    <p:sldId id="379" r:id="rId16"/>
    <p:sldId id="573" r:id="rId17"/>
    <p:sldId id="442" r:id="rId18"/>
    <p:sldId id="574" r:id="rId19"/>
    <p:sldId id="575" r:id="rId20"/>
    <p:sldId id="443" r:id="rId21"/>
    <p:sldId id="261" r:id="rId22"/>
    <p:sldId id="262" r:id="rId23"/>
    <p:sldId id="298" r:id="rId24"/>
    <p:sldId id="383" r:id="rId25"/>
    <p:sldId id="549" r:id="rId26"/>
    <p:sldId id="550" r:id="rId27"/>
    <p:sldId id="386" r:id="rId28"/>
    <p:sldId id="341" r:id="rId29"/>
    <p:sldId id="558" r:id="rId30"/>
    <p:sldId id="339" r:id="rId31"/>
    <p:sldId id="343" r:id="rId32"/>
    <p:sldId id="344" r:id="rId33"/>
    <p:sldId id="377" r:id="rId34"/>
    <p:sldId id="299" r:id="rId35"/>
    <p:sldId id="387" r:id="rId36"/>
    <p:sldId id="300" r:id="rId37"/>
    <p:sldId id="301" r:id="rId38"/>
    <p:sldId id="552" r:id="rId39"/>
    <p:sldId id="562" r:id="rId40"/>
    <p:sldId id="563" r:id="rId41"/>
    <p:sldId id="303" r:id="rId42"/>
    <p:sldId id="362" r:id="rId43"/>
    <p:sldId id="444" r:id="rId44"/>
    <p:sldId id="363" r:id="rId45"/>
    <p:sldId id="389" r:id="rId46"/>
    <p:sldId id="446" r:id="rId47"/>
    <p:sldId id="447" r:id="rId48"/>
    <p:sldId id="448" r:id="rId49"/>
    <p:sldId id="445" r:id="rId50"/>
    <p:sldId id="346" r:id="rId51"/>
    <p:sldId id="347" r:id="rId52"/>
    <p:sldId id="348" r:id="rId53"/>
    <p:sldId id="349" r:id="rId54"/>
    <p:sldId id="571" r:id="rId55"/>
    <p:sldId id="498" r:id="rId56"/>
    <p:sldId id="369" r:id="rId57"/>
    <p:sldId id="371" r:id="rId58"/>
    <p:sldId id="372" r:id="rId59"/>
    <p:sldId id="350" r:id="rId60"/>
    <p:sldId id="374" r:id="rId61"/>
    <p:sldId id="351" r:id="rId62"/>
    <p:sldId id="353" r:id="rId63"/>
    <p:sldId id="352" r:id="rId64"/>
    <p:sldId id="354" r:id="rId65"/>
    <p:sldId id="318" r:id="rId66"/>
    <p:sldId id="319" r:id="rId67"/>
    <p:sldId id="320" r:id="rId68"/>
    <p:sldId id="556" r:id="rId69"/>
    <p:sldId id="572" r:id="rId70"/>
    <p:sldId id="381" r:id="rId71"/>
    <p:sldId id="603" r:id="rId72"/>
    <p:sldId id="604" r:id="rId73"/>
    <p:sldId id="605" r:id="rId74"/>
    <p:sldId id="606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3"/>
    <p:restoredTop sz="77891"/>
  </p:normalViewPr>
  <p:slideViewPr>
    <p:cSldViewPr>
      <p:cViewPr varScale="1">
        <p:scale>
          <a:sx n="98" d="100"/>
          <a:sy n="98" d="100"/>
        </p:scale>
        <p:origin x="2144" y="192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slide" Target="slides/slide66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FA44ACC-1FA5-565F-7F0A-B0BF6B456C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450EDD5-D606-75C3-848A-B15B485C4E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AD94A179-E9FF-5FDD-84FD-4F45D1F4C893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83E62498-E7A5-A12B-3CD0-63D7E93879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65D35EAD-E554-2FAE-1D4C-9237DC6C53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47474761-F2C3-DD08-A6A4-0DAA89333B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D580F4-0175-984C-B227-D2E113488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D274B293-2972-04C6-9747-42B6AD4213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EF495B04-350F-7A7D-5D27-0478378EB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C4B64712-A988-B239-2ED0-2FF4958688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1740A3BF-B1C4-6967-DDD3-25F2FE09B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幻灯片图像占位符 1">
            <a:extLst>
              <a:ext uri="{FF2B5EF4-FFF2-40B4-BE49-F238E27FC236}">
                <a16:creationId xmlns:a16="http://schemas.microsoft.com/office/drawing/2014/main" id="{E8897FD6-5105-899F-92EF-D130960FD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4" name="备注占位符 2">
            <a:extLst>
              <a:ext uri="{FF2B5EF4-FFF2-40B4-BE49-F238E27FC236}">
                <a16:creationId xmlns:a16="http://schemas.microsoft.com/office/drawing/2014/main" id="{BB2B59C9-B83E-4524-7A25-8F7AC4C62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该定理可以判定图</a:t>
            </a:r>
            <a:r>
              <a:rPr lang="en-US" altLang="zh-CN"/>
              <a:t>4.4.3</a:t>
            </a:r>
            <a:r>
              <a:rPr lang="zh-CN" altLang="en-US"/>
              <a:t>；不能判定图</a:t>
            </a:r>
            <a:r>
              <a:rPr lang="en-US" altLang="zh-CN"/>
              <a:t>4.4.4</a:t>
            </a:r>
            <a:r>
              <a:rPr lang="zh-CN" altLang="en-US"/>
              <a:t>。仍然不是充要条件。</a:t>
            </a:r>
          </a:p>
          <a:p>
            <a:endParaRPr kumimoji="1" lang="zh-CN" altLang="en-US"/>
          </a:p>
        </p:txBody>
      </p:sp>
      <p:sp>
        <p:nvSpPr>
          <p:cNvPr id="161795" name="灯片编号占位符 3">
            <a:extLst>
              <a:ext uri="{FF2B5EF4-FFF2-40B4-BE49-F238E27FC236}">
                <a16:creationId xmlns:a16="http://schemas.microsoft.com/office/drawing/2014/main" id="{1F92B0D9-85A8-BCCE-D12C-EFEEA6E41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C1BE21C-A35D-904A-9DCA-19A51A233FE4}" type="slidenum">
              <a:rPr lang="zh-CN" altLang="en-US" sz="1200" smtClean="0"/>
              <a:pPr/>
              <a:t>42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>
            <a:extLst>
              <a:ext uri="{FF2B5EF4-FFF2-40B4-BE49-F238E27FC236}">
                <a16:creationId xmlns:a16="http://schemas.microsoft.com/office/drawing/2014/main" id="{C74FCA2F-2826-1527-D5DE-1E0B5BBAC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6D05F9-74A3-A74A-BE31-DAF913C8E22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EE93B6C6-8A83-FEED-3EF2-DDA0B022E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C3B46CF9-F341-59DE-AC1E-3F43393B4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幻灯片图像占位符 1">
            <a:extLst>
              <a:ext uri="{FF2B5EF4-FFF2-40B4-BE49-F238E27FC236}">
                <a16:creationId xmlns:a16="http://schemas.microsoft.com/office/drawing/2014/main" id="{3477B79D-4C50-41F9-1359-EBF7A5ADFB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4" name="备注占位符 2">
            <a:extLst>
              <a:ext uri="{FF2B5EF4-FFF2-40B4-BE49-F238E27FC236}">
                <a16:creationId xmlns:a16="http://schemas.microsoft.com/office/drawing/2014/main" id="{F05A3240-237F-B7CB-2DA2-CCDDB9248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5" name="灯片编号占位符 3">
            <a:extLst>
              <a:ext uri="{FF2B5EF4-FFF2-40B4-BE49-F238E27FC236}">
                <a16:creationId xmlns:a16="http://schemas.microsoft.com/office/drawing/2014/main" id="{C750FE40-2CDF-4B6A-6180-1A1FCD3FB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4137D9-51A3-DA47-87DF-D169FB58AED9}" type="slidenum">
              <a:rPr lang="zh-CN" altLang="en-US" sz="1200" smtClean="0"/>
              <a:pPr/>
              <a:t>64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幻灯片图像占位符 1">
            <a:extLst>
              <a:ext uri="{FF2B5EF4-FFF2-40B4-BE49-F238E27FC236}">
                <a16:creationId xmlns:a16="http://schemas.microsoft.com/office/drawing/2014/main" id="{B7DD813F-0F39-4EA4-5CBC-6937B9FCA0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0" name="备注占位符 2">
            <a:extLst>
              <a:ext uri="{FF2B5EF4-FFF2-40B4-BE49-F238E27FC236}">
                <a16:creationId xmlns:a16="http://schemas.microsoft.com/office/drawing/2014/main" id="{AFA84957-9290-FD9B-38DE-CA647D667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35171" name="灯片编号占位符 3">
            <a:extLst>
              <a:ext uri="{FF2B5EF4-FFF2-40B4-BE49-F238E27FC236}">
                <a16:creationId xmlns:a16="http://schemas.microsoft.com/office/drawing/2014/main" id="{2A16D52F-43A0-F348-94F0-4AE935557A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E00AE5-1873-ED47-B1EA-D991E5329293}" type="slidenum">
              <a:rPr lang="zh-CN" altLang="en-US" sz="1200" smtClean="0"/>
              <a:pPr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>
            <a:extLst>
              <a:ext uri="{FF2B5EF4-FFF2-40B4-BE49-F238E27FC236}">
                <a16:creationId xmlns:a16="http://schemas.microsoft.com/office/drawing/2014/main" id="{67D21990-06D8-9B46-A0B2-ECB0629E9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BCE002-2A5B-9E4B-ACA9-B0C1DA954E75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692621FF-1849-70B1-3733-7E37A6E4E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930475E-58D1-A1DB-8419-4CC0A0B90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7">
            <a:extLst>
              <a:ext uri="{FF2B5EF4-FFF2-40B4-BE49-F238E27FC236}">
                <a16:creationId xmlns:a16="http://schemas.microsoft.com/office/drawing/2014/main" id="{C14B911D-01F3-1DEA-600D-A6827E0F7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D02655-8CE8-CE47-9651-17EAA255807A}" type="slidenum">
              <a:rPr kumimoji="1"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C5E2CBED-5006-C23B-17CF-003D9434AE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AF066427-10F6-D153-1B08-32C16EEF6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89DD23-9E40-DCE3-6380-E36D79B98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9F3C8-17E6-254B-BA5B-E8161003007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ECA24D18-0F18-2C3B-DAF2-64C0B656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00839A27-4FCA-D6E9-995D-22EFF925E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5AB6EA-A1AF-BBCC-9804-881245AA0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DD02E-ED9A-0940-97E7-CF6DE42F9E8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90F282B3-AF1F-16FF-51BC-E5C6A17F9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BDB1E3A3-2009-28F2-FAA7-6C2ECB9B9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10AC82-B925-3F7E-0A12-7A0581F2BF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557B2-C159-2842-8ED1-2DF38D5B8774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EED49394-5D97-ECBE-9F05-DBF35D062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91A66054-2BFB-BD12-A4FE-6F613321F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>
                <a:latin typeface="宋体" panose="02010600030101010101" pitchFamily="2" charset="-122"/>
              </a:rPr>
              <a:t>定理</a:t>
            </a:r>
            <a:r>
              <a:rPr lang="zh-CN" altLang="en-US"/>
              <a:t>4.4.2 </a:t>
            </a:r>
            <a:r>
              <a:rPr lang="zh-CN" altLang="en-US">
                <a:latin typeface="宋体" panose="02010600030101010101" pitchFamily="2" charset="-122"/>
              </a:rPr>
              <a:t>只是一个充分性条件，它可以用于判定某些图是</a:t>
            </a:r>
            <a:r>
              <a:rPr lang="en-US" altLang="zh-CN"/>
              <a:t>Hamilton</a:t>
            </a:r>
            <a:r>
              <a:rPr lang="zh-CN" altLang="en-US">
                <a:latin typeface="宋体" panose="02010600030101010101" pitchFamily="2" charset="-122"/>
              </a:rPr>
              <a:t>图，但不是所有的</a:t>
            </a:r>
            <a:r>
              <a:rPr lang="en-US" altLang="zh-CN"/>
              <a:t>Hamilton</a:t>
            </a:r>
            <a:r>
              <a:rPr lang="zh-CN" altLang="en-US">
                <a:latin typeface="宋体" panose="02010600030101010101" pitchFamily="2" charset="-122"/>
              </a:rPr>
              <a:t>图都可以用它来判断。例如，它无法用于图</a:t>
            </a:r>
            <a:r>
              <a:rPr lang="zh-CN" altLang="en-US"/>
              <a:t>4.4.3</a:t>
            </a:r>
            <a:r>
              <a:rPr lang="zh-CN" altLang="en-US">
                <a:latin typeface="宋体" panose="02010600030101010101" pitchFamily="2" charset="-122"/>
              </a:rPr>
              <a:t>，图</a:t>
            </a:r>
            <a:r>
              <a:rPr lang="zh-CN" altLang="en-US"/>
              <a:t>4.4.4</a:t>
            </a:r>
            <a:r>
              <a:rPr lang="zh-CN" altLang="en-US">
                <a:latin typeface="宋体" panose="02010600030101010101" pitchFamily="2" charset="-122"/>
              </a:rPr>
              <a:t>，虽然图</a:t>
            </a:r>
            <a:r>
              <a:rPr lang="zh-CN" altLang="en-US"/>
              <a:t>4.4.3</a:t>
            </a:r>
            <a:r>
              <a:rPr lang="zh-CN" altLang="en-US">
                <a:latin typeface="宋体" panose="02010600030101010101" pitchFamily="2" charset="-122"/>
              </a:rPr>
              <a:t>和图</a:t>
            </a:r>
            <a:r>
              <a:rPr lang="zh-CN" altLang="en-US"/>
              <a:t>4.4.4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/>
              <a:t>Hamilton</a:t>
            </a:r>
            <a:r>
              <a:rPr lang="zh-CN" altLang="en-US">
                <a:latin typeface="宋体" panose="02010600030101010101" pitchFamily="2" charset="-122"/>
              </a:rPr>
              <a:t>图。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>
            <a:extLst>
              <a:ext uri="{FF2B5EF4-FFF2-40B4-BE49-F238E27FC236}">
                <a16:creationId xmlns:a16="http://schemas.microsoft.com/office/drawing/2014/main" id="{8716C4AC-C102-D43E-996E-374ED82B9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38" name="备注占位符 2">
            <a:extLst>
              <a:ext uri="{FF2B5EF4-FFF2-40B4-BE49-F238E27FC236}">
                <a16:creationId xmlns:a16="http://schemas.microsoft.com/office/drawing/2014/main" id="{1C52007B-AE2B-CC67-0678-3D4B92494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42339" name="灯片编号占位符 3">
            <a:extLst>
              <a:ext uri="{FF2B5EF4-FFF2-40B4-BE49-F238E27FC236}">
                <a16:creationId xmlns:a16="http://schemas.microsoft.com/office/drawing/2014/main" id="{7A0BBD52-21ED-07FC-D755-8AC6EB7B6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D1ADDD-ECED-B548-879E-1B01A3A05525}" type="slidenum">
              <a:rPr lang="zh-CN" altLang="en-US" sz="1200" smtClean="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幻灯片图像占位符 1">
            <a:extLst>
              <a:ext uri="{FF2B5EF4-FFF2-40B4-BE49-F238E27FC236}">
                <a16:creationId xmlns:a16="http://schemas.microsoft.com/office/drawing/2014/main" id="{9FAD9341-AB92-9991-E69B-E59879E31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0" name="备注占位符 2">
            <a:extLst>
              <a:ext uri="{FF2B5EF4-FFF2-40B4-BE49-F238E27FC236}">
                <a16:creationId xmlns:a16="http://schemas.microsoft.com/office/drawing/2014/main" id="{A7A89A31-1EB1-DA9D-D896-CC5E7D15F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50531" name="灯片编号占位符 3">
            <a:extLst>
              <a:ext uri="{FF2B5EF4-FFF2-40B4-BE49-F238E27FC236}">
                <a16:creationId xmlns:a16="http://schemas.microsoft.com/office/drawing/2014/main" id="{0D974B85-9ABA-0223-648B-4521B8DEFD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E2552C-1959-6548-9162-D80768CB6D2F}" type="slidenum">
              <a:rPr lang="zh-CN" altLang="en-US" sz="1200" smtClean="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E4995C8-471E-82AA-5DB8-6BB251AB67FE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9155113" cy="6875463"/>
            <a:chOff x="0" y="0"/>
            <a:chExt cx="5767" cy="4337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418EADFD-6B9B-27D4-A7E7-B25955ED1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C9791A87-16C0-8970-BF37-365BF2CB8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D5B13609-0EC1-8816-1F54-0884666B5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8A1B2D18-9FDB-094D-88AC-DDC5A41E4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376FCFB1-B363-7D46-092B-DA216462A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DD3FD0D7-A7A9-91F1-7FF9-01702B5F378A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87D3A2C4-77C0-B7FF-97F3-EC61121BE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D0A3A1A4-636A-CC15-468D-A01F368A9AAD}"/>
                </a:ext>
              </a:extLst>
            </p:cNvPr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BBC8E81B-6446-B9C3-2B7E-6D24DBC551AA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19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0E19E846-DDFE-A5AD-BEF9-C88F1A1CC831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1B475301-02F2-F90A-9224-FE33E2D0B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5DE24F5D-74B7-FAA3-2AC1-3967BF9AB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F8958102-EF43-0882-EA59-9748AC36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5DC9313A-E1FE-2B6D-5756-DEA9B5BB2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AB1EAE20-212C-99B4-801C-377CE097C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7FF39C92-8D8D-8CAC-F227-B04C71AB2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DE3042DF-77DB-7A91-28FD-618F7E3F7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C9A01404-44D2-AAB3-FC82-FE96F08A3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1673800B-502C-1D58-BD44-858B0A457C44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360118B6-7553-A1AC-A898-99EF65A50C27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E60BAD5F-862E-FC3F-3374-A6FF7CE62070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9" y="240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A3810A7B-642C-F6DA-5054-95C9ADE8862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83F08E96-B68A-1097-DB88-F739ABE98EB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BB799965-B8C7-DBD0-96A5-1F00BFEE87E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22C3395C-3851-95E3-E14A-8A26C441748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336A3C50-8064-79A4-6CAD-A015D96E97E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6A5047C-BBE1-8AD7-B4D3-94CB72914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827499C8-C6B7-9303-5F1D-8A26F829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C789E8A1-13BD-2F0C-7936-F8F2881A7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32" descr="BTZBUL1A">
              <a:extLst>
                <a:ext uri="{FF2B5EF4-FFF2-40B4-BE49-F238E27FC236}">
                  <a16:creationId xmlns:a16="http://schemas.microsoft.com/office/drawing/2014/main" id="{9928F6D9-7E9A-EE6D-0E8D-231E7C976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4BA325B1-75C6-F894-880A-5242926D2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D826ABD2-4E8A-D63E-7846-0BB5B90BB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6D996668-9537-533F-82FA-E348EE826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F536B-E877-284E-ADDB-1A8DACAF27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57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55692CB4-00C1-F116-CC1F-B0E5F75FB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5A4E8CC2-7DCD-439D-AD3A-E8BA0CFFA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970032C5-7C9E-F00E-1E05-DEF85D04DE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FE820-DE86-8249-A296-C60A160BA4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325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B0619E4-3AAD-8B4E-9289-1E37DB391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10AE684E-4F85-26CF-D2DC-17B405227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5DC7B67-AB66-6B47-4D7A-6639D47FE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AB67B-C99A-2748-8D4A-B8BA069EA1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41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84CA176-C42D-373F-4253-FFDC73D7FAA1}"/>
              </a:ext>
            </a:extLst>
          </p:cNvPr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E9406583-2276-E22E-2487-705FD31CB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99D02A03-9DD9-B58A-5918-9240D6BD8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393DE83D-D1CC-5A47-4731-251285F3F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6DA4FDA3-17B9-F71B-3A81-5AF6BD0DE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53FD2C29-6EE3-76AB-AE01-A62C5514D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AAA0A6D6-5E91-8823-7CBA-F00B108F0363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150F4A45-830B-F248-7747-FF62A6D2D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93D6F22E-FCCA-0B72-3A94-245893916A85}"/>
                </a:ext>
              </a:extLst>
            </p:cNvPr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0EC44BB1-B387-1AEF-37AD-757AE6DECBB4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A835AF32-CBD3-8F0B-8DB5-325D482EFD37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D6F6D172-7742-9322-3643-4ED9D8B76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0F11B979-EF48-5A87-1BD5-7BC1B5F6A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86B91A56-5937-5F30-A0CF-C35709036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7C0F14CC-7D0C-5A9E-F06E-B5D1960BA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4948CA65-C379-D73B-3B03-F59DFAE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38882A74-B725-4F6A-6410-DD9B783D2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8D1B2A78-6192-15D7-F80A-6DDC3DA5D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1A2F6C52-9E28-0193-DAC7-BD3014E70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F0B159CF-6745-DC64-3E88-8D85EE34C5A1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94" y="2426"/>
              <a:ext cx="1044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0D917873-7E5D-A3F6-599B-752874304E6F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74" y="2426"/>
              <a:ext cx="1044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F09B0DDB-B391-C798-B513-0C35F5A94160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6" y="2397"/>
              <a:ext cx="1018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E3CF21DD-F79A-69FE-A846-618C0D51F47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08F2F0BC-3BAA-4B31-59A5-3186C2C87E9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9E755A63-78DC-D980-645B-8706C258A44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72CD2AD9-6A1B-17A2-003D-96EEBD8CFCE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493C856C-1506-F4E1-9BF9-BD1D02675F6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FA5EC599-F49D-C0DF-0851-38B5FED36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94341A2D-24D0-AA73-B223-829195FF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59363443-4ABA-0B98-0FCA-3266D03CA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pic>
          <p:nvPicPr>
            <p:cNvPr id="32" name="Picture 32" descr="BTZBUL1A">
              <a:extLst>
                <a:ext uri="{FF2B5EF4-FFF2-40B4-BE49-F238E27FC236}">
                  <a16:creationId xmlns:a16="http://schemas.microsoft.com/office/drawing/2014/main" id="{EB73F080-A2E8-070E-7C31-502C9AD911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F185E4D2-B65D-11AE-4AEF-6E8C176FC3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2CD48FC-304D-E0C1-1CB6-A9C2B83FDA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7CDADDEE-BC3D-D16D-BCC2-A00276785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C71F-1688-8149-A78C-424A4EB223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638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67B74CE-43A7-B044-3704-9EDF5EA15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3B195409-31B5-2CCC-2FC9-ECBFC242F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464CD213-68FA-E5BE-ED9A-2DCA9D88EE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7BED7-D8F5-1141-AEDC-F844FAE28B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1078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AB43AFB-F3FB-BB6C-FB88-0888473B32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3C714560-E8E3-7EE2-4CF5-22E05E02C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8075CFF7-FEC4-1D8E-036F-F0E01A3422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3B3DC-C891-5D4A-9FB0-CC80790B4B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6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1FF87C5D-7E50-4306-6D6D-3F7192CFD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17EE8916-5AA4-4ADE-93A6-FB88C79FB2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83EADC8F-5582-A82C-9EF3-B42FEDA94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010B-520B-A042-B17F-7FC7B01357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449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486968D-6C93-07D4-D759-801E5360D5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A19F16B3-4CB8-701E-59D3-44BE59DA6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480DE55F-2B7F-3FC6-B86B-A20072A779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023EE-FB26-B840-8B29-3630EC7E9B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485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AF865CA5-8673-3EBB-179F-BC3890712B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0C23DD2C-3123-9597-AC4B-84E4CF62D4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8383C4E9-9FBC-A3BB-545C-2CD0962C2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AE77-CD92-FB4A-A700-63F6D35323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889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0C990D1E-3C1A-3F7F-6F64-734C6C3C0B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2A062626-40B4-E00D-A2BD-E5BFBEF46D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5897A7AE-E1ED-2827-747C-61A77B7F8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0BA45-CD00-CD44-B361-665C7ADCCF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506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6080FCAF-D4B6-FFC6-699B-CE5A3E879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7B6641F8-2A59-5047-7B34-5D8460F74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7A582E0A-102B-787A-3A95-F3E9590F9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9C1E4-4799-B04A-B655-89390E68D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209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ADA94CD2-DFFA-00D7-501C-1327A3946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AD28ADD1-BA3A-C722-4581-1EB2E1575E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A0C39445-62A4-E361-1340-667F8106BA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73F9C-D6E0-6640-8D35-D4215B419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208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E9A3B705-8ACA-7317-3F47-7DC50BB08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62908FFC-B353-B6FB-E88F-1CF9F9DA0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E3A0AE0A-6FF5-404B-97C5-61ACA5AAB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131A7-6D4C-984A-92BE-FFC1BF4613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591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6ED086F3-04BC-D5F8-851E-0DA7F1A9E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B6AA43AB-101A-91AC-9D94-354423631F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4AC789F4-5023-6E1B-F8A5-5AA85256E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B5FB1-E538-AD4C-9C43-4D4506DDDC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644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202B3C98-7BE5-4C09-28DB-84412F896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B8E71C27-B892-857F-4E08-494EF8CC2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282B48C1-121D-0368-3F90-8038157DAA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928BA-6243-4947-8006-4B2495227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801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539059DA-A624-BF34-60B8-D438CE7FAEAD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CFBE88C1-ABF1-A15F-3B10-2A128AC8DE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56A6E15-719D-3469-1266-BC0A06D3DD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9E72C78-804B-FD5F-4C36-89E82F3E22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49BFF7B-7CD1-7E27-3E37-0B216012894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A0DC98C6-A4FB-48E7-411C-572DE493DA9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C0CC0FFD-583C-2D73-0CED-7A229030D76E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E3D48826-0442-F455-95BE-DD5E8DB518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45AB4E71-788B-AF5F-E545-0269A4608305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570D6A0F-0BA5-B83E-3CA4-B54A5DA2F376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2B912B31-5E1A-D1B1-9322-E53F5448CD6A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AFEE7890-05CC-BAC4-7B75-5E5380C332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9798C6E4-D4A7-4B25-7E41-76AA7153634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25AE48AD-754C-B646-99F2-0FB0008A41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67596E91-500B-3BA0-E500-B44B12F62786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3574DE2C-1DA9-31FA-1922-0BCADA0A63C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9A574647-9016-DE8D-8D2D-5A25FDF14FB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17C4F838-F7F3-42DA-D537-F040CFF7964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2558F45E-51C5-CBA6-830F-577ADB4496A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AFFE46F1-AF61-79E0-42B7-FB410840A8F5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432F9808-7275-ADFA-80DC-78627132B680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53EB5EB9-EC2C-A926-162D-86EF4658006F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69000BD3-CBB0-12EC-5BA1-669755BFE32B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AFC962E2-6FA5-357D-348E-19EDF94D28C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5C5FAB24-84C9-A754-4D0B-AF3308117242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B7A5B4BC-2E2C-641B-F0B1-7704E331254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5FAE21C5-563F-56CD-F145-A55B2C70A820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CF4A3E48-C686-8ABE-5FA3-33EF74880A0B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508ABF97-4DDB-F0BC-D644-3B017F236B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524C6FA7-148C-F397-5BCB-EF7B4C88CE5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8487B968-6086-3CC3-9BEA-7FAEFEC2E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A2BF21FF-F1FD-8CD6-BC3E-EE5C4F89A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1C215279-A675-40BD-81EC-3E1AB19912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2623AEED-C8D5-4A6D-788D-83C333C67F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262B1-6029-F44F-848A-E74115591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6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E786FF-E2E9-88B8-BAB8-59DA0970BB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C0CBD5-0A10-38D6-2F65-17FAEBA96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E3C3BC-D757-2EB9-1781-9B0B94654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7208B-446C-A647-A2AD-B952BCB5F7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975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E04C4-1DBA-1C01-ABF8-A811DFB7E1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7EC274-E409-A3A2-EA1B-BCC4A41A29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8C367-7529-3B83-F1FA-A3B2E6FF9D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75341-87C6-3546-80DB-F03491BEF5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0312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97270-261C-4FE9-2698-D42890B4F2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EE382-AF60-EAA3-55F7-0B360E9B73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E2724-7BF5-07C2-8A17-5BE7E0FE7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E87A-AACB-8D4C-8B9D-C4CDB33179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4851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1610A3-666C-3214-A05F-585646BACB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8CA41C-7D71-45E7-4440-50D22404BE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22C0F3-71EB-B408-3B6F-B6BA3B5B3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D19CC-A1FF-AC4C-91FB-F7D0916804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8745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7CB580F-D9E5-AB16-A1E6-BC1A1CF2A9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EE10F7-3BE3-105B-B9B6-7D6E01836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D5DE70-8D05-9F3D-FA7F-1CBB5AD9E5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AD39A-9B0A-DA44-89DD-78CC3CB092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554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B83431-4F47-0C7E-6D4A-49AC12109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B74939-3343-FA7C-FFF6-20EF9E808C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FEDC86-4988-9F12-A5C2-DAAE5ADE20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5784F-5674-6F4E-8DA4-13A2B2A700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06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76F612A0-7A1E-1C76-7DED-74D49A9BE2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D57786EF-D213-4ED3-85CF-EE060425DB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7C9D2B7-26B7-82D3-7FD1-E9E626A997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4DCCD-6A2C-F940-BEE4-F5688118B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777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B39AF0-A6B6-FE6C-4E49-48B63F77C0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605788-FB65-2961-2B8B-7D3A666427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8EFE8-B38E-2222-8DC4-815C1102D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6AD84-C8EE-4C49-924A-1C91A2A417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158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163B1-8118-FEF9-34D1-0CA60C26C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0C77E-6078-1916-9E03-85C2EB6C5C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05DE2-ED49-4784-5515-DE3655D9A7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35AD8-2E79-B04F-BF01-5F9106A767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140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8B8373-2E26-0BB6-EA4A-6DA7AA6A1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CACCA5-CAF7-D35F-9CEA-C5E466CC2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F8F2A5-8CA3-C5BB-6B84-77C461A9A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66BE6-0184-0749-BC7E-CC5441B057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77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C8F987-54AE-6DA5-854E-FAC0B8079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B7ED29-B0F0-446F-121C-18A0FFB00F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DC426C-D3AE-F7EE-2440-5D80C3381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BD13C-A422-3145-AD08-C35F6E608E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898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9AFB4C-436B-DC60-DAFC-CF20A2195B55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9155113" cy="6875463"/>
            <a:chOff x="0" y="0"/>
            <a:chExt cx="5767" cy="4337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25C52ABA-ABC0-F2D1-8C0E-A69C6BE4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71A8C6B1-4763-F75F-2450-D0DF7E7C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4FE86259-6ADC-B6C7-F2E9-168F8CCE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56F9CDFE-68A2-DEB2-B63D-3DC5C836B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CD03CC21-FF96-4D51-AE53-8F11AE98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FD50F1F7-21D1-46BE-5353-3D3C3F68A461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75457EDF-3B15-B673-0B80-779ADD982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9565B788-2BB3-B09F-0F40-CF03CB7AA90C}"/>
                </a:ext>
              </a:extLst>
            </p:cNvPr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147BC311-983F-151B-DBDB-10422234089F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2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7B4E3076-8787-733E-1D52-89107E65EE50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D075882A-BABC-0FA7-A8CF-A9A9099EA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4810AD1-5956-DF77-76A2-AA03A453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8786F1E3-1F6A-F511-5288-5FD20611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D5BE16B8-38A5-1953-F048-2A461EE2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68D1E928-0616-4980-DE74-C0ED6DE38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83DC3451-B1E4-5DDC-7B4A-779D2DD87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09B4034D-8A90-9155-7FC7-8801DEC0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7A995C83-391E-29BB-05D2-E58AB343B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BCF22BAF-645A-6DEA-BF1C-5E58837AD525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61A1A04C-53DE-6EEC-4262-0D6E19466D1D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DBBAEBC1-01DB-9028-FFA3-DA6D14B89B03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0" y="2403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64FD10D9-DF8A-F591-449E-84FDBD5A79C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12609D8D-4DB8-9C03-EDAF-56EA45486C6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DE78003B-E6F9-A8EE-08FA-411433F4BA3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F5290618-5630-A577-F94D-D1C8A6F514A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6C56A187-B3FB-C9AF-6B58-D0A721FAFF1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6B4D6183-76D3-1909-943E-C7C359A7D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B0FA475D-657B-154A-1E8F-B3BC9EB5B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AF7809BD-FD9C-D34A-D288-831B8A46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2" name="Picture 32" descr="BTZBUL1A">
              <a:extLst>
                <a:ext uri="{FF2B5EF4-FFF2-40B4-BE49-F238E27FC236}">
                  <a16:creationId xmlns:a16="http://schemas.microsoft.com/office/drawing/2014/main" id="{F2C0C2A5-FD60-40E6-79EB-03891AE88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0B8F2504-7AA1-E787-DAA6-9210E17E5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B0A423F5-1A2F-35D9-03EC-FBBFDB2562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FC49BCDE-CECC-2CD2-1D49-153FE21CF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840DFE2-6853-A948-A569-1A1D209D05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4280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9E102-417B-D46D-685D-E9A48D65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D85C2-FBB0-B560-5B24-1E76168B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F65DE-D169-804E-DE04-A0B92504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B3077D9-1222-B643-AC58-EEC33254FA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7702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F80541-9DCC-1C48-7E50-50C2E8AD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74F5C-6139-D4C3-DA20-B31A5EB9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2DDD9-7BFF-8604-162C-BF132B73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8D0F1CA-DEAD-7A49-B25D-06A56412DF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2834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4CF2A-2CD5-EE75-2B4B-65AD16CA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FCF41-7335-B1B5-7B94-E8418211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400DE-D6F4-1413-B6DF-BCC7CA80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1786558-4500-3547-B873-AB9EA9B107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3946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B92950-579B-74A5-A13D-7E8AD56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2F044-4AD2-AC13-7371-C3693BB0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7D6237-B09B-8702-E3EC-4B2A70F4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325ADF0-4F31-EC44-89B6-2CE131A616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8809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D525A3-A360-2ECF-F940-5FAEFF3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769AA-9057-87D9-670B-8D5E1136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BDE513-D2DC-961D-A2F6-391ABDB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C014651-C52B-D847-8169-B5C25EA15D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91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9381A59-FC5C-8341-771C-AA268B73E8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7BBB5F53-CC1C-07C2-EA7A-C10CCC0C6B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F6506839-B908-1A28-C8B0-F4A5FDE13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B2472-1E15-0949-B5C7-3A0EA68482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7099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01CC7-DEAD-00DB-6F2E-B8337ABC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4B75C2-F46E-486F-B219-122D7482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B089F-F141-0ADF-44CD-6BB0505E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80E4028-269C-3A48-8726-3158A864B8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4060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F14C78-E65B-648E-F82F-C2281AC3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B3B39F-9AAA-8410-B99C-CF88AC53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6C81A-756E-0E0C-8E9B-C476CA65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E80CE05-D4AD-AA42-B60B-9758B9631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5003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9F5A1-2754-AA0F-098C-1D56A162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5B9C5A-99E8-2DAE-BAFC-D0BFD49F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719BB-6B75-84A5-86B9-97585580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B77FC6D-C52B-9144-9025-951E1AADFE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209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FD310-EA17-F9EF-D632-FE3DCC94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53D26-A5D3-474D-8DB1-1361A0E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69FC7-3026-7F92-0EFE-2079F644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407A318-747A-7444-9C50-477DCBE4DE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7385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77C3F-E58E-ABF8-B968-2C4F0FDD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34083-509E-3105-2495-2529AE8F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B2E7C-7F49-5330-4905-27CA7D1F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5D55AA9-57E3-4846-AD07-FF3BE38FEB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5183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82EFFE1B-3215-01D2-EA0C-B2C3C5C8D06E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17CCFC0F-1A92-4C0B-9ABC-7E4EDEF8AB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3289402-9982-D21B-8A97-01F5FCD623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E4DA36F-0D2C-2B4E-137C-683BD6B7C0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AF0997CB-D985-23DB-0D95-E8833FB6B5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9263B0C0-AF57-4920-BA60-E9BF465620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838A0301-CBB1-2215-C309-83FCD1190752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5458D6D5-9781-A072-AAF3-49267EC28A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9B9F26BE-DCB8-B850-FF3D-945550957362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49EC3707-7608-23D7-C5B2-AC6CB71268A8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226D4AAE-A7A2-C5F6-2BD1-8800F46D3E48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8DFF8365-E66A-013C-15B3-EA1319F67C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6D6C49C5-CCF1-84BE-2128-B9815329296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D02D8240-B988-E46D-1F23-223033EC92E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36DDE68B-EEF1-8B90-2D6F-23C80E8BE41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E21BA66F-1A76-1BA2-9FEF-265431A9350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40B174B5-E077-FCEC-A425-2D1A7959DE4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C8578D1-2636-9145-C510-B1BCD931486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D30D1445-3A2A-21F1-40DB-A8832FBC14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FB1A6CD4-EA40-5236-D70D-5B7547786342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D90C3993-4856-FF59-03DB-7626603EBF06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A259A9C2-97F8-4B20-DF8C-C8ED406163B5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C3A4AD0F-1FC5-A1D5-3662-F9ED3559D818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596E7DFB-E714-B36D-CFB4-10F171780ED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8BA7A14B-8A10-4C8F-DC58-D75CF0BDDEE0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07E3C454-3349-90D3-D058-962D5D487FC8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46EBD247-A968-DDCC-657B-0828F1107106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F19400BA-3FE1-8782-189B-1469ED9CD09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1D9EE996-0551-5F01-E53F-3226420C13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0ECA8F15-1620-2A35-65B4-28A825598E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68B863CF-076F-F0A0-8BA6-AFF9D89D9A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6C913AAE-DDE5-C7A4-641D-757E7D7C5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F105D762-6C0F-0807-3CAB-00906A1594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E6C7B0CC-542B-0509-882E-403D1CBF1D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2FC60-244D-1C43-B51F-72EB9D8022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110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D959F5-3DBE-A22A-00A1-0B333B5273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7C7179-84CF-10E8-018F-B2FB7B46C0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998A34-B00F-3AE9-2964-93D11C384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75B80-F5E1-E94B-A5A7-417E3D9A97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9232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D3FEFD-AFFB-FD0C-06CF-98327FD7D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89F431-A516-B7E8-3FA1-230D0251D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3960DC-2E91-7BD0-9BB7-CD34F774CB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280EB-7A06-BC4C-9CC9-33D178CCFD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19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2F7244-C60F-DA1A-647D-C43C490A2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3ABDE-F4A1-A212-11CF-72DCC111C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B9CD2-FAD1-4F5F-EBD0-F44C54F628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3DDE5-A73C-7B42-8B33-2A4E37A817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2155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F79B79-D497-1FF4-0B58-FDA1C3FA58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69BD5B-9C08-6B4A-9246-2E953A5A3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00CBDF-097E-11B6-F16A-01FDA1525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7FEEF-DE3F-B149-84B8-610F76A32D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A4CE32E-0AB3-50F2-7B66-7E58EE7F9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EC597ECF-5A1E-BAC1-B7AD-6643737CBB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E4BC2B50-45F1-613D-0014-FC5E74A8B1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89A0-B6CD-5845-AFFD-80B931182A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629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D3971BF-6FDA-081C-0C0B-6D6058547B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78C57CC-977A-3CDE-1201-01B2F242A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C56E4AB-151D-24A3-1582-DE471F13D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F1511-9CDC-8547-A54F-B970C9D7AE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8842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291F80-7433-C322-B4B6-7C7B780C0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4C16AC-1EB6-CD72-2453-9D0590B25B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DABD5B9-4B89-34D9-A1E1-A61C7A9A7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AB4F7-227B-EC4B-AE03-29D475BA2C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7485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F5DB0-8A2F-5824-A51D-86AC9C2CCA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A61F9-FB63-64E9-F409-4DECB0CE87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CF301-E164-A96B-9893-E7434A6E1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8FCE6-6F60-8A47-B555-664BB950BF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0138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1BA76-A998-C4AD-DC0C-6F205FCE0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8EC4E-184F-A7D4-86F5-DD83E63E4E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3F1A3-9775-1580-C110-998B3CE59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F001-D0DB-8247-A2B9-7B672DE04E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2361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897EE4-0D10-366B-F041-2940B7E105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4DBEC5-8CF2-64C1-1775-9078CFFF26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18A9C-9160-9750-C58F-5AD01357A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5B19-2592-384A-A571-917F9ECCFA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2186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6BC15B-24CB-1905-2C08-117F58A6D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2E03DB-0AD3-B81A-215B-C5A5E9B084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4943D8-A173-C5FA-CA22-11488A924F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094E3-2F3B-B84C-93E7-4519833D3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1261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31692C8-5280-86DA-4F4B-153332750E06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9155113" cy="6875463"/>
            <a:chOff x="0" y="0"/>
            <a:chExt cx="5767" cy="4337"/>
          </a:xfrm>
        </p:grpSpPr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E5C76231-8DF3-C4BB-A4A4-7154D3E7C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5C374613-585B-909F-F6BA-17CB23DF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80 h 4320"/>
                <a:gd name="T2" fmla="*/ 1737 w 1737"/>
                <a:gd name="T3" fmla="*/ 449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8E4FAD6F-0816-61D3-B26F-178B7ED9D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987 h 4420"/>
                <a:gd name="T2" fmla="*/ 1739 w 1739"/>
                <a:gd name="T3" fmla="*/ 299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8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7BBBF75D-713A-BE1B-8304-4A2580685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79 h 4338"/>
                <a:gd name="T4" fmla="*/ 2080 w 2080"/>
                <a:gd name="T5" fmla="*/ 4079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ACDEDAFB-8F90-E916-CBA1-AF5299395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D3D81B8E-089A-ACC2-3EBF-0C5F68A79305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81FA7BEA-8169-DA43-1028-C977DF473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5ED98693-C33F-623F-4E6B-B587BA9BF973}"/>
                </a:ext>
              </a:extLst>
            </p:cNvPr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未知">
              <a:extLst>
                <a:ext uri="{FF2B5EF4-FFF2-40B4-BE49-F238E27FC236}">
                  <a16:creationId xmlns:a16="http://schemas.microsoft.com/office/drawing/2014/main" id="{1E195C45-A4C2-791C-4368-8257A3FFB17B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1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未知">
              <a:extLst>
                <a:ext uri="{FF2B5EF4-FFF2-40B4-BE49-F238E27FC236}">
                  <a16:creationId xmlns:a16="http://schemas.microsoft.com/office/drawing/2014/main" id="{5F6FF22E-BD46-FDE8-885B-EF62A7592A65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未知">
              <a:extLst>
                <a:ext uri="{FF2B5EF4-FFF2-40B4-BE49-F238E27FC236}">
                  <a16:creationId xmlns:a16="http://schemas.microsoft.com/office/drawing/2014/main" id="{B721A0B5-4C6C-27F3-AE6E-31B18F373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DBFE50C-DB38-BDDC-1747-AA1F369D9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A5B8E214-2826-DE68-48F2-FFB5CBC46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未知">
              <a:extLst>
                <a:ext uri="{FF2B5EF4-FFF2-40B4-BE49-F238E27FC236}">
                  <a16:creationId xmlns:a16="http://schemas.microsoft.com/office/drawing/2014/main" id="{B3F29BFC-7A32-9B54-1638-617B3B21B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未知">
              <a:extLst>
                <a:ext uri="{FF2B5EF4-FFF2-40B4-BE49-F238E27FC236}">
                  <a16:creationId xmlns:a16="http://schemas.microsoft.com/office/drawing/2014/main" id="{AB4E0F47-A317-4869-3F1B-807508208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>
              <a:extLst>
                <a:ext uri="{FF2B5EF4-FFF2-40B4-BE49-F238E27FC236}">
                  <a16:creationId xmlns:a16="http://schemas.microsoft.com/office/drawing/2014/main" id="{2A54B12E-61E7-4CFE-9CF2-F20690277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D83730E9-7CAD-35C3-A6F3-3364E1E0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9D29B549-CF50-73DD-CBB6-099BCD4B5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2A779D4C-368B-2E32-9AEC-FD3EF180D7F4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DE9498F3-C3E5-B145-B105-A5F453407CA3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未知">
              <a:extLst>
                <a:ext uri="{FF2B5EF4-FFF2-40B4-BE49-F238E27FC236}">
                  <a16:creationId xmlns:a16="http://schemas.microsoft.com/office/drawing/2014/main" id="{8021FF46-964F-10E6-E24A-9FD1A4CAA107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6" y="240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未知">
              <a:extLst>
                <a:ext uri="{FF2B5EF4-FFF2-40B4-BE49-F238E27FC236}">
                  <a16:creationId xmlns:a16="http://schemas.microsoft.com/office/drawing/2014/main" id="{8C42926E-6993-3765-20BE-B2C28CE73F2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C9BB17F8-919B-F6AA-49E4-26AF3730647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未知">
              <a:extLst>
                <a:ext uri="{FF2B5EF4-FFF2-40B4-BE49-F238E27FC236}">
                  <a16:creationId xmlns:a16="http://schemas.microsoft.com/office/drawing/2014/main" id="{93112F71-E477-8EB1-79AA-FD128F51EFA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未知">
              <a:extLst>
                <a:ext uri="{FF2B5EF4-FFF2-40B4-BE49-F238E27FC236}">
                  <a16:creationId xmlns:a16="http://schemas.microsoft.com/office/drawing/2014/main" id="{65611492-3231-132E-2698-B6F83FA1C88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未知">
              <a:extLst>
                <a:ext uri="{FF2B5EF4-FFF2-40B4-BE49-F238E27FC236}">
                  <a16:creationId xmlns:a16="http://schemas.microsoft.com/office/drawing/2014/main" id="{A7A06CE1-821A-EB33-5A55-2B050C0830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6B7D7286-9DED-CE0E-722C-6F3A17844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7354A7C0-0727-CB88-E6B6-0677C1849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A7D9607C-F074-1045-1BA8-282DCCD36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2" name="Picture 32" descr="BTZBUL1A">
              <a:extLst>
                <a:ext uri="{FF2B5EF4-FFF2-40B4-BE49-F238E27FC236}">
                  <a16:creationId xmlns:a16="http://schemas.microsoft.com/office/drawing/2014/main" id="{4CF2B121-1B45-3BDD-3C21-3F2ED5083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813427B9-9A9D-0BBD-6C61-2AE64D036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55A50AD1-6B8B-C127-26CA-F46003689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38CB1460-6C3F-D37F-0441-0F532DB731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72CED8B-29D8-D648-AC4F-0704FD677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5746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F623B-BE4C-F47D-6D13-897DEF72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0A69E-2A6C-1EB9-A252-C09A6B37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3258C-E395-F905-CEBB-FC64D103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5704658-B84D-094B-98CF-C1A21412C4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893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F5D78-6AE4-CC67-626D-5209411D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41314-99C4-DED8-27BE-7D0B933A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172EB-89F4-2990-10D8-09F733E5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6F6D79B-0A66-6442-A69C-B4B567AF2F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1495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D7AEEF-3349-73E7-5D03-D6161F8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5BD50-E05F-8104-7B7F-9BE29CBD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57242-C795-2931-ABB1-50F5754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266A077-255F-AB4F-9AE0-0ACC919C02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5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4D958061-A866-3045-CAB2-D01310E82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79DDFED8-A78E-4AD1-F1B6-1A3762A44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04D87BC2-B3D3-5281-1418-E427FD5614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1FA69-10D4-B34E-9406-4F2A25C9D0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327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AADF0-071E-6A9B-166B-393BCCC6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6B1274-498E-81BE-84D1-1CDDA6B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A2350-9E32-D7FA-6A20-760998FD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B3D1061-9A6A-F043-9EBE-743A152117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306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39F1A8-CB7A-27F6-1704-0C9392C8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8DBF0C-F90F-7A8D-E8BF-6150BDD9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61DF6B-442F-EDE9-3838-0429D8C4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B989830-1198-C04B-A2BD-59B743C453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2705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A2CE7E-4550-AA38-FF1C-CF215A28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D08C32-F6BC-DEB3-58F7-DBF38F66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EF9EE-A3FB-D050-BD12-E24EE3B9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F343C0F-752E-2D4E-ACAE-39E9B19AD7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0376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0C08D-5AEE-938A-EB4F-6C9C50FE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E7EB9-83D6-DD96-01E2-B558585E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2290C-F1B4-C6AE-2FF3-F02C4E24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FCCB06A-1EBA-414E-A19C-F5F3B6FFA2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2508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B8632-6CAC-2A55-CF7A-EAE191B5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E607A-A4E6-B8F8-9112-68DB1DAF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0BF49-FE21-576E-F760-2B76FDD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9537849-3D82-DF44-BE25-14F256B90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21134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613594-2134-6D13-03AB-2EC7F0D2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28689-5E23-2049-7734-2376CF0B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864D0-2F43-6BDE-3CFD-697B3CA4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067A615-C476-1346-9195-CDBAB8985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4324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197AA-F9D9-7B0D-F65B-338BDECD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15EC6-EBD1-B601-D6BD-5234E91A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36ADC-1DAC-6A9E-028B-3FE924F1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C81300-B4AA-8F41-87D6-E78D35146E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5280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38FC939B-8431-A50E-F56A-3C4CE655DEA2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6691F4FD-925F-7AE6-4E4E-AA6FFF1165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0F8992A-9BAB-A85E-5622-9199304CF0F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8C9B230-FC11-A238-CD04-3E2F3EC82A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02BDE4A-504D-2277-500B-B883395422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9DE71E09-DCC7-96E8-CD9D-8A693FCA7E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83041C5E-9A70-DC28-6CDC-01A4C8291F91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C75492BB-5348-3EF0-193A-984B5817AC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9AB43AEB-0ACD-34BC-375D-A4A7707CE02B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44410AE5-91BC-4D05-0734-F816D0050A0C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E20FD46-5D85-D106-7E84-1B97403221ED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7CB389FF-B9AD-2A34-576F-55EE960149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588C8960-15D1-C40F-265F-70EC9B95A9C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CAFDA1B-8C4A-3FEC-EF88-7593B9BF86D5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FC332B8B-4844-7E15-EE2E-FD2F2080B2A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1254F9C5-9339-D764-6D62-AC1AA76FD9D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38D0CE13-E1B8-2244-C6DE-EB80C376DDC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76B000F6-6BB4-BAA7-5D1B-BC179DBD668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6D593066-67CC-1266-412C-478347E6E72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23984669-12E6-5DFC-484C-8AD56F4B052C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BBF681E0-B6DF-D600-B6F0-7D8C5E2D6666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33265868-FD1B-A280-79BF-47ECEB758815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CE845F57-A2C0-938A-70D1-2EBB2459744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9B7B22FF-A95E-D4DF-D8C1-4E4427899259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A3913A82-2FDF-72CB-939F-AABA891A9033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A8E5DF59-D470-DDC9-E131-47B7948EEC4E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C4A11407-2662-A628-26B0-04EF4A855ED0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BB8158F7-3E75-0BB1-3356-7511FFADDF5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42C598A0-EF3F-9CC9-A912-D87C46D11C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C30DBC43-9BF9-AF6B-92D0-731CDA06A3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86CE8ABD-0059-1F15-FA31-E0B352A78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08232723-DF4C-B854-D586-FB71064E1A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F89CF1DD-8EB1-7C19-BDF3-ED803CD9D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605BF501-C109-C44A-430E-1FF3218ECF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CA6EC10-92B7-9E48-AB50-EFFE7B0D37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8793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001463-E71E-E664-5DE2-46AE95D80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E8D12D-E11A-C86A-91E1-086A97705E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604E45-90A9-444D-DC8A-FD10EB0D10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AD0B10A-1106-BD41-9BDF-34940173A2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31192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C815B1-8C35-A8BE-8EA9-22071714AB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7B6212-2184-3897-5A5B-72C128343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29B275-CFDA-8EA3-B293-380104D3C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088F89E-88D9-3246-94E2-48716A7FB9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5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B080822D-A0F8-7A93-8420-765F3DF4F8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2057DBDE-73D3-D7C5-AECD-D5CB90D97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B0DA0FD-0F53-31E8-AC77-7089C0E94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ED8CE-F73C-D44B-9B09-8793FEF332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4541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E0BD0-3FB4-F11F-E37C-52ABFAA301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1D923A-873A-2487-ADF5-80FA84809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5CC6AE-4509-ED1B-0036-2F1E9030B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B394AC9-E420-6C46-A9C7-195BF60796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2363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A4521CF-759C-7992-9E44-2E3B8BE8B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B6872A-ABCC-A6B4-B192-A1247817F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59E3B2D-9543-6BEA-5BAD-2DAE5BEB2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AF0059C-F87F-F740-A294-A525E6D2B9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6942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F554B0-00E2-DB08-7691-89844964ED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3CF15E-C174-EC2A-A489-7603BD96E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B90D47-67D9-3936-E0B8-5BE60F192F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923614B-F980-0244-9C7B-95F0F8A33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146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9017A8-ACF2-4710-64F3-79FB9D5813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13F673-24DD-94F8-DE30-C00D0D2F4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BD92AFB-334C-DCA7-A151-7EA5B4DEA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E06409B-B732-FA44-BE76-DF65251931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9184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1AEF5-9624-AA1E-F352-507F72875B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EA656-BC2F-0413-1B43-112353A2F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6E7BD-7512-C772-AF02-0CBFF702E4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640B71D-1FBE-6B4D-90A1-B78B83CF54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5921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2CE0C-2D71-12F6-EBF3-FA61737AF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CED53E-BBB8-AE80-16CF-D607CB3CD0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4C259D-B3CE-7477-609C-551D55F53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80A0B80-EDF4-8A4D-B692-49828BD916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99053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800F54-1960-46B7-143C-B8C3D5903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4E07B6-6B1E-2513-972D-F37EF9EC75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572892-7C7D-E272-35E4-B64D6434D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3FB524B-D18E-1041-8483-3A28A5F22B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28449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60CAB6-659B-5A71-8470-9BDDA65886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695A75-1A3F-C5E9-8549-81A1F1C11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39B532-2297-DA3D-1AB4-00565BC346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93042ED-EA72-A442-9B8E-48F595EDF9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67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id="{4898CCFD-A4A8-2743-D431-7F70C764DF65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15EB449-46DF-7FC2-EFC2-35091A3046F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4B67B21A-415D-29D9-A124-BE36B0978CE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2A25BCE-1866-2376-210B-5BF108F666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679C5D7-B9A2-5333-CC79-23CE916729F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994DD591-64A8-9841-F108-D650BFB0AD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D19CBDB3-F66D-1517-A4EA-4B591F86B8DA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39FECBC8-7E68-BB5A-CFB8-DEF335951DF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05E057D8-0B0C-C5D9-6B5A-C74977B683D4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F2F28C5E-0A02-63C0-67FD-C59A71BE809B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F2F2376D-07B1-B4B3-C6F1-3459279FE667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8AA262A2-1F52-69B8-E2CE-23DC96D03E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87403742-9DCC-1BE5-C517-2CA918670D4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18AFA153-520C-B48F-2C29-804B5998E861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57361DFD-29FA-9CA8-F3E8-D62C72DD7EB3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081DD791-6D24-FECD-950B-5E828D5B5B89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3D685E62-133A-AF46-F863-ECCD2682495A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E40C1F1-2B2B-B2B7-827A-43C82F4A5950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DCF70EF4-53C1-5F2A-09D0-41D45498C8E4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B6917708-5C36-EA05-5169-9B150AFBAAD9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A25EF3E5-1A10-9063-70B7-685B5CA5B924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31">
              <a:extLst>
                <a:ext uri="{FF2B5EF4-FFF2-40B4-BE49-F238E27FC236}">
                  <a16:creationId xmlns:a16="http://schemas.microsoft.com/office/drawing/2014/main" id="{1A5D158D-60D4-4585-6DD8-CDBC6D92C0CD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81489FC3-7FBC-8A4C-D7B1-B79FE91ADE9C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3">
              <a:extLst>
                <a:ext uri="{FF2B5EF4-FFF2-40B4-BE49-F238E27FC236}">
                  <a16:creationId xmlns:a16="http://schemas.microsoft.com/office/drawing/2014/main" id="{C48010CE-2AAF-C79F-D9A8-39B5192D1D97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F64B99DE-DB74-F10A-5D4C-6BF099601CEF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7F7D2166-F045-42B8-011E-434264FBA785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2DFD2F7E-3975-FA66-CAB8-7D4D7D84637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5A14C261-BD03-84F5-A73A-AF1BE4A8873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Rectangle 45">
              <a:extLst>
                <a:ext uri="{FF2B5EF4-FFF2-40B4-BE49-F238E27FC236}">
                  <a16:creationId xmlns:a16="http://schemas.microsoft.com/office/drawing/2014/main" id="{8915CD86-A0E5-8216-B356-56FF581387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8DF401BE-74C9-45E3-8F85-6FFAB7CDAD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2" name="Picture 43" descr="BTZBUL1A">
              <a:extLst>
                <a:ext uri="{FF2B5EF4-FFF2-40B4-BE49-F238E27FC236}">
                  <a16:creationId xmlns:a16="http://schemas.microsoft.com/office/drawing/2014/main" id="{BC397B96-5972-2B43-9DC5-E70D68310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D11FF38C-5498-8A57-4166-8BDBDFBA5A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6138A60E-4C4C-2394-9A60-83BE3A4BE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5D1FA5C7-2E3F-2F4D-B742-AA2AB3E3F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6CB20EC-4BA1-2647-BD5B-DC007A4215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3079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7284DF-D0D7-83FC-CC16-33AB137BB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9E7790-736E-79AB-15BD-57EBA5035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4EE53E-8029-3AF8-1517-F610C4DF2B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2A0847C-A191-2C40-9A20-4CCDA465C5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53335BE-92D4-2B6B-DDF1-45FF7B4E4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312A8CC1-39E8-F1F4-C8FA-369FAD4953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6C200F70-A932-C48C-9FFE-DAB82D46B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FDEE-4CFE-8A42-940D-BFE608F09C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90175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A0DEFF-BCD7-E174-32FB-27C61C4733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EF3CE1-30FD-B4FC-AAA7-317D40C7ED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8C6E07-0106-825E-C354-B6F2C5107A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F028865-0806-064E-9EDD-AB4EB72A7E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36284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113E6-88FB-5CD7-F554-B776B16CD4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8DE56B-F228-2B58-15A1-72535FAC42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936B8A-9B57-6906-CE42-6640918C91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9B71B06-08BC-BD4A-8BF3-190C65B17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743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83C232-9BB2-4E6F-BE04-18FB9B4E4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E2DE1E-CED7-25A9-0B50-7E4E2AB49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B99CC25-9995-F8D0-CA18-F73DDAFD5C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CE55BD5-2BD0-3645-AFF8-FBECD848D6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2917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146886-0D08-C930-D240-6638079E99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31148A-0957-4D2F-A64B-B7A14C62CC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2A3BB74-E93B-90A5-1118-3ACE1B0F8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D6BE0E8-C1DB-F648-826F-2958C88786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1677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A419A1E-72EF-31BB-4A9B-04FB30ACB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05EA07-F940-8885-AEB8-32F19EF04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2E70AC-335E-0C27-98FE-5A4BE221DA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23379D9-B924-9943-AE2F-ED9D84385C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18314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E9F1A-D31F-0ECF-2E8D-903F8427A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2DC10-F3DA-5C43-35F4-EFDCF7B93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DA4150-3C97-E46A-9AEB-A906DEE93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6B5059-138A-B144-A4F0-8AF9BE536E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0813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6665E-4679-5C96-D770-86B197F85F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A1642-520A-CF50-95E4-E3731D4CE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AB919-1A44-B693-1775-AD4F2EF4B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81CFF51-3A76-C14A-BD67-4F9449C9A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0490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824B20-3E92-244D-1B1F-F4F107F77A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A0845E-0EE7-B2B0-F765-962E123C3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9E0ADA-0D44-81CE-9C33-D087B2A14D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C28A673-A90E-AE47-84A1-8B958013A5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2860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7979CF-2751-E9A3-92B6-13DC12654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6C5065-E9A7-932E-3CED-0CA4FA84AD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52D31F-965A-346A-C01D-686C593DC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8197273-8C8B-F645-9356-FB446BBD7A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25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914C77C-49FF-7462-46DD-8FE249A5E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1C93B9F6-50A0-6DA4-B343-B1254F32FA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B8D7982F-CD36-AF7C-E5FC-25E3C359E7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C1D1E-F590-3C48-AFE2-801E19CF6D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E8757B2-4B59-8C37-7AA4-B97457B2D89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032" name="未知">
              <a:extLst>
                <a:ext uri="{FF2B5EF4-FFF2-40B4-BE49-F238E27FC236}">
                  <a16:creationId xmlns:a16="http://schemas.microsoft.com/office/drawing/2014/main" id="{AC44AD17-099D-3F17-DB04-8969E12A3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未知">
              <a:extLst>
                <a:ext uri="{FF2B5EF4-FFF2-40B4-BE49-F238E27FC236}">
                  <a16:creationId xmlns:a16="http://schemas.microsoft.com/office/drawing/2014/main" id="{E3FEA2F3-B189-9AF7-5364-BABE3CDFE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未知">
              <a:extLst>
                <a:ext uri="{FF2B5EF4-FFF2-40B4-BE49-F238E27FC236}">
                  <a16:creationId xmlns:a16="http://schemas.microsoft.com/office/drawing/2014/main" id="{515BBB0A-667A-2EC2-F85E-1BD0A1DD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未知">
              <a:extLst>
                <a:ext uri="{FF2B5EF4-FFF2-40B4-BE49-F238E27FC236}">
                  <a16:creationId xmlns:a16="http://schemas.microsoft.com/office/drawing/2014/main" id="{8704945D-591B-8DCE-38CE-1B3FB27C5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>
              <a:extLst>
                <a:ext uri="{FF2B5EF4-FFF2-40B4-BE49-F238E27FC236}">
                  <a16:creationId xmlns:a16="http://schemas.microsoft.com/office/drawing/2014/main" id="{786675C6-271B-FA8F-773D-4C2FD75E8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" name="未知">
              <a:extLst>
                <a:ext uri="{FF2B5EF4-FFF2-40B4-BE49-F238E27FC236}">
                  <a16:creationId xmlns:a16="http://schemas.microsoft.com/office/drawing/2014/main" id="{B0F9037F-27C9-7FB7-3D94-B2F4DC7CC0F7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" name="未知">
              <a:extLst>
                <a:ext uri="{FF2B5EF4-FFF2-40B4-BE49-F238E27FC236}">
                  <a16:creationId xmlns:a16="http://schemas.microsoft.com/office/drawing/2014/main" id="{75E33281-3D25-04B7-C828-BD771CCC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未知">
              <a:extLst>
                <a:ext uri="{FF2B5EF4-FFF2-40B4-BE49-F238E27FC236}">
                  <a16:creationId xmlns:a16="http://schemas.microsoft.com/office/drawing/2014/main" id="{079844F7-6C46-932C-E2E8-61269D1B0E77}"/>
                </a:ext>
              </a:extLst>
            </p:cNvPr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未知">
              <a:extLst>
                <a:ext uri="{FF2B5EF4-FFF2-40B4-BE49-F238E27FC236}">
                  <a16:creationId xmlns:a16="http://schemas.microsoft.com/office/drawing/2014/main" id="{94A99EFD-3820-5A51-95E5-FBF0623BAA12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C08B9DD6-1583-D231-3674-3CE189438618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88F9946F-9CAA-1F34-3ECE-2DDE753C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1146957A-D66F-30B3-A1B9-96985A2E2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814828CD-6EF3-9922-7C38-C5DC556F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08C155F6-557C-6D17-D354-2B74A4E2A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AE049D41-494F-D023-0F5C-D6EA38EA0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FC702E87-0349-81ED-96ED-FABB21D2C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2ED0F0D6-C6B3-BE8D-47B4-3DE5B30F9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未知">
              <a:extLst>
                <a:ext uri="{FF2B5EF4-FFF2-40B4-BE49-F238E27FC236}">
                  <a16:creationId xmlns:a16="http://schemas.microsoft.com/office/drawing/2014/main" id="{DBBB2A3A-FA0B-0B1B-C54A-D0CD3191B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未知">
              <a:extLst>
                <a:ext uri="{FF2B5EF4-FFF2-40B4-BE49-F238E27FC236}">
                  <a16:creationId xmlns:a16="http://schemas.microsoft.com/office/drawing/2014/main" id="{F12CA68F-939F-B8D6-1528-8C43BEFE525A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未知">
              <a:extLst>
                <a:ext uri="{FF2B5EF4-FFF2-40B4-BE49-F238E27FC236}">
                  <a16:creationId xmlns:a16="http://schemas.microsoft.com/office/drawing/2014/main" id="{43F64B51-0B20-1E8B-3719-39F312AE3B4A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未知">
              <a:extLst>
                <a:ext uri="{FF2B5EF4-FFF2-40B4-BE49-F238E27FC236}">
                  <a16:creationId xmlns:a16="http://schemas.microsoft.com/office/drawing/2014/main" id="{F620838A-81E5-DFA2-9B04-1067CC29139D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5" y="385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未知">
              <a:extLst>
                <a:ext uri="{FF2B5EF4-FFF2-40B4-BE49-F238E27FC236}">
                  <a16:creationId xmlns:a16="http://schemas.microsoft.com/office/drawing/2014/main" id="{06AAC986-A924-0B5B-36C3-504309A6091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CAF583CE-D304-9378-D261-5586A50B12A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98008EFC-1F96-1DD3-5529-42D38B167A3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1" name="未知">
              <a:extLst>
                <a:ext uri="{FF2B5EF4-FFF2-40B4-BE49-F238E27FC236}">
                  <a16:creationId xmlns:a16="http://schemas.microsoft.com/office/drawing/2014/main" id="{0EAB4B42-B064-DE2E-1EF5-9EA7C8D3C4A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1FC7980C-D563-9CC4-B073-62CD167A74E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EA9A85C1-1709-1B38-15D8-47924823F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54" name="Rectangle 30">
            <a:extLst>
              <a:ext uri="{FF2B5EF4-FFF2-40B4-BE49-F238E27FC236}">
                <a16:creationId xmlns:a16="http://schemas.microsoft.com/office/drawing/2014/main" id="{F70AFDFA-6EC8-39C5-8F72-C07F35071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31E69370-D26F-8D2B-F9A7-294EE4D62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5FAB5884-9FC8-8774-5BC4-8816706D45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3EE59141-203F-60B1-B4B4-F5FD1C6087D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47D8F6EF-46E8-2F7E-4FEB-BEC26F1247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C66632A-57CB-994A-89DA-D02670966F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54" r:id="rId1"/>
    <p:sldLayoutId id="2147486914" r:id="rId2"/>
    <p:sldLayoutId id="2147486915" r:id="rId3"/>
    <p:sldLayoutId id="2147486916" r:id="rId4"/>
    <p:sldLayoutId id="2147486917" r:id="rId5"/>
    <p:sldLayoutId id="2147486918" r:id="rId6"/>
    <p:sldLayoutId id="2147486919" r:id="rId7"/>
    <p:sldLayoutId id="2147486920" r:id="rId8"/>
    <p:sldLayoutId id="2147486921" r:id="rId9"/>
    <p:sldLayoutId id="2147486922" r:id="rId10"/>
    <p:sldLayoutId id="214748692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75F64D27-845A-DE93-7B56-AE025A252D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3320" name="未知">
              <a:extLst>
                <a:ext uri="{FF2B5EF4-FFF2-40B4-BE49-F238E27FC236}">
                  <a16:creationId xmlns:a16="http://schemas.microsoft.com/office/drawing/2014/main" id="{48A150E0-FC5F-BAAD-A94A-B2F30CE19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未知">
              <a:extLst>
                <a:ext uri="{FF2B5EF4-FFF2-40B4-BE49-F238E27FC236}">
                  <a16:creationId xmlns:a16="http://schemas.microsoft.com/office/drawing/2014/main" id="{7E9DC4E3-29D5-7FF3-57EB-9A7A523F7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未知">
              <a:extLst>
                <a:ext uri="{FF2B5EF4-FFF2-40B4-BE49-F238E27FC236}">
                  <a16:creationId xmlns:a16="http://schemas.microsoft.com/office/drawing/2014/main" id="{12400E54-F1E6-1CFE-1D9F-B71710AFA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未知">
              <a:extLst>
                <a:ext uri="{FF2B5EF4-FFF2-40B4-BE49-F238E27FC236}">
                  <a16:creationId xmlns:a16="http://schemas.microsoft.com/office/drawing/2014/main" id="{FA4A9C89-09CE-BA89-616E-7749EA100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" name="未知">
              <a:extLst>
                <a:ext uri="{FF2B5EF4-FFF2-40B4-BE49-F238E27FC236}">
                  <a16:creationId xmlns:a16="http://schemas.microsoft.com/office/drawing/2014/main" id="{6784676F-46BD-8580-437B-A165E2A3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0" name="未知">
              <a:extLst>
                <a:ext uri="{FF2B5EF4-FFF2-40B4-BE49-F238E27FC236}">
                  <a16:creationId xmlns:a16="http://schemas.microsoft.com/office/drawing/2014/main" id="{F1982E97-2AE1-6605-1018-9819BDF86CA5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1" name="未知">
              <a:extLst>
                <a:ext uri="{FF2B5EF4-FFF2-40B4-BE49-F238E27FC236}">
                  <a16:creationId xmlns:a16="http://schemas.microsoft.com/office/drawing/2014/main" id="{7B477861-053C-DBAA-8C9E-CB4D3934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2" name="未知">
              <a:extLst>
                <a:ext uri="{FF2B5EF4-FFF2-40B4-BE49-F238E27FC236}">
                  <a16:creationId xmlns:a16="http://schemas.microsoft.com/office/drawing/2014/main" id="{F3945E62-0678-F5F6-AD9B-3EC57A54447B}"/>
                </a:ext>
              </a:extLst>
            </p:cNvPr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3" name="未知">
              <a:extLst>
                <a:ext uri="{FF2B5EF4-FFF2-40B4-BE49-F238E27FC236}">
                  <a16:creationId xmlns:a16="http://schemas.microsoft.com/office/drawing/2014/main" id="{763C0B12-DE51-2E71-F6B2-4F6BDA59D7E9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4" name="未知">
              <a:extLst>
                <a:ext uri="{FF2B5EF4-FFF2-40B4-BE49-F238E27FC236}">
                  <a16:creationId xmlns:a16="http://schemas.microsoft.com/office/drawing/2014/main" id="{FBBCBC15-4D47-3A30-55A4-255643933797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5" name="未知">
              <a:extLst>
                <a:ext uri="{FF2B5EF4-FFF2-40B4-BE49-F238E27FC236}">
                  <a16:creationId xmlns:a16="http://schemas.microsoft.com/office/drawing/2014/main" id="{ABA92B4A-16F6-6DA0-3A03-7582F6B6F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67" name="Rectangle 14">
              <a:extLst>
                <a:ext uri="{FF2B5EF4-FFF2-40B4-BE49-F238E27FC236}">
                  <a16:creationId xmlns:a16="http://schemas.microsoft.com/office/drawing/2014/main" id="{BE63A4C8-3199-139C-AF78-B424B124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332" name="未知">
              <a:extLst>
                <a:ext uri="{FF2B5EF4-FFF2-40B4-BE49-F238E27FC236}">
                  <a16:creationId xmlns:a16="http://schemas.microsoft.com/office/drawing/2014/main" id="{533D0579-D49F-DBBE-88C2-462E7112B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未知">
              <a:extLst>
                <a:ext uri="{FF2B5EF4-FFF2-40B4-BE49-F238E27FC236}">
                  <a16:creationId xmlns:a16="http://schemas.microsoft.com/office/drawing/2014/main" id="{0A0DF601-13FA-42A7-FA2B-70FA7ACA8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未知">
              <a:extLst>
                <a:ext uri="{FF2B5EF4-FFF2-40B4-BE49-F238E27FC236}">
                  <a16:creationId xmlns:a16="http://schemas.microsoft.com/office/drawing/2014/main" id="{F0E44BF4-64AB-7EFA-F332-A0D4FE0FD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未知">
              <a:extLst>
                <a:ext uri="{FF2B5EF4-FFF2-40B4-BE49-F238E27FC236}">
                  <a16:creationId xmlns:a16="http://schemas.microsoft.com/office/drawing/2014/main" id="{BCFD3A75-CA0D-31E4-4984-B23902F8C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Rectangle 19">
              <a:extLst>
                <a:ext uri="{FF2B5EF4-FFF2-40B4-BE49-F238E27FC236}">
                  <a16:creationId xmlns:a16="http://schemas.microsoft.com/office/drawing/2014/main" id="{DD76CC05-C90D-27BC-95CE-81EACC318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92" name="未知">
              <a:extLst>
                <a:ext uri="{FF2B5EF4-FFF2-40B4-BE49-F238E27FC236}">
                  <a16:creationId xmlns:a16="http://schemas.microsoft.com/office/drawing/2014/main" id="{C007C2FC-2C0F-027E-0A4C-75A64AD09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3" name="未知">
              <a:extLst>
                <a:ext uri="{FF2B5EF4-FFF2-40B4-BE49-F238E27FC236}">
                  <a16:creationId xmlns:a16="http://schemas.microsoft.com/office/drawing/2014/main" id="{DC615433-DC41-860E-5FAC-69CDEEF46487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4" name="未知">
              <a:extLst>
                <a:ext uri="{FF2B5EF4-FFF2-40B4-BE49-F238E27FC236}">
                  <a16:creationId xmlns:a16="http://schemas.microsoft.com/office/drawing/2014/main" id="{8D9EE103-4B57-7B34-A502-EE9B3BE02D6A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5" name="未知">
              <a:extLst>
                <a:ext uri="{FF2B5EF4-FFF2-40B4-BE49-F238E27FC236}">
                  <a16:creationId xmlns:a16="http://schemas.microsoft.com/office/drawing/2014/main" id="{EE07D95F-38F6-62C4-CA7C-7AABD8EDC9C8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6" name="未知">
              <a:extLst>
                <a:ext uri="{FF2B5EF4-FFF2-40B4-BE49-F238E27FC236}">
                  <a16:creationId xmlns:a16="http://schemas.microsoft.com/office/drawing/2014/main" id="{A2B6647B-2512-4E96-F4EB-30E1BE7707B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7" name="未知">
              <a:extLst>
                <a:ext uri="{FF2B5EF4-FFF2-40B4-BE49-F238E27FC236}">
                  <a16:creationId xmlns:a16="http://schemas.microsoft.com/office/drawing/2014/main" id="{AA970963-03FF-07E0-8C0A-8C9B80B1A17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8" name="未知">
              <a:extLst>
                <a:ext uri="{FF2B5EF4-FFF2-40B4-BE49-F238E27FC236}">
                  <a16:creationId xmlns:a16="http://schemas.microsoft.com/office/drawing/2014/main" id="{E867301E-DC70-2E6D-0CB9-F076E5EB25E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9" name="未知">
              <a:extLst>
                <a:ext uri="{FF2B5EF4-FFF2-40B4-BE49-F238E27FC236}">
                  <a16:creationId xmlns:a16="http://schemas.microsoft.com/office/drawing/2014/main" id="{2E4301FE-5821-59A6-0D4D-E3F69CEABB1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00" name="未知">
              <a:extLst>
                <a:ext uri="{FF2B5EF4-FFF2-40B4-BE49-F238E27FC236}">
                  <a16:creationId xmlns:a16="http://schemas.microsoft.com/office/drawing/2014/main" id="{7EA76374-F9C9-2348-1A4E-2C7B203257F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01" name="Rectangle 29">
              <a:extLst>
                <a:ext uri="{FF2B5EF4-FFF2-40B4-BE49-F238E27FC236}">
                  <a16:creationId xmlns:a16="http://schemas.microsoft.com/office/drawing/2014/main" id="{ED8766DD-601C-1193-3E0F-1C54033A8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102" name="Rectangle 30">
            <a:extLst>
              <a:ext uri="{FF2B5EF4-FFF2-40B4-BE49-F238E27FC236}">
                <a16:creationId xmlns:a16="http://schemas.microsoft.com/office/drawing/2014/main" id="{10C1BFF6-CD4B-DC53-B413-8C2E12AF5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Rectangle 31">
            <a:extLst>
              <a:ext uri="{FF2B5EF4-FFF2-40B4-BE49-F238E27FC236}">
                <a16:creationId xmlns:a16="http://schemas.microsoft.com/office/drawing/2014/main" id="{22B01498-49E6-304D-2E6C-34C94499C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4" name="Rectangle 32">
            <a:extLst>
              <a:ext uri="{FF2B5EF4-FFF2-40B4-BE49-F238E27FC236}">
                <a16:creationId xmlns:a16="http://schemas.microsoft.com/office/drawing/2014/main" id="{104CEB57-2DAF-AE3D-5717-DA6FB33FE65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2B391DF8-6E06-98C6-1B94-DD5C8B0EC4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34">
            <a:extLst>
              <a:ext uri="{FF2B5EF4-FFF2-40B4-BE49-F238E27FC236}">
                <a16:creationId xmlns:a16="http://schemas.microsoft.com/office/drawing/2014/main" id="{0D74815A-686D-0DF2-4538-485654D00F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35DCF5-031D-F545-8E3D-0B3CC89643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55" r:id="rId1"/>
    <p:sldLayoutId id="2147486924" r:id="rId2"/>
    <p:sldLayoutId id="2147486925" r:id="rId3"/>
    <p:sldLayoutId id="2147486926" r:id="rId4"/>
    <p:sldLayoutId id="2147486927" r:id="rId5"/>
    <p:sldLayoutId id="2147486928" r:id="rId6"/>
    <p:sldLayoutId id="2147486929" r:id="rId7"/>
    <p:sldLayoutId id="2147486930" r:id="rId8"/>
    <p:sldLayoutId id="2147486931" r:id="rId9"/>
    <p:sldLayoutId id="2147486932" r:id="rId10"/>
    <p:sldLayoutId id="214748693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49">
            <a:extLst>
              <a:ext uri="{FF2B5EF4-FFF2-40B4-BE49-F238E27FC236}">
                <a16:creationId xmlns:a16="http://schemas.microsoft.com/office/drawing/2014/main" id="{621CDBCB-17DD-CFCA-3120-F45CCD40B47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37896" name="Freeform 8">
              <a:extLst>
                <a:ext uri="{FF2B5EF4-FFF2-40B4-BE49-F238E27FC236}">
                  <a16:creationId xmlns:a16="http://schemas.microsoft.com/office/drawing/2014/main" id="{3B313C69-56F5-255B-7B0F-5179585F93E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Freeform 9">
              <a:extLst>
                <a:ext uri="{FF2B5EF4-FFF2-40B4-BE49-F238E27FC236}">
                  <a16:creationId xmlns:a16="http://schemas.microsoft.com/office/drawing/2014/main" id="{8BFB433B-B813-ADAE-3A52-A71CF17FCC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Freeform 10">
              <a:extLst>
                <a:ext uri="{FF2B5EF4-FFF2-40B4-BE49-F238E27FC236}">
                  <a16:creationId xmlns:a16="http://schemas.microsoft.com/office/drawing/2014/main" id="{E34C1A19-B170-D70E-0DA2-95BD8CDD42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Freeform 11">
              <a:extLst>
                <a:ext uri="{FF2B5EF4-FFF2-40B4-BE49-F238E27FC236}">
                  <a16:creationId xmlns:a16="http://schemas.microsoft.com/office/drawing/2014/main" id="{31DC4249-9F56-A511-3253-9099780086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673513C0-8EF5-E9CB-41E7-B4392B021C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3B122F25-7D50-1D6E-9C2B-415100FF0583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2FC6BCFC-193B-6523-3432-2A3354B50D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372591BB-1490-8621-F549-8863115FF28E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46E91D00-94D2-DB44-5EA7-2A219B54A676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CBE6C555-D379-9A9E-585F-D36A0B2D4288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D1263375-318C-2CB7-1809-89E278E2D1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A5168B42-9C3B-A678-6491-1BE9E41EEB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908" name="Freeform 27">
              <a:extLst>
                <a:ext uri="{FF2B5EF4-FFF2-40B4-BE49-F238E27FC236}">
                  <a16:creationId xmlns:a16="http://schemas.microsoft.com/office/drawing/2014/main" id="{CF9DED08-56E1-A891-AD35-48CBF5DFC1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9" name="Freeform 28">
              <a:extLst>
                <a:ext uri="{FF2B5EF4-FFF2-40B4-BE49-F238E27FC236}">
                  <a16:creationId xmlns:a16="http://schemas.microsoft.com/office/drawing/2014/main" id="{21F18E58-D149-9742-8A55-A96A8ECD6E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0" name="Freeform 29">
              <a:extLst>
                <a:ext uri="{FF2B5EF4-FFF2-40B4-BE49-F238E27FC236}">
                  <a16:creationId xmlns:a16="http://schemas.microsoft.com/office/drawing/2014/main" id="{9B6C1D9A-3878-942F-3D71-FFBFACDE21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1" name="Freeform 30">
              <a:extLst>
                <a:ext uri="{FF2B5EF4-FFF2-40B4-BE49-F238E27FC236}">
                  <a16:creationId xmlns:a16="http://schemas.microsoft.com/office/drawing/2014/main" id="{E57F2B47-414D-E4D6-DF4A-A3DA018C81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05348A31-4054-7BE7-7576-1BC86E6E4F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5F22D357-173C-F596-BAC7-579BEFDB2C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46C8BE60-CF21-2A0A-899D-96AE0442A7DD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E2DB81C8-E5E6-1FE2-EC36-C0855766FCD9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4AAA30B9-B15B-F4BB-86D1-B131FE13C588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FA7D938F-4D99-9BFF-CA1F-3CA000F57762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1440ED0C-110E-1434-6F24-46E2D05962C3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8C94E7BC-88F5-1A55-9268-BE14E0DA420D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1B27530F-83FD-5766-5A86-DCD00B482FEC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5F288112-0236-3449-480E-87442E14048D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66980D92-A9E2-A6E1-0DB5-583288D61D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B54D558-4B1F-187D-C9FC-6203CAB2D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23E8986-FE3A-F3AC-C39B-5FBF32258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919A69-F05B-19C3-D789-C19E222517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5B02C67-D0B1-A33D-D443-622B959142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06C0E77-924C-5367-AE98-567FBF621B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643970-66E4-334C-A448-9500392F47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67" r:id="rId1"/>
    <p:sldLayoutId id="2147486934" r:id="rId2"/>
    <p:sldLayoutId id="2147486935" r:id="rId3"/>
    <p:sldLayoutId id="2147486936" r:id="rId4"/>
    <p:sldLayoutId id="2147486937" r:id="rId5"/>
    <p:sldLayoutId id="2147486938" r:id="rId6"/>
    <p:sldLayoutId id="2147486939" r:id="rId7"/>
    <p:sldLayoutId id="2147486940" r:id="rId8"/>
    <p:sldLayoutId id="2147486941" r:id="rId9"/>
    <p:sldLayoutId id="2147486942" r:id="rId10"/>
    <p:sldLayoutId id="21474869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>
            <a:extLst>
              <a:ext uri="{FF2B5EF4-FFF2-40B4-BE49-F238E27FC236}">
                <a16:creationId xmlns:a16="http://schemas.microsoft.com/office/drawing/2014/main" id="{8ABE6815-58C1-BADC-5B45-C9E736FD220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50184" name="未知">
              <a:extLst>
                <a:ext uri="{FF2B5EF4-FFF2-40B4-BE49-F238E27FC236}">
                  <a16:creationId xmlns:a16="http://schemas.microsoft.com/office/drawing/2014/main" id="{D698D991-ADF1-0A2E-A541-240E13FE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05 h 4320"/>
                <a:gd name="T2" fmla="*/ 1737 w 1737"/>
                <a:gd name="T3" fmla="*/ 451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5" name="未知">
              <a:extLst>
                <a:ext uri="{FF2B5EF4-FFF2-40B4-BE49-F238E27FC236}">
                  <a16:creationId xmlns:a16="http://schemas.microsoft.com/office/drawing/2014/main" id="{1408B14E-1E6F-2F56-EC7C-AB33989A3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44 h 4320"/>
                <a:gd name="T2" fmla="*/ 1737 w 1737"/>
                <a:gd name="T3" fmla="*/ 445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4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6" name="未知">
              <a:extLst>
                <a:ext uri="{FF2B5EF4-FFF2-40B4-BE49-F238E27FC236}">
                  <a16:creationId xmlns:a16="http://schemas.microsoft.com/office/drawing/2014/main" id="{F87121A4-C30B-E902-0A37-44D0D37BE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243 h 4420"/>
                <a:gd name="T2" fmla="*/ 1739 w 1739"/>
                <a:gd name="T3" fmla="*/ 324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24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87" name="未知">
              <a:extLst>
                <a:ext uri="{FF2B5EF4-FFF2-40B4-BE49-F238E27FC236}">
                  <a16:creationId xmlns:a16="http://schemas.microsoft.com/office/drawing/2014/main" id="{F534E007-3705-E79C-69F3-5A1F5ADC2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31 h 4338"/>
                <a:gd name="T4" fmla="*/ 2080 w 2080"/>
                <a:gd name="T5" fmla="*/ 4131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>
              <a:extLst>
                <a:ext uri="{FF2B5EF4-FFF2-40B4-BE49-F238E27FC236}">
                  <a16:creationId xmlns:a16="http://schemas.microsoft.com/office/drawing/2014/main" id="{E6AC2D1B-E7FB-BCC9-050B-380078DCB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2" name="未知">
              <a:extLst>
                <a:ext uri="{FF2B5EF4-FFF2-40B4-BE49-F238E27FC236}">
                  <a16:creationId xmlns:a16="http://schemas.microsoft.com/office/drawing/2014/main" id="{16A0635E-9890-6F2B-4DC0-F07D137F0861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未知">
              <a:extLst>
                <a:ext uri="{FF2B5EF4-FFF2-40B4-BE49-F238E27FC236}">
                  <a16:creationId xmlns:a16="http://schemas.microsoft.com/office/drawing/2014/main" id="{FCCC44A8-93C3-8100-04AF-BD0A65C87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未知">
              <a:extLst>
                <a:ext uri="{FF2B5EF4-FFF2-40B4-BE49-F238E27FC236}">
                  <a16:creationId xmlns:a16="http://schemas.microsoft.com/office/drawing/2014/main" id="{3B73FE33-C598-8A11-AAAE-5E59A972CE3A}"/>
                </a:ext>
              </a:extLst>
            </p:cNvPr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未知">
              <a:extLst>
                <a:ext uri="{FF2B5EF4-FFF2-40B4-BE49-F238E27FC236}">
                  <a16:creationId xmlns:a16="http://schemas.microsoft.com/office/drawing/2014/main" id="{5DB9C439-1E95-F6D8-812E-F15EDDF5F672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1561A2AC-E702-3C21-C336-58BD30F4F4F3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2306D39F-DE92-4674-B73E-0CF530DD8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307" name="Rectangle 14">
              <a:extLst>
                <a:ext uri="{FF2B5EF4-FFF2-40B4-BE49-F238E27FC236}">
                  <a16:creationId xmlns:a16="http://schemas.microsoft.com/office/drawing/2014/main" id="{C61C1308-CFBD-1080-FA1F-F0C32B4F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0196" name="未知">
              <a:extLst>
                <a:ext uri="{FF2B5EF4-FFF2-40B4-BE49-F238E27FC236}">
                  <a16:creationId xmlns:a16="http://schemas.microsoft.com/office/drawing/2014/main" id="{65771CEE-A943-27CB-FBE9-B2F0E3705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7" name="未知">
              <a:extLst>
                <a:ext uri="{FF2B5EF4-FFF2-40B4-BE49-F238E27FC236}">
                  <a16:creationId xmlns:a16="http://schemas.microsoft.com/office/drawing/2014/main" id="{451A1B87-B502-21BE-D32B-EB146464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未知">
              <a:extLst>
                <a:ext uri="{FF2B5EF4-FFF2-40B4-BE49-F238E27FC236}">
                  <a16:creationId xmlns:a16="http://schemas.microsoft.com/office/drawing/2014/main" id="{B327A6B0-F300-FC7D-4DB2-942A32CEC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9" name="未知">
              <a:extLst>
                <a:ext uri="{FF2B5EF4-FFF2-40B4-BE49-F238E27FC236}">
                  <a16:creationId xmlns:a16="http://schemas.microsoft.com/office/drawing/2014/main" id="{280FB412-21FA-065F-BAF4-9395BC5AF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19">
              <a:extLst>
                <a:ext uri="{FF2B5EF4-FFF2-40B4-BE49-F238E27FC236}">
                  <a16:creationId xmlns:a16="http://schemas.microsoft.com/office/drawing/2014/main" id="{F399926C-4F89-6397-127B-2CBBCCE3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BD250BDD-3199-4092-1D28-48D88F3D1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B3D2327F-43F5-C037-7F06-50CE5230EB10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3A6A92E7-509C-A55A-B4F7-13764159C4E7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37269F52-BF23-CAB7-55F0-E056C49CB2D9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5" y="385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4C15AC5F-0AB0-E8EF-899C-FDDA0EC9E1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73B0F339-7B2C-E015-ABE7-119D720F737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858DC7A7-1B4F-F184-533A-F6D336B97F5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1" name="未知">
              <a:extLst>
                <a:ext uri="{FF2B5EF4-FFF2-40B4-BE49-F238E27FC236}">
                  <a16:creationId xmlns:a16="http://schemas.microsoft.com/office/drawing/2014/main" id="{816EDBC4-05EB-FD2B-5457-54019E321EF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6AB418CB-69BA-32AE-EAC3-F0A20E813AA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C7145A82-DF98-1182-3711-767FD0CEE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54" name="Rectangle 30">
            <a:extLst>
              <a:ext uri="{FF2B5EF4-FFF2-40B4-BE49-F238E27FC236}">
                <a16:creationId xmlns:a16="http://schemas.microsoft.com/office/drawing/2014/main" id="{66469A16-A11A-651F-CB62-97ABC6D8F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0180" name="Rectangle 31">
            <a:extLst>
              <a:ext uri="{FF2B5EF4-FFF2-40B4-BE49-F238E27FC236}">
                <a16:creationId xmlns:a16="http://schemas.microsoft.com/office/drawing/2014/main" id="{989C5905-86B9-BDA9-FBFB-C3AC4416A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9B2F6110-3C51-52E6-0955-FDF9C34F91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50A1404E-2465-7A81-E621-85BAA6BFAA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B9173548-E5B6-8881-6155-F2C88FC29B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14D920-8032-C846-A4F7-C78AADDF2A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68" r:id="rId1"/>
    <p:sldLayoutId id="2147486969" r:id="rId2"/>
    <p:sldLayoutId id="2147486970" r:id="rId3"/>
    <p:sldLayoutId id="2147486971" r:id="rId4"/>
    <p:sldLayoutId id="2147486972" r:id="rId5"/>
    <p:sldLayoutId id="2147486973" r:id="rId6"/>
    <p:sldLayoutId id="2147486974" r:id="rId7"/>
    <p:sldLayoutId id="2147486975" r:id="rId8"/>
    <p:sldLayoutId id="2147486976" r:id="rId9"/>
    <p:sldLayoutId id="2147486977" r:id="rId10"/>
    <p:sldLayoutId id="21474869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49">
            <a:extLst>
              <a:ext uri="{FF2B5EF4-FFF2-40B4-BE49-F238E27FC236}">
                <a16:creationId xmlns:a16="http://schemas.microsoft.com/office/drawing/2014/main" id="{7040F84A-2AD9-141D-7315-5A9B74E580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62472" name="Freeform 8">
              <a:extLst>
                <a:ext uri="{FF2B5EF4-FFF2-40B4-BE49-F238E27FC236}">
                  <a16:creationId xmlns:a16="http://schemas.microsoft.com/office/drawing/2014/main" id="{959B1B58-234D-9DA5-CAC6-06D782A1E63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47 h 4320"/>
                <a:gd name="T2" fmla="*/ 1737 w 1737"/>
                <a:gd name="T3" fmla="*/ 45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4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Freeform 9">
              <a:extLst>
                <a:ext uri="{FF2B5EF4-FFF2-40B4-BE49-F238E27FC236}">
                  <a16:creationId xmlns:a16="http://schemas.microsoft.com/office/drawing/2014/main" id="{E0AB8766-7184-4632-B07D-C85CD20ACB4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71 h 4320"/>
                <a:gd name="T2" fmla="*/ 1737 w 1737"/>
                <a:gd name="T3" fmla="*/ 448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4" name="Freeform 10">
              <a:extLst>
                <a:ext uri="{FF2B5EF4-FFF2-40B4-BE49-F238E27FC236}">
                  <a16:creationId xmlns:a16="http://schemas.microsoft.com/office/drawing/2014/main" id="{295C2827-5389-81C1-41BE-9A35609D2BD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049 h 4420"/>
                <a:gd name="T2" fmla="*/ 1739 w 1739"/>
                <a:gd name="T3" fmla="*/ 305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04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Freeform 11">
              <a:extLst>
                <a:ext uri="{FF2B5EF4-FFF2-40B4-BE49-F238E27FC236}">
                  <a16:creationId xmlns:a16="http://schemas.microsoft.com/office/drawing/2014/main" id="{8C9F3AB8-110D-7DFC-FDC1-F01E8D2944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92 h 4338"/>
                <a:gd name="T4" fmla="*/ 2080 w 2080"/>
                <a:gd name="T5" fmla="*/ 409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F45FC6BB-0ED3-6D08-C7E5-FB5DDB19F3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EA30D824-F69C-D195-DF06-DD54172E844C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233197BF-7902-1494-0C50-1455861E22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C7C01D26-C399-3C87-A963-1F70E9934D9E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05328212-07F8-2DEF-EF4E-AEF9BE7E20DB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799209EB-4449-F7A4-1658-46403B0FEA35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53FE42AC-CDF1-C6E3-7C4C-DAFAFD69C3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Rectangle 25">
              <a:extLst>
                <a:ext uri="{FF2B5EF4-FFF2-40B4-BE49-F238E27FC236}">
                  <a16:creationId xmlns:a16="http://schemas.microsoft.com/office/drawing/2014/main" id="{A6E07E02-AF2D-E59E-5D0F-CC95AECC6C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484" name="Freeform 27">
              <a:extLst>
                <a:ext uri="{FF2B5EF4-FFF2-40B4-BE49-F238E27FC236}">
                  <a16:creationId xmlns:a16="http://schemas.microsoft.com/office/drawing/2014/main" id="{B106012F-5746-83D6-32F8-3BA8793492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5" name="Freeform 28">
              <a:extLst>
                <a:ext uri="{FF2B5EF4-FFF2-40B4-BE49-F238E27FC236}">
                  <a16:creationId xmlns:a16="http://schemas.microsoft.com/office/drawing/2014/main" id="{1F71D36D-E142-8D50-527D-1F5A562D61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Freeform 29">
              <a:extLst>
                <a:ext uri="{FF2B5EF4-FFF2-40B4-BE49-F238E27FC236}">
                  <a16:creationId xmlns:a16="http://schemas.microsoft.com/office/drawing/2014/main" id="{6246797C-6B24-99AB-0903-B0C34105D6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Freeform 30">
              <a:extLst>
                <a:ext uri="{FF2B5EF4-FFF2-40B4-BE49-F238E27FC236}">
                  <a16:creationId xmlns:a16="http://schemas.microsoft.com/office/drawing/2014/main" id="{FE834FC3-3B21-9A04-2784-AD012FB383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>
              <a:extLst>
                <a:ext uri="{FF2B5EF4-FFF2-40B4-BE49-F238E27FC236}">
                  <a16:creationId xmlns:a16="http://schemas.microsoft.com/office/drawing/2014/main" id="{000DEBE8-6E76-2C86-9837-FEFE0AA168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8D293091-9C72-0D89-E6AA-97235C7B9D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2A07134B-9A90-EC36-24A8-C5850DCC88D7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7040E188-C5C7-5665-23D0-B8AC7B4544C3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906C57DD-55C6-1347-6A5E-A1E67D1BEF32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629F1576-81E0-53E1-5022-1904AFDD8267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2E465B40-64B5-48DD-BD2C-FE1BAF69E728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5AE44961-E318-0C56-BD9E-C0FD06A190D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407E07AA-3B23-EAC7-96E2-9C0803ACE14A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5E1F4CEF-CACF-B3BE-9AEC-DF1F498625DF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0C32A584-54D8-363B-F76B-CAE1846768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0A9CB95-330A-514A-53E9-47335138E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6E9C9AB-79DE-6D8F-1D56-1667D8D80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228E2B-6B77-466A-D53F-65E6BEAB58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F7CF591-7CAD-5486-5733-EBF9A50F0E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ABD93AD-617E-34EC-9433-9253CC49FB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A8B0B9-7540-224C-A6F7-315505B65A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79" r:id="rId1"/>
    <p:sldLayoutId id="2147486944" r:id="rId2"/>
    <p:sldLayoutId id="2147486945" r:id="rId3"/>
    <p:sldLayoutId id="2147486946" r:id="rId4"/>
    <p:sldLayoutId id="2147486947" r:id="rId5"/>
    <p:sldLayoutId id="2147486948" r:id="rId6"/>
    <p:sldLayoutId id="2147486949" r:id="rId7"/>
    <p:sldLayoutId id="2147486950" r:id="rId8"/>
    <p:sldLayoutId id="2147486951" r:id="rId9"/>
    <p:sldLayoutId id="2147486952" r:id="rId10"/>
    <p:sldLayoutId id="214748695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">
            <a:extLst>
              <a:ext uri="{FF2B5EF4-FFF2-40B4-BE49-F238E27FC236}">
                <a16:creationId xmlns:a16="http://schemas.microsoft.com/office/drawing/2014/main" id="{35611C69-7E67-C781-D090-95E688B31FF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74760" name="未知">
              <a:extLst>
                <a:ext uri="{FF2B5EF4-FFF2-40B4-BE49-F238E27FC236}">
                  <a16:creationId xmlns:a16="http://schemas.microsoft.com/office/drawing/2014/main" id="{524CD548-2235-C7FA-0435-0592A2553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1" name="未知">
              <a:extLst>
                <a:ext uri="{FF2B5EF4-FFF2-40B4-BE49-F238E27FC236}">
                  <a16:creationId xmlns:a16="http://schemas.microsoft.com/office/drawing/2014/main" id="{33EA9B7E-F096-F64A-4211-9D09211BE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80 h 4320"/>
                <a:gd name="T2" fmla="*/ 1737 w 1737"/>
                <a:gd name="T3" fmla="*/ 449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2" name="未知">
              <a:extLst>
                <a:ext uri="{FF2B5EF4-FFF2-40B4-BE49-F238E27FC236}">
                  <a16:creationId xmlns:a16="http://schemas.microsoft.com/office/drawing/2014/main" id="{B9787BF8-6B34-074E-DD9E-450AB1D6D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987 h 4420"/>
                <a:gd name="T2" fmla="*/ 1739 w 1739"/>
                <a:gd name="T3" fmla="*/ 299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8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3" name="未知">
              <a:extLst>
                <a:ext uri="{FF2B5EF4-FFF2-40B4-BE49-F238E27FC236}">
                  <a16:creationId xmlns:a16="http://schemas.microsoft.com/office/drawing/2014/main" id="{12D3080B-56DB-A52F-943B-92FDD39C2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79 h 4338"/>
                <a:gd name="T4" fmla="*/ 2080 w 2080"/>
                <a:gd name="T5" fmla="*/ 4079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>
              <a:extLst>
                <a:ext uri="{FF2B5EF4-FFF2-40B4-BE49-F238E27FC236}">
                  <a16:creationId xmlns:a16="http://schemas.microsoft.com/office/drawing/2014/main" id="{C9968AEA-5F08-9340-7341-19D454527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2" name="未知">
              <a:extLst>
                <a:ext uri="{FF2B5EF4-FFF2-40B4-BE49-F238E27FC236}">
                  <a16:creationId xmlns:a16="http://schemas.microsoft.com/office/drawing/2014/main" id="{0E9154F2-F98F-504B-F7B8-7AA65D9F39D7}"/>
                </a:ext>
              </a:extLst>
            </p:cNvPr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未知">
              <a:extLst>
                <a:ext uri="{FF2B5EF4-FFF2-40B4-BE49-F238E27FC236}">
                  <a16:creationId xmlns:a16="http://schemas.microsoft.com/office/drawing/2014/main" id="{F01444F4-0EC1-7457-1200-2B5D46EA3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未知">
              <a:extLst>
                <a:ext uri="{FF2B5EF4-FFF2-40B4-BE49-F238E27FC236}">
                  <a16:creationId xmlns:a16="http://schemas.microsoft.com/office/drawing/2014/main" id="{EF853BC2-14E2-3F38-D19A-C783D45BE765}"/>
                </a:ext>
              </a:extLst>
            </p:cNvPr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未知">
              <a:extLst>
                <a:ext uri="{FF2B5EF4-FFF2-40B4-BE49-F238E27FC236}">
                  <a16:creationId xmlns:a16="http://schemas.microsoft.com/office/drawing/2014/main" id="{B04F5EFF-FF27-C0E4-2C72-759B6955553B}"/>
                </a:ext>
              </a:extLst>
            </p:cNvPr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6" name="未知">
              <a:extLst>
                <a:ext uri="{FF2B5EF4-FFF2-40B4-BE49-F238E27FC236}">
                  <a16:creationId xmlns:a16="http://schemas.microsoft.com/office/drawing/2014/main" id="{00416E79-5378-FD84-4D1F-FFE770AFE058}"/>
                </a:ext>
              </a:extLst>
            </p:cNvPr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7" name="未知">
              <a:extLst>
                <a:ext uri="{FF2B5EF4-FFF2-40B4-BE49-F238E27FC236}">
                  <a16:creationId xmlns:a16="http://schemas.microsoft.com/office/drawing/2014/main" id="{BB1373E2-2100-ACA4-78D3-5B1BA8A85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15" name="Rectangle 14">
              <a:extLst>
                <a:ext uri="{FF2B5EF4-FFF2-40B4-BE49-F238E27FC236}">
                  <a16:creationId xmlns:a16="http://schemas.microsoft.com/office/drawing/2014/main" id="{BA862434-64F8-F70D-140B-819245066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4772" name="未知">
              <a:extLst>
                <a:ext uri="{FF2B5EF4-FFF2-40B4-BE49-F238E27FC236}">
                  <a16:creationId xmlns:a16="http://schemas.microsoft.com/office/drawing/2014/main" id="{031868B2-6181-A4CF-41F9-5D84FABD6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3" name="未知">
              <a:extLst>
                <a:ext uri="{FF2B5EF4-FFF2-40B4-BE49-F238E27FC236}">
                  <a16:creationId xmlns:a16="http://schemas.microsoft.com/office/drawing/2014/main" id="{8EB3B272-CA47-DB56-52E1-93CD85932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未知">
              <a:extLst>
                <a:ext uri="{FF2B5EF4-FFF2-40B4-BE49-F238E27FC236}">
                  <a16:creationId xmlns:a16="http://schemas.microsoft.com/office/drawing/2014/main" id="{5525380E-1215-74E8-117F-4323D7B1A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未知">
              <a:extLst>
                <a:ext uri="{FF2B5EF4-FFF2-40B4-BE49-F238E27FC236}">
                  <a16:creationId xmlns:a16="http://schemas.microsoft.com/office/drawing/2014/main" id="{F30119D0-E733-8C88-A6C0-9DD537E0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Rectangle 19">
              <a:extLst>
                <a:ext uri="{FF2B5EF4-FFF2-40B4-BE49-F238E27FC236}">
                  <a16:creationId xmlns:a16="http://schemas.microsoft.com/office/drawing/2014/main" id="{585D9DB1-0F7F-529B-8043-2432D3B7F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未知">
              <a:extLst>
                <a:ext uri="{FF2B5EF4-FFF2-40B4-BE49-F238E27FC236}">
                  <a16:creationId xmlns:a16="http://schemas.microsoft.com/office/drawing/2014/main" id="{47D9F386-68D1-B8D4-27FF-1C9DACD58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未知">
              <a:extLst>
                <a:ext uri="{FF2B5EF4-FFF2-40B4-BE49-F238E27FC236}">
                  <a16:creationId xmlns:a16="http://schemas.microsoft.com/office/drawing/2014/main" id="{C5ED059E-07E2-A61B-B48E-0E92EA4D30CF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未知">
              <a:extLst>
                <a:ext uri="{FF2B5EF4-FFF2-40B4-BE49-F238E27FC236}">
                  <a16:creationId xmlns:a16="http://schemas.microsoft.com/office/drawing/2014/main" id="{A77E191F-5507-917E-8616-5A5F1B02787C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未知">
              <a:extLst>
                <a:ext uri="{FF2B5EF4-FFF2-40B4-BE49-F238E27FC236}">
                  <a16:creationId xmlns:a16="http://schemas.microsoft.com/office/drawing/2014/main" id="{A71D2E00-2F8D-D415-BE6D-33EA6EA11BC5}"/>
                </a:ext>
              </a:extLst>
            </p:cNvPr>
            <p:cNvSpPr>
              <a:spLocks/>
            </p:cNvSpPr>
            <p:nvPr/>
          </p:nvSpPr>
          <p:spPr bwMode="auto">
            <a:xfrm rot="18897039" flipH="1">
              <a:off x="25" y="385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未知">
              <a:extLst>
                <a:ext uri="{FF2B5EF4-FFF2-40B4-BE49-F238E27FC236}">
                  <a16:creationId xmlns:a16="http://schemas.microsoft.com/office/drawing/2014/main" id="{615AC883-2E24-B00F-8A47-3BF40E1D5F2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9" name="未知">
              <a:extLst>
                <a:ext uri="{FF2B5EF4-FFF2-40B4-BE49-F238E27FC236}">
                  <a16:creationId xmlns:a16="http://schemas.microsoft.com/office/drawing/2014/main" id="{383EDD66-F9A0-5262-ADE6-6DD5A286479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0" name="未知">
              <a:extLst>
                <a:ext uri="{FF2B5EF4-FFF2-40B4-BE49-F238E27FC236}">
                  <a16:creationId xmlns:a16="http://schemas.microsoft.com/office/drawing/2014/main" id="{537FC4AD-DB36-F6A4-A089-AFA79187F4E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1" name="未知">
              <a:extLst>
                <a:ext uri="{FF2B5EF4-FFF2-40B4-BE49-F238E27FC236}">
                  <a16:creationId xmlns:a16="http://schemas.microsoft.com/office/drawing/2014/main" id="{9DDC51A1-87F3-217C-79EF-A3D77521B87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2" name="未知">
              <a:extLst>
                <a:ext uri="{FF2B5EF4-FFF2-40B4-BE49-F238E27FC236}">
                  <a16:creationId xmlns:a16="http://schemas.microsoft.com/office/drawing/2014/main" id="{B9737B01-5F51-02F7-8688-545EC719AE1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3" name="Rectangle 29">
              <a:extLst>
                <a:ext uri="{FF2B5EF4-FFF2-40B4-BE49-F238E27FC236}">
                  <a16:creationId xmlns:a16="http://schemas.microsoft.com/office/drawing/2014/main" id="{DA8FA944-A253-F3F0-2C58-14FB67D11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54" name="Rectangle 30">
            <a:extLst>
              <a:ext uri="{FF2B5EF4-FFF2-40B4-BE49-F238E27FC236}">
                <a16:creationId xmlns:a16="http://schemas.microsoft.com/office/drawing/2014/main" id="{94C374AF-FE75-47D4-ABE3-97E2871B5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756" name="Rectangle 31">
            <a:extLst>
              <a:ext uri="{FF2B5EF4-FFF2-40B4-BE49-F238E27FC236}">
                <a16:creationId xmlns:a16="http://schemas.microsoft.com/office/drawing/2014/main" id="{2269AF64-B67F-0822-1F0C-43FD46F85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BE5A4525-ADF9-E851-7E1F-FC35D0FC0C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>
            <a:extLst>
              <a:ext uri="{FF2B5EF4-FFF2-40B4-BE49-F238E27FC236}">
                <a16:creationId xmlns:a16="http://schemas.microsoft.com/office/drawing/2014/main" id="{8F93D9FB-3BC4-EDF8-25CB-131AFC56BA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A3A0BA51-191F-FC22-F674-1643761B15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EA8EB6-1C88-694E-92CA-3008830474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80" r:id="rId1"/>
    <p:sldLayoutId id="2147486981" r:id="rId2"/>
    <p:sldLayoutId id="2147486982" r:id="rId3"/>
    <p:sldLayoutId id="2147486983" r:id="rId4"/>
    <p:sldLayoutId id="2147486984" r:id="rId5"/>
    <p:sldLayoutId id="2147486985" r:id="rId6"/>
    <p:sldLayoutId id="2147486986" r:id="rId7"/>
    <p:sldLayoutId id="2147486987" r:id="rId8"/>
    <p:sldLayoutId id="2147486988" r:id="rId9"/>
    <p:sldLayoutId id="2147486989" r:id="rId10"/>
    <p:sldLayoutId id="214748699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49">
            <a:extLst>
              <a:ext uri="{FF2B5EF4-FFF2-40B4-BE49-F238E27FC236}">
                <a16:creationId xmlns:a16="http://schemas.microsoft.com/office/drawing/2014/main" id="{6C741962-63FE-D075-3100-653D3E8C561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87048" name="Freeform 8">
              <a:extLst>
                <a:ext uri="{FF2B5EF4-FFF2-40B4-BE49-F238E27FC236}">
                  <a16:creationId xmlns:a16="http://schemas.microsoft.com/office/drawing/2014/main" id="{23505272-025A-B9C3-5DF9-55A9E0E30E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49" name="Freeform 9">
              <a:extLst>
                <a:ext uri="{FF2B5EF4-FFF2-40B4-BE49-F238E27FC236}">
                  <a16:creationId xmlns:a16="http://schemas.microsoft.com/office/drawing/2014/main" id="{AECC5E1D-0D90-09DA-D09F-C0DB8C4703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0" name="Freeform 10">
              <a:extLst>
                <a:ext uri="{FF2B5EF4-FFF2-40B4-BE49-F238E27FC236}">
                  <a16:creationId xmlns:a16="http://schemas.microsoft.com/office/drawing/2014/main" id="{40094B2A-BAEF-AD93-357A-AF9DDE6A889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51" name="Freeform 11">
              <a:extLst>
                <a:ext uri="{FF2B5EF4-FFF2-40B4-BE49-F238E27FC236}">
                  <a16:creationId xmlns:a16="http://schemas.microsoft.com/office/drawing/2014/main" id="{188C9A01-7369-A2D7-DB46-E7EE277489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76BE16E3-08AC-D311-3E85-79BD6DAAE7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93150FA6-2905-4AE9-4079-44FCC18AF28D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741C2C20-BF08-25AD-EAC7-2CF8AFCB25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B2799DD7-46E2-5789-4D3B-C43D20E4DA96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09AD6961-D31D-F688-446E-88CEB519983C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76DDA76A-DC50-AD89-1CFC-B95A5389C292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EB4DD7D8-ECA8-6EE2-D045-9059AE1ECE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307" name="Rectangle 25">
              <a:extLst>
                <a:ext uri="{FF2B5EF4-FFF2-40B4-BE49-F238E27FC236}">
                  <a16:creationId xmlns:a16="http://schemas.microsoft.com/office/drawing/2014/main" id="{6E0B4AFB-95F8-967C-B9F4-E3CC18F7BE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7060" name="Freeform 27">
              <a:extLst>
                <a:ext uri="{FF2B5EF4-FFF2-40B4-BE49-F238E27FC236}">
                  <a16:creationId xmlns:a16="http://schemas.microsoft.com/office/drawing/2014/main" id="{DC2CF6CD-595F-569C-7822-73092F4A68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1" name="Freeform 28">
              <a:extLst>
                <a:ext uri="{FF2B5EF4-FFF2-40B4-BE49-F238E27FC236}">
                  <a16:creationId xmlns:a16="http://schemas.microsoft.com/office/drawing/2014/main" id="{3E2D2D59-B657-5BC6-645A-2139B8C1EAF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2" name="Freeform 29">
              <a:extLst>
                <a:ext uri="{FF2B5EF4-FFF2-40B4-BE49-F238E27FC236}">
                  <a16:creationId xmlns:a16="http://schemas.microsoft.com/office/drawing/2014/main" id="{6178A835-247F-0D43-4B22-E07C4D545A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3" name="Freeform 30">
              <a:extLst>
                <a:ext uri="{FF2B5EF4-FFF2-40B4-BE49-F238E27FC236}">
                  <a16:creationId xmlns:a16="http://schemas.microsoft.com/office/drawing/2014/main" id="{7444B034-46F1-B256-FF23-DB1397F6BF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34">
              <a:extLst>
                <a:ext uri="{FF2B5EF4-FFF2-40B4-BE49-F238E27FC236}">
                  <a16:creationId xmlns:a16="http://schemas.microsoft.com/office/drawing/2014/main" id="{8C3DFAE5-125A-7208-4A93-3C9CD3094F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0F2DD3AF-1BA3-E274-260D-8CD8FCCA24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13F07A0E-CEA7-4B29-D375-C1D9362C7286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E081EE6C-7660-3055-5903-1331D6C6DA3B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27C07D9B-C0EE-529C-EF5F-04CD631AF7C3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F6AF289B-3BB8-8FCA-E72E-EDC0C3D823E3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9A3A73D6-FC46-B0C5-0179-8A9567056803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842F7919-8485-3F4B-9AF5-25BAA609D703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864C1E6F-7131-76BA-C10F-43FBB65091EE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3879ED46-4045-29BF-D621-623C580A52F1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9B5E5F43-0929-D295-A36E-397FB7A3B5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DEEC2A9D-D44C-252F-754C-B0A2DA2A1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B65C0F47-A242-38D1-DC89-9B101150F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FD79BD-BC3B-DB80-CFE2-CE7A2E0884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0F4E79-A05F-E1EF-F50D-7D81BB98B4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22C66B-BF5E-0F7B-6580-FD81A57FCD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B73902-CDE4-4448-911E-2A1CFFD18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991" r:id="rId1"/>
    <p:sldLayoutId id="2147486992" r:id="rId2"/>
    <p:sldLayoutId id="2147486993" r:id="rId3"/>
    <p:sldLayoutId id="2147486994" r:id="rId4"/>
    <p:sldLayoutId id="2147486995" r:id="rId5"/>
    <p:sldLayoutId id="2147486996" r:id="rId6"/>
    <p:sldLayoutId id="2147486997" r:id="rId7"/>
    <p:sldLayoutId id="2147486998" r:id="rId8"/>
    <p:sldLayoutId id="2147486999" r:id="rId9"/>
    <p:sldLayoutId id="2147487000" r:id="rId10"/>
    <p:sldLayoutId id="214748700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49">
            <a:extLst>
              <a:ext uri="{FF2B5EF4-FFF2-40B4-BE49-F238E27FC236}">
                <a16:creationId xmlns:a16="http://schemas.microsoft.com/office/drawing/2014/main" id="{976AC1B7-78DB-90D0-E2B7-F4F9FD833BA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99336" name="Freeform 8">
              <a:extLst>
                <a:ext uri="{FF2B5EF4-FFF2-40B4-BE49-F238E27FC236}">
                  <a16:creationId xmlns:a16="http://schemas.microsoft.com/office/drawing/2014/main" id="{65A681F0-37AC-4B84-6ECE-F4BD84421AA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7" name="Freeform 9">
              <a:extLst>
                <a:ext uri="{FF2B5EF4-FFF2-40B4-BE49-F238E27FC236}">
                  <a16:creationId xmlns:a16="http://schemas.microsoft.com/office/drawing/2014/main" id="{035BE9F6-E720-DB71-424E-EBAC804398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8" name="Freeform 10">
              <a:extLst>
                <a:ext uri="{FF2B5EF4-FFF2-40B4-BE49-F238E27FC236}">
                  <a16:creationId xmlns:a16="http://schemas.microsoft.com/office/drawing/2014/main" id="{34C64950-8D01-AD86-235E-286070A7FC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9" name="Freeform 11">
              <a:extLst>
                <a:ext uri="{FF2B5EF4-FFF2-40B4-BE49-F238E27FC236}">
                  <a16:creationId xmlns:a16="http://schemas.microsoft.com/office/drawing/2014/main" id="{1DC2EB8F-A9EB-9A23-B82A-83BB8DCE75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>
              <a:extLst>
                <a:ext uri="{FF2B5EF4-FFF2-40B4-BE49-F238E27FC236}">
                  <a16:creationId xmlns:a16="http://schemas.microsoft.com/office/drawing/2014/main" id="{6E677313-21AF-D1E7-4756-1156261506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>
              <a:extLst>
                <a:ext uri="{FF2B5EF4-FFF2-40B4-BE49-F238E27FC236}">
                  <a16:creationId xmlns:a16="http://schemas.microsoft.com/office/drawing/2014/main" id="{6B010D48-B150-6A8E-DFC6-885EA865F150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>
              <a:extLst>
                <a:ext uri="{FF2B5EF4-FFF2-40B4-BE49-F238E27FC236}">
                  <a16:creationId xmlns:a16="http://schemas.microsoft.com/office/drawing/2014/main" id="{A18D6DCA-B474-8AB7-D35F-2B06A5DB41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>
              <a:extLst>
                <a:ext uri="{FF2B5EF4-FFF2-40B4-BE49-F238E27FC236}">
                  <a16:creationId xmlns:a16="http://schemas.microsoft.com/office/drawing/2014/main" id="{ABA07C9E-766B-85A3-0942-BEF04605858A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>
              <a:extLst>
                <a:ext uri="{FF2B5EF4-FFF2-40B4-BE49-F238E27FC236}">
                  <a16:creationId xmlns:a16="http://schemas.microsoft.com/office/drawing/2014/main" id="{68569053-FC75-3AE7-298D-929ED99D9DCC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>
              <a:extLst>
                <a:ext uri="{FF2B5EF4-FFF2-40B4-BE49-F238E27FC236}">
                  <a16:creationId xmlns:a16="http://schemas.microsoft.com/office/drawing/2014/main" id="{587203A0-F079-C47F-7565-55FE9E6CA7C4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>
              <a:extLst>
                <a:ext uri="{FF2B5EF4-FFF2-40B4-BE49-F238E27FC236}">
                  <a16:creationId xmlns:a16="http://schemas.microsoft.com/office/drawing/2014/main" id="{7AA4E662-5FAB-DBCB-5870-5BA8FE1155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1" name="Rectangle 25">
              <a:extLst>
                <a:ext uri="{FF2B5EF4-FFF2-40B4-BE49-F238E27FC236}">
                  <a16:creationId xmlns:a16="http://schemas.microsoft.com/office/drawing/2014/main" id="{D7B61B95-CEFB-E60C-221F-FFC473485B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9348" name="Freeform 27">
              <a:extLst>
                <a:ext uri="{FF2B5EF4-FFF2-40B4-BE49-F238E27FC236}">
                  <a16:creationId xmlns:a16="http://schemas.microsoft.com/office/drawing/2014/main" id="{168B35B0-5F51-35CB-5D74-A85237B20B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Freeform 28">
              <a:extLst>
                <a:ext uri="{FF2B5EF4-FFF2-40B4-BE49-F238E27FC236}">
                  <a16:creationId xmlns:a16="http://schemas.microsoft.com/office/drawing/2014/main" id="{9F1D4BD5-3522-45E1-AF2C-8BB02D7A3B6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Freeform 29">
              <a:extLst>
                <a:ext uri="{FF2B5EF4-FFF2-40B4-BE49-F238E27FC236}">
                  <a16:creationId xmlns:a16="http://schemas.microsoft.com/office/drawing/2014/main" id="{25B6CF66-A197-85E2-DC13-B3A16FBC27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Freeform 30">
              <a:extLst>
                <a:ext uri="{FF2B5EF4-FFF2-40B4-BE49-F238E27FC236}">
                  <a16:creationId xmlns:a16="http://schemas.microsoft.com/office/drawing/2014/main" id="{1EEAA762-914E-3EBC-06B9-0A20F0EB0F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Rectangle 34">
              <a:extLst>
                <a:ext uri="{FF2B5EF4-FFF2-40B4-BE49-F238E27FC236}">
                  <a16:creationId xmlns:a16="http://schemas.microsoft.com/office/drawing/2014/main" id="{A0B98AD1-FED1-ED9D-8ED9-F2CF484D96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E5082522-FDAA-F08B-8631-0E87DC2310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46194930-13B4-FF64-D39D-C385B2AF9EC5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BB69B707-7D38-D1A7-FEE6-8A7677D4C866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004BAD09-400C-483C-107C-CAE9EBA43010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6DA2F275-67AC-420B-CEED-6D8C990F70E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316C8A45-51B0-DBC0-76E3-1194231F3C67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F90458BF-C2CF-0BA0-782A-C7265D013261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6CF0D1CB-488D-FE72-A81C-4C9817FECECD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ADC8395F-7303-F120-17A5-51751FDF9AA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>
              <a:extLst>
                <a:ext uri="{FF2B5EF4-FFF2-40B4-BE49-F238E27FC236}">
                  <a16:creationId xmlns:a16="http://schemas.microsoft.com/office/drawing/2014/main" id="{C6F1B608-4879-1171-59F2-58A52C6597D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F4412572-8C5C-94C7-A91E-AA69B5626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38C401E-46EC-006A-63E6-C76C5FAD2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8AA0E0-BBF3-9C41-A592-B584666927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CF6CBE-A89A-EBEB-DBD0-D3D1B4E84F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E145B6-D711-CB35-B0AF-F7E5426CA0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7927AF-C72C-7E4E-BB12-B27A6DE93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02" r:id="rId1"/>
    <p:sldLayoutId id="2147487003" r:id="rId2"/>
    <p:sldLayoutId id="2147487004" r:id="rId3"/>
    <p:sldLayoutId id="2147487005" r:id="rId4"/>
    <p:sldLayoutId id="2147487006" r:id="rId5"/>
    <p:sldLayoutId id="2147487007" r:id="rId6"/>
    <p:sldLayoutId id="2147487008" r:id="rId7"/>
    <p:sldLayoutId id="2147487009" r:id="rId8"/>
    <p:sldLayoutId id="2147487010" r:id="rId9"/>
    <p:sldLayoutId id="2147487011" r:id="rId10"/>
    <p:sldLayoutId id="214748701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ACBEE3-4E1E-D726-C0C2-D88D9630D8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62200"/>
            <a:ext cx="9144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5400">
                <a:latin typeface="Times New Roman" panose="02020603050405020304" pitchFamily="18" charset="0"/>
              </a:rPr>
              <a:t>§4</a:t>
            </a:r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</a:rPr>
              <a:t>.4  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哈密顿（</a:t>
            </a:r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en-US" sz="5400">
                <a:latin typeface="Times New Roman" panose="02020603050405020304" pitchFamily="18" charset="0"/>
                <a:ea typeface="宋体" panose="02010600030101010101" pitchFamily="2" charset="-122"/>
              </a:rPr>
              <a:t>）图 </a:t>
            </a: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39DF06A2-1F77-4449-0E56-75CB80DA43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2643" name="灯片编号占位符 1">
            <a:extLst>
              <a:ext uri="{FF2B5EF4-FFF2-40B4-BE49-F238E27FC236}">
                <a16:creationId xmlns:a16="http://schemas.microsoft.com/office/drawing/2014/main" id="{3284BB3C-3107-5D1E-20BC-516CC1F12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4AFEC0-3AC0-9F44-B642-B50E06C799D9}" type="slidenum">
              <a:rPr lang="zh-CN" altLang="en-US" sz="1400" smtClean="0">
                <a:latin typeface="Arial" panose="020B0604020202020204" pitchFamily="34" charset="0"/>
              </a:rPr>
              <a:pPr/>
              <a:t>1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D1EE7C4-4D30-DC03-90BC-45D76B1D1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例</a:t>
            </a:r>
          </a:p>
        </p:txBody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DF5C5B63-636D-22AA-537A-1BF5E943C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448800" cy="5410200"/>
          </a:xfrm>
        </p:spPr>
        <p:txBody>
          <a:bodyPr/>
          <a:lstStyle/>
          <a:p>
            <a:pPr eaLnBrk="1" hangingPunct="1"/>
            <a:r>
              <a:rPr lang="zh-CN" altLang="en-US"/>
              <a:t>一个班级的学生共计选修A、B、C、D、E、F六门课程，其中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   一部分人同时选修D、C、A，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   一部分人同时选修B、C、F，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   一部分人同时选修B、E,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   还有一部分人同时选修A、B。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期中考试要求每天考一门课，六天内考完，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为了减轻学生负担</a:t>
            </a:r>
            <a:r>
              <a:rPr lang="en-US" altLang="zh-CN"/>
              <a:t>,</a:t>
            </a:r>
            <a:r>
              <a:rPr lang="zh-CN" altLang="en-US"/>
              <a:t>要求每人都不会连续参加考试。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试设计一个考试日程表。</a:t>
            </a:r>
          </a:p>
        </p:txBody>
      </p:sp>
      <p:sp>
        <p:nvSpPr>
          <p:cNvPr id="124931" name="灯片编号占位符 1">
            <a:extLst>
              <a:ext uri="{FF2B5EF4-FFF2-40B4-BE49-F238E27FC236}">
                <a16:creationId xmlns:a16="http://schemas.microsoft.com/office/drawing/2014/main" id="{8F54C109-5C25-8B0B-3C3B-BD3AA87A6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B1F6282-9ADE-1B4A-8224-EE27471385C8}" type="slidenum">
              <a:rPr lang="zh-CN" altLang="en-US" sz="1400" smtClean="0">
                <a:latin typeface="Arial" panose="020B0604020202020204" pitchFamily="34" charset="0"/>
              </a:rPr>
              <a:pPr/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3" name="组合 47">
            <a:extLst>
              <a:ext uri="{FF2B5EF4-FFF2-40B4-BE49-F238E27FC236}">
                <a16:creationId xmlns:a16="http://schemas.microsoft.com/office/drawing/2014/main" id="{6A5B92C2-9891-B978-0748-DCA45F3EFE8F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930275"/>
            <a:ext cx="6081713" cy="4800600"/>
            <a:chOff x="319746" y="1368410"/>
            <a:chExt cx="4277283" cy="3544574"/>
          </a:xfrm>
        </p:grpSpPr>
        <p:sp>
          <p:nvSpPr>
            <p:cNvPr id="125955" name="Oval 79">
              <a:extLst>
                <a:ext uri="{FF2B5EF4-FFF2-40B4-BE49-F238E27FC236}">
                  <a16:creationId xmlns:a16="http://schemas.microsoft.com/office/drawing/2014/main" id="{9B4FEFCC-7DBD-C74E-1FF6-24F50516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78" y="1828842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56" name="Oval 79">
              <a:extLst>
                <a:ext uri="{FF2B5EF4-FFF2-40B4-BE49-F238E27FC236}">
                  <a16:creationId xmlns:a16="http://schemas.microsoft.com/office/drawing/2014/main" id="{E76F1351-591C-4365-5FA5-E933D70C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883" y="1828842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57" name="Oval 79">
              <a:extLst>
                <a:ext uri="{FF2B5EF4-FFF2-40B4-BE49-F238E27FC236}">
                  <a16:creationId xmlns:a16="http://schemas.microsoft.com/office/drawing/2014/main" id="{E07243E3-97A3-6CFB-D959-366073276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00" y="2971812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58" name="Oval 79">
              <a:extLst>
                <a:ext uri="{FF2B5EF4-FFF2-40B4-BE49-F238E27FC236}">
                  <a16:creationId xmlns:a16="http://schemas.microsoft.com/office/drawing/2014/main" id="{9DE6F20F-DB22-6515-B9BC-AA430E2FF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77" y="4190980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59" name="Oval 79">
              <a:extLst>
                <a:ext uri="{FF2B5EF4-FFF2-40B4-BE49-F238E27FC236}">
                  <a16:creationId xmlns:a16="http://schemas.microsoft.com/office/drawing/2014/main" id="{D9E6740E-53C2-3EFD-1299-22A88C1B4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18" y="2953628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0" name="Oval 79">
              <a:extLst>
                <a:ext uri="{FF2B5EF4-FFF2-40B4-BE49-F238E27FC236}">
                  <a16:creationId xmlns:a16="http://schemas.microsoft.com/office/drawing/2014/main" id="{43650D64-EF4D-6FB6-5D54-D36B190F6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95" y="4179422"/>
              <a:ext cx="250825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cxnSp>
          <p:nvCxnSpPr>
            <p:cNvPr id="125961" name="直线连接符 10">
              <a:extLst>
                <a:ext uri="{FF2B5EF4-FFF2-40B4-BE49-F238E27FC236}">
                  <a16:creationId xmlns:a16="http://schemas.microsoft.com/office/drawing/2014/main" id="{B002ED69-91B3-80E4-C055-CC509041C6C3}"/>
                </a:ext>
              </a:extLst>
            </p:cNvPr>
            <p:cNvCxnSpPr>
              <a:cxnSpLocks noChangeShapeType="1"/>
              <a:stCxn id="125955" idx="6"/>
              <a:endCxn id="125956" idx="2"/>
            </p:cNvCxnSpPr>
            <p:nvPr/>
          </p:nvCxnSpPr>
          <p:spPr bwMode="auto">
            <a:xfrm>
              <a:off x="1851103" y="1943142"/>
              <a:ext cx="1066780" cy="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962" name="直线连接符 12">
              <a:extLst>
                <a:ext uri="{FF2B5EF4-FFF2-40B4-BE49-F238E27FC236}">
                  <a16:creationId xmlns:a16="http://schemas.microsoft.com/office/drawing/2014/main" id="{07DF888E-D204-1F9E-E095-E55DB913EEB6}"/>
                </a:ext>
              </a:extLst>
            </p:cNvPr>
            <p:cNvCxnSpPr>
              <a:cxnSpLocks noChangeShapeType="1"/>
              <a:stCxn id="125955" idx="4"/>
              <a:endCxn id="125960" idx="0"/>
            </p:cNvCxnSpPr>
            <p:nvPr/>
          </p:nvCxnSpPr>
          <p:spPr bwMode="auto">
            <a:xfrm>
              <a:off x="1725691" y="2057442"/>
              <a:ext cx="1443017" cy="2121980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963" name="直线连接符 16">
              <a:extLst>
                <a:ext uri="{FF2B5EF4-FFF2-40B4-BE49-F238E27FC236}">
                  <a16:creationId xmlns:a16="http://schemas.microsoft.com/office/drawing/2014/main" id="{D6A60062-B903-4A82-F1C9-006D66516AA2}"/>
                </a:ext>
              </a:extLst>
            </p:cNvPr>
            <p:cNvCxnSpPr>
              <a:cxnSpLocks noChangeShapeType="1"/>
              <a:stCxn id="125959" idx="1"/>
            </p:cNvCxnSpPr>
            <p:nvPr/>
          </p:nvCxnSpPr>
          <p:spPr bwMode="auto">
            <a:xfrm flipH="1" flipV="1">
              <a:off x="1800780" y="2023964"/>
              <a:ext cx="2122170" cy="963142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5964" name="文本框 19">
              <a:extLst>
                <a:ext uri="{FF2B5EF4-FFF2-40B4-BE49-F238E27FC236}">
                  <a16:creationId xmlns:a16="http://schemas.microsoft.com/office/drawing/2014/main" id="{8972AE74-EBF2-CB0B-7892-B15532BD3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526" y="1403676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A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5" name="文本框 20">
              <a:extLst>
                <a:ext uri="{FF2B5EF4-FFF2-40B4-BE49-F238E27FC236}">
                  <a16:creationId xmlns:a16="http://schemas.microsoft.com/office/drawing/2014/main" id="{BB1697B1-357C-C0C2-F824-825614628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295" y="1368410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B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6" name="文本框 21">
              <a:extLst>
                <a:ext uri="{FF2B5EF4-FFF2-40B4-BE49-F238E27FC236}">
                  <a16:creationId xmlns:a16="http://schemas.microsoft.com/office/drawing/2014/main" id="{C9604D20-378A-A1C5-3ADB-BD6FBA3FD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179" y="2774457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C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7" name="文本框 22">
              <a:extLst>
                <a:ext uri="{FF2B5EF4-FFF2-40B4-BE49-F238E27FC236}">
                  <a16:creationId xmlns:a16="http://schemas.microsoft.com/office/drawing/2014/main" id="{09680ED3-56D2-7647-7FA1-1F2034783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631" y="4363523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D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8" name="文本框 23">
              <a:extLst>
                <a:ext uri="{FF2B5EF4-FFF2-40B4-BE49-F238E27FC236}">
                  <a16:creationId xmlns:a16="http://schemas.microsoft.com/office/drawing/2014/main" id="{EFE961B2-B6DE-17D1-1430-19148EB24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029" y="4451319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E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9" name="文本框 24">
              <a:extLst>
                <a:ext uri="{FF2B5EF4-FFF2-40B4-BE49-F238E27FC236}">
                  <a16:creationId xmlns:a16="http://schemas.microsoft.com/office/drawing/2014/main" id="{9B424F27-5ED4-6A7B-D90B-F49BCF106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46" y="291552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F</a:t>
              </a: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cxnSp>
          <p:nvCxnSpPr>
            <p:cNvPr id="125970" name="直线连接符 28">
              <a:extLst>
                <a:ext uri="{FF2B5EF4-FFF2-40B4-BE49-F238E27FC236}">
                  <a16:creationId xmlns:a16="http://schemas.microsoft.com/office/drawing/2014/main" id="{75E1D64D-5780-0D1E-ADC9-86F5CE2B91C7}"/>
                </a:ext>
              </a:extLst>
            </p:cNvPr>
            <p:cNvCxnSpPr>
              <a:cxnSpLocks noChangeShapeType="1"/>
              <a:stCxn id="125960" idx="7"/>
            </p:cNvCxnSpPr>
            <p:nvPr/>
          </p:nvCxnSpPr>
          <p:spPr bwMode="auto">
            <a:xfrm flipV="1">
              <a:off x="3257388" y="3197179"/>
              <a:ext cx="727275" cy="1015721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971" name="直线连接符 32">
              <a:extLst>
                <a:ext uri="{FF2B5EF4-FFF2-40B4-BE49-F238E27FC236}">
                  <a16:creationId xmlns:a16="http://schemas.microsoft.com/office/drawing/2014/main" id="{5E3DA145-1587-E1DD-D198-11F43F19A86E}"/>
                </a:ext>
              </a:extLst>
            </p:cNvPr>
            <p:cNvCxnSpPr>
              <a:cxnSpLocks noChangeShapeType="1"/>
              <a:stCxn id="125959" idx="0"/>
              <a:endCxn id="125956" idx="5"/>
            </p:cNvCxnSpPr>
            <p:nvPr/>
          </p:nvCxnSpPr>
          <p:spPr bwMode="auto">
            <a:xfrm flipH="1" flipV="1">
              <a:off x="3131976" y="2023964"/>
              <a:ext cx="879655" cy="929664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972" name="直线连接符 36">
              <a:extLst>
                <a:ext uri="{FF2B5EF4-FFF2-40B4-BE49-F238E27FC236}">
                  <a16:creationId xmlns:a16="http://schemas.microsoft.com/office/drawing/2014/main" id="{A024C9A5-0A1A-B326-3955-DDD08821A2C4}"/>
                </a:ext>
              </a:extLst>
            </p:cNvPr>
            <p:cNvCxnSpPr>
              <a:cxnSpLocks noChangeShapeType="1"/>
              <a:stCxn id="125957" idx="6"/>
              <a:endCxn id="125959" idx="2"/>
            </p:cNvCxnSpPr>
            <p:nvPr/>
          </p:nvCxnSpPr>
          <p:spPr bwMode="auto">
            <a:xfrm flipV="1">
              <a:off x="1012925" y="3067928"/>
              <a:ext cx="2873293" cy="18184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973" name="直线连接符 39">
              <a:extLst>
                <a:ext uri="{FF2B5EF4-FFF2-40B4-BE49-F238E27FC236}">
                  <a16:creationId xmlns:a16="http://schemas.microsoft.com/office/drawing/2014/main" id="{2C922141-1295-563B-8B89-C8867F3C0CE4}"/>
                </a:ext>
              </a:extLst>
            </p:cNvPr>
            <p:cNvCxnSpPr>
              <a:cxnSpLocks noChangeShapeType="1"/>
              <a:stCxn id="125957" idx="7"/>
              <a:endCxn id="125956" idx="3"/>
            </p:cNvCxnSpPr>
            <p:nvPr/>
          </p:nvCxnSpPr>
          <p:spPr bwMode="auto">
            <a:xfrm flipV="1">
              <a:off x="976193" y="2023964"/>
              <a:ext cx="1978422" cy="981326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974" name="直线连接符 42">
              <a:extLst>
                <a:ext uri="{FF2B5EF4-FFF2-40B4-BE49-F238E27FC236}">
                  <a16:creationId xmlns:a16="http://schemas.microsoft.com/office/drawing/2014/main" id="{89E3469E-AEDE-E9DB-C294-3E8451D3A303}"/>
                </a:ext>
              </a:extLst>
            </p:cNvPr>
            <p:cNvCxnSpPr>
              <a:cxnSpLocks noChangeShapeType="1"/>
              <a:stCxn id="125958" idx="0"/>
              <a:endCxn id="125956" idx="4"/>
            </p:cNvCxnSpPr>
            <p:nvPr/>
          </p:nvCxnSpPr>
          <p:spPr bwMode="auto">
            <a:xfrm flipV="1">
              <a:off x="1725690" y="2057442"/>
              <a:ext cx="1317606" cy="2133538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5954" name="灯片编号占位符 1">
            <a:extLst>
              <a:ext uri="{FF2B5EF4-FFF2-40B4-BE49-F238E27FC236}">
                <a16:creationId xmlns:a16="http://schemas.microsoft.com/office/drawing/2014/main" id="{0950C6D8-D548-F8BA-79E8-79207D46C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49D7145-2EDA-A04D-ABBE-2898B907A7F3}" type="slidenum">
              <a:rPr lang="zh-CN" altLang="en-US" sz="1400" smtClean="0">
                <a:latin typeface="Arial" panose="020B0604020202020204" pitchFamily="34" charset="0"/>
              </a:rPr>
              <a:pPr/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77" name="组合 3">
            <a:extLst>
              <a:ext uri="{FF2B5EF4-FFF2-40B4-BE49-F238E27FC236}">
                <a16:creationId xmlns:a16="http://schemas.microsoft.com/office/drawing/2014/main" id="{60519C3E-3FED-3B62-88B1-B8FDA27F71A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219200"/>
            <a:ext cx="6081713" cy="4800600"/>
            <a:chOff x="-847252" y="2042825"/>
            <a:chExt cx="6081006" cy="4800474"/>
          </a:xfrm>
        </p:grpSpPr>
        <p:grpSp>
          <p:nvGrpSpPr>
            <p:cNvPr id="126984" name="组合 4">
              <a:extLst>
                <a:ext uri="{FF2B5EF4-FFF2-40B4-BE49-F238E27FC236}">
                  <a16:creationId xmlns:a16="http://schemas.microsoft.com/office/drawing/2014/main" id="{44777503-28C4-2AB8-488A-4AEC7DC46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847252" y="2042825"/>
              <a:ext cx="6081006" cy="4800474"/>
              <a:chOff x="-847252" y="2042825"/>
              <a:chExt cx="6081006" cy="4800474"/>
            </a:xfrm>
          </p:grpSpPr>
          <p:grpSp>
            <p:nvGrpSpPr>
              <p:cNvPr id="126986" name="组合 6">
                <a:extLst>
                  <a:ext uri="{FF2B5EF4-FFF2-40B4-BE49-F238E27FC236}">
                    <a16:creationId xmlns:a16="http://schemas.microsoft.com/office/drawing/2014/main" id="{0341782E-1180-409D-3DE8-59854D2B3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847252" y="2042825"/>
                <a:ext cx="6081006" cy="4800474"/>
                <a:chOff x="319746" y="1368410"/>
                <a:chExt cx="4277283" cy="3544574"/>
              </a:xfrm>
            </p:grpSpPr>
            <p:sp>
              <p:nvSpPr>
                <p:cNvPr id="126989" name="Oval 79">
                  <a:extLst>
                    <a:ext uri="{FF2B5EF4-FFF2-40B4-BE49-F238E27FC236}">
                      <a16:creationId xmlns:a16="http://schemas.microsoft.com/office/drawing/2014/main" id="{C7CF2AE6-2E1D-F97F-A4DF-829D77A39B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278" y="1828842"/>
                  <a:ext cx="250825" cy="2286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0" name="Oval 79">
                  <a:extLst>
                    <a:ext uri="{FF2B5EF4-FFF2-40B4-BE49-F238E27FC236}">
                      <a16:creationId xmlns:a16="http://schemas.microsoft.com/office/drawing/2014/main" id="{FFA2065D-F7DC-1DA0-A6F1-8D50CE572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7883" y="1828842"/>
                  <a:ext cx="250825" cy="2286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1" name="Oval 79">
                  <a:extLst>
                    <a:ext uri="{FF2B5EF4-FFF2-40B4-BE49-F238E27FC236}">
                      <a16:creationId xmlns:a16="http://schemas.microsoft.com/office/drawing/2014/main" id="{AAF609A7-1AEB-5A27-C13F-AB2A50175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2100" y="2971812"/>
                  <a:ext cx="250825" cy="2286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2" name="Oval 79">
                  <a:extLst>
                    <a:ext uri="{FF2B5EF4-FFF2-40B4-BE49-F238E27FC236}">
                      <a16:creationId xmlns:a16="http://schemas.microsoft.com/office/drawing/2014/main" id="{D6B9F68E-B6E9-C0FE-17E4-3A57BC82F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0277" y="4190980"/>
                  <a:ext cx="250825" cy="2286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3" name="Oval 79">
                  <a:extLst>
                    <a:ext uri="{FF2B5EF4-FFF2-40B4-BE49-F238E27FC236}">
                      <a16:creationId xmlns:a16="http://schemas.microsoft.com/office/drawing/2014/main" id="{6DA1121F-EE17-63F9-41B4-BEDA5FBCD5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6218" y="2953628"/>
                  <a:ext cx="250825" cy="2286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4" name="Oval 79">
                  <a:extLst>
                    <a:ext uri="{FF2B5EF4-FFF2-40B4-BE49-F238E27FC236}">
                      <a16:creationId xmlns:a16="http://schemas.microsoft.com/office/drawing/2014/main" id="{290E1D45-561B-24B7-89DE-454223388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3295" y="4179422"/>
                  <a:ext cx="250825" cy="22860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5" name="文本框 15">
                  <a:extLst>
                    <a:ext uri="{FF2B5EF4-FFF2-40B4-BE49-F238E27FC236}">
                      <a16:creationId xmlns:a16="http://schemas.microsoft.com/office/drawing/2014/main" id="{4F0EAC59-F1F6-AE07-C66B-293A1D8FBE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9526" y="1403676"/>
                  <a:ext cx="40748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b="0">
                      <a:latin typeface="Times New Roman" panose="02020603050405020304" pitchFamily="18" charset="0"/>
                    </a:rPr>
                    <a:t>A</a:t>
                  </a:r>
                  <a:endParaRPr kumimoji="1"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6" name="文本框 16">
                  <a:extLst>
                    <a:ext uri="{FF2B5EF4-FFF2-40B4-BE49-F238E27FC236}">
                      <a16:creationId xmlns:a16="http://schemas.microsoft.com/office/drawing/2014/main" id="{3402E46D-9436-9211-59F7-23710B9B9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43295" y="1368410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b="0">
                      <a:latin typeface="Times New Roman" panose="02020603050405020304" pitchFamily="18" charset="0"/>
                    </a:rPr>
                    <a:t>B</a:t>
                  </a:r>
                  <a:endParaRPr kumimoji="1"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7" name="文本框 17">
                  <a:extLst>
                    <a:ext uri="{FF2B5EF4-FFF2-40B4-BE49-F238E27FC236}">
                      <a16:creationId xmlns:a16="http://schemas.microsoft.com/office/drawing/2014/main" id="{07791348-9709-E3F5-F6A6-972C88DE4B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07179" y="2774457"/>
                  <a:ext cx="38985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b="0">
                      <a:latin typeface="Times New Roman" panose="02020603050405020304" pitchFamily="18" charset="0"/>
                    </a:rPr>
                    <a:t>C</a:t>
                  </a:r>
                  <a:endParaRPr kumimoji="1"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8" name="文本框 18">
                  <a:extLst>
                    <a:ext uri="{FF2B5EF4-FFF2-40B4-BE49-F238E27FC236}">
                      <a16:creationId xmlns:a16="http://schemas.microsoft.com/office/drawing/2014/main" id="{725B9CD4-CF68-C97E-BE1E-6863AD0A00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7631" y="4363523"/>
                  <a:ext cx="40748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b="0">
                      <a:latin typeface="Times New Roman" panose="02020603050405020304" pitchFamily="18" charset="0"/>
                    </a:rPr>
                    <a:t>D</a:t>
                  </a:r>
                  <a:endParaRPr kumimoji="1"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999" name="文本框 19">
                  <a:extLst>
                    <a:ext uri="{FF2B5EF4-FFF2-40B4-BE49-F238E27FC236}">
                      <a16:creationId xmlns:a16="http://schemas.microsoft.com/office/drawing/2014/main" id="{0B29740D-AD1F-DC90-A314-E4FC7BDD7E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3029" y="4451319"/>
                  <a:ext cx="37221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b="0">
                      <a:latin typeface="Times New Roman" panose="02020603050405020304" pitchFamily="18" charset="0"/>
                    </a:rPr>
                    <a:t>E</a:t>
                  </a:r>
                  <a:endParaRPr kumimoji="1"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7000" name="文本框 20">
                  <a:extLst>
                    <a:ext uri="{FF2B5EF4-FFF2-40B4-BE49-F238E27FC236}">
                      <a16:creationId xmlns:a16="http://schemas.microsoft.com/office/drawing/2014/main" id="{3DD42F73-934F-952D-296D-3FCE19CF10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746" y="2915528"/>
                  <a:ext cx="35618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b="0">
                      <a:latin typeface="Times New Roman" panose="02020603050405020304" pitchFamily="18" charset="0"/>
                    </a:rPr>
                    <a:t>F</a:t>
                  </a:r>
                  <a:endParaRPr kumimoji="1"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27001" name="直线连接符 21">
                  <a:extLst>
                    <a:ext uri="{FF2B5EF4-FFF2-40B4-BE49-F238E27FC236}">
                      <a16:creationId xmlns:a16="http://schemas.microsoft.com/office/drawing/2014/main" id="{413A187B-CFD8-4929-42A7-EFEAD7663FA4}"/>
                    </a:ext>
                  </a:extLst>
                </p:cNvPr>
                <p:cNvCxnSpPr>
                  <a:cxnSpLocks noChangeShapeType="1"/>
                  <a:stCxn id="126994" idx="2"/>
                  <a:endCxn id="126992" idx="6"/>
                </p:cNvCxnSpPr>
                <p:nvPr/>
              </p:nvCxnSpPr>
              <p:spPr bwMode="auto">
                <a:xfrm flipH="1">
                  <a:off x="1851102" y="4293722"/>
                  <a:ext cx="1192193" cy="11558"/>
                </a:xfrm>
                <a:prstGeom prst="line">
                  <a:avLst/>
                </a:prstGeom>
                <a:noFill/>
                <a:ln w="34925" algn="ctr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002" name="直线连接符 22">
                  <a:extLst>
                    <a:ext uri="{FF2B5EF4-FFF2-40B4-BE49-F238E27FC236}">
                      <a16:creationId xmlns:a16="http://schemas.microsoft.com/office/drawing/2014/main" id="{2BEEF3F1-528E-FC35-5A31-D74764AF4CED}"/>
                    </a:ext>
                  </a:extLst>
                </p:cNvPr>
                <p:cNvCxnSpPr>
                  <a:cxnSpLocks noChangeShapeType="1"/>
                  <a:stCxn id="126994" idx="0"/>
                  <a:endCxn id="126990" idx="4"/>
                </p:cNvCxnSpPr>
                <p:nvPr/>
              </p:nvCxnSpPr>
              <p:spPr bwMode="auto">
                <a:xfrm flipH="1" flipV="1">
                  <a:off x="3043296" y="2057443"/>
                  <a:ext cx="125412" cy="2121979"/>
                </a:xfrm>
                <a:prstGeom prst="line">
                  <a:avLst/>
                </a:prstGeom>
                <a:noFill/>
                <a:ln w="34925" algn="ctr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003" name="直线连接符 24">
                  <a:extLst>
                    <a:ext uri="{FF2B5EF4-FFF2-40B4-BE49-F238E27FC236}">
                      <a16:creationId xmlns:a16="http://schemas.microsoft.com/office/drawing/2014/main" id="{05ADE1DA-299A-4123-3720-A18A0A0B1C4F}"/>
                    </a:ext>
                  </a:extLst>
                </p:cNvPr>
                <p:cNvCxnSpPr>
                  <a:cxnSpLocks noChangeShapeType="1"/>
                  <a:stCxn id="126991" idx="7"/>
                  <a:endCxn id="126989" idx="3"/>
                </p:cNvCxnSpPr>
                <p:nvPr/>
              </p:nvCxnSpPr>
              <p:spPr bwMode="auto">
                <a:xfrm flipV="1">
                  <a:off x="976193" y="2023965"/>
                  <a:ext cx="660817" cy="981324"/>
                </a:xfrm>
                <a:prstGeom prst="line">
                  <a:avLst/>
                </a:prstGeom>
                <a:noFill/>
                <a:ln w="34925" algn="ctr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7004" name="直线连接符 25">
                  <a:extLst>
                    <a:ext uri="{FF2B5EF4-FFF2-40B4-BE49-F238E27FC236}">
                      <a16:creationId xmlns:a16="http://schemas.microsoft.com/office/drawing/2014/main" id="{EAE9C642-CC5A-B7DE-A34B-28C16A7014D8}"/>
                    </a:ext>
                  </a:extLst>
                </p:cNvPr>
                <p:cNvCxnSpPr>
                  <a:cxnSpLocks noChangeShapeType="1"/>
                  <a:stCxn id="126992" idx="0"/>
                  <a:endCxn id="126989" idx="4"/>
                </p:cNvCxnSpPr>
                <p:nvPr/>
              </p:nvCxnSpPr>
              <p:spPr bwMode="auto">
                <a:xfrm flipV="1">
                  <a:off x="1725690" y="2057443"/>
                  <a:ext cx="1" cy="2133537"/>
                </a:xfrm>
                <a:prstGeom prst="line">
                  <a:avLst/>
                </a:prstGeom>
                <a:noFill/>
                <a:ln w="34925" algn="ctr">
                  <a:solidFill>
                    <a:srgbClr val="FF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26987" name="直线连接符 7">
                <a:extLst>
                  <a:ext uri="{FF2B5EF4-FFF2-40B4-BE49-F238E27FC236}">
                    <a16:creationId xmlns:a16="http://schemas.microsoft.com/office/drawing/2014/main" id="{A0A84BB9-21A0-6371-A74D-F447F3C13F22}"/>
                  </a:ext>
                </a:extLst>
              </p:cNvPr>
              <p:cNvCxnSpPr>
                <a:cxnSpLocks noChangeShapeType="1"/>
                <a:stCxn id="126991" idx="5"/>
                <a:endCxn id="126992" idx="1"/>
              </p:cNvCxnSpPr>
              <p:nvPr/>
            </p:nvCxnSpPr>
            <p:spPr bwMode="auto">
              <a:xfrm>
                <a:off x="86017" y="4478596"/>
                <a:ext cx="939482" cy="1432220"/>
              </a:xfrm>
              <a:prstGeom prst="line">
                <a:avLst/>
              </a:prstGeom>
              <a:noFill/>
              <a:ln w="349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988" name="直线连接符 8">
                <a:extLst>
                  <a:ext uri="{FF2B5EF4-FFF2-40B4-BE49-F238E27FC236}">
                    <a16:creationId xmlns:a16="http://schemas.microsoft.com/office/drawing/2014/main" id="{6D272C1D-9070-D9E2-3BCF-555EB060AABE}"/>
                  </a:ext>
                </a:extLst>
              </p:cNvPr>
              <p:cNvCxnSpPr>
                <a:cxnSpLocks noChangeShapeType="1"/>
                <a:stCxn id="126991" idx="5"/>
                <a:endCxn id="126994" idx="1"/>
              </p:cNvCxnSpPr>
              <p:nvPr/>
            </p:nvCxnSpPr>
            <p:spPr bwMode="auto">
              <a:xfrm>
                <a:off x="86017" y="4478596"/>
                <a:ext cx="2991018" cy="1416567"/>
              </a:xfrm>
              <a:prstGeom prst="line">
                <a:avLst/>
              </a:prstGeom>
              <a:noFill/>
              <a:ln w="34925" algn="ctr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6985" name="直线连接符 5">
              <a:extLst>
                <a:ext uri="{FF2B5EF4-FFF2-40B4-BE49-F238E27FC236}">
                  <a16:creationId xmlns:a16="http://schemas.microsoft.com/office/drawing/2014/main" id="{0F6B5BF8-E269-F12A-A4C1-F93F03DD14D4}"/>
                </a:ext>
              </a:extLst>
            </p:cNvPr>
            <p:cNvCxnSpPr>
              <a:cxnSpLocks noChangeShapeType="1"/>
              <a:stCxn id="126992" idx="7"/>
              <a:endCxn id="126993" idx="3"/>
            </p:cNvCxnSpPr>
            <p:nvPr/>
          </p:nvCxnSpPr>
          <p:spPr bwMode="auto">
            <a:xfrm flipV="1">
              <a:off x="1277652" y="4453969"/>
              <a:ext cx="2997765" cy="1456847"/>
            </a:xfrm>
            <a:prstGeom prst="line">
              <a:avLst/>
            </a:prstGeom>
            <a:noFill/>
            <a:ln w="34925" algn="ctr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88ADBA02-D626-5F4E-4C68-FC8D688D04F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538788" y="2165350"/>
            <a:ext cx="179387" cy="2873375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C2E8E17-0E63-2EFB-7E04-B3EDD77448A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10000" y="3638550"/>
            <a:ext cx="2997200" cy="1457325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D5378622-AB4F-FF66-252D-4CF317236D5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601913" y="2124075"/>
            <a:ext cx="939800" cy="1328738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24E2ABE-E29C-9F18-08F8-D0C0115C0E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7125" y="2124075"/>
            <a:ext cx="0" cy="2889250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B71FB181-91CB-0474-0FA4-A7BFC1AAB4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5725" y="3670300"/>
            <a:ext cx="2990850" cy="1417638"/>
          </a:xfrm>
          <a:prstGeom prst="line">
            <a:avLst/>
          </a:prstGeom>
          <a:noFill/>
          <a:ln w="635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983" name="灯片编号占位符 1">
            <a:extLst>
              <a:ext uri="{FF2B5EF4-FFF2-40B4-BE49-F238E27FC236}">
                <a16:creationId xmlns:a16="http://schemas.microsoft.com/office/drawing/2014/main" id="{DC981AEB-4549-AAAF-8FC1-2873031F6D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0F97B2-E629-034D-A6A9-6DA12283D3E4}" type="slidenum">
              <a:rPr lang="zh-CN" altLang="en-US" sz="1400" smtClean="0">
                <a:latin typeface="Arial" panose="020B0604020202020204" pitchFamily="34" charset="0"/>
              </a:rPr>
              <a:pPr/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6B0CFDA-5797-913F-C420-DDA0277FB3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10600" cy="5562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解：以每门课程为一个节点，共同被选修的课程之间用边相连，得图。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按题意，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相邻节点对应课程不能连续考试，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不相邻节点对应课程允许连续考试，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因此，作图的补图。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问题归为：在该图中寻找一条</a:t>
            </a:r>
            <a:r>
              <a:rPr lang="en-US" altLang="zh-CN"/>
              <a:t>Hamilton</a:t>
            </a:r>
            <a:r>
              <a:rPr lang="zh-CN" altLang="en-US"/>
              <a:t>路。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如</a:t>
            </a:r>
            <a:r>
              <a:rPr lang="en-US" altLang="zh-CN"/>
              <a:t>C-E-A-F-D-B</a:t>
            </a:r>
            <a:r>
              <a:rPr lang="zh-CN" altLang="en-US"/>
              <a:t>就是符合要求的考试课程表。</a:t>
            </a:r>
          </a:p>
        </p:txBody>
      </p:sp>
      <p:sp>
        <p:nvSpPr>
          <p:cNvPr id="128002" name="灯片编号占位符 1">
            <a:extLst>
              <a:ext uri="{FF2B5EF4-FFF2-40B4-BE49-F238E27FC236}">
                <a16:creationId xmlns:a16="http://schemas.microsoft.com/office/drawing/2014/main" id="{CE5B6EB2-C20C-E9DB-8E5F-78CFD7388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8C65B3-6DBF-5A4F-BC06-E86597E6B4EC}" type="slidenum">
              <a:rPr lang="zh-CN" altLang="en-US" sz="1400" smtClean="0">
                <a:latin typeface="Arial" panose="020B0604020202020204" pitchFamily="34" charset="0"/>
              </a:rPr>
              <a:pPr/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83A2A5-E9A3-5C74-2957-93B912A7B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73075"/>
            <a:ext cx="8382000" cy="5778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lang="en-US" altLang="zh-CN" sz="3200">
                <a:latin typeface="Times New Roman" panose="02020603050405020304" pitchFamily="18" charset="0"/>
              </a:rPr>
              <a:t>H</a:t>
            </a:r>
            <a:r>
              <a:rPr lang="en-US" altLang="zh-CN" sz="3200">
                <a:sym typeface="Arial" panose="020B0604020202020204" pitchFamily="34" charset="0"/>
              </a:rPr>
              <a:t>amilton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路、</a:t>
            </a:r>
            <a:r>
              <a:rPr lang="en-US" altLang="zh-CN" sz="3200">
                <a:latin typeface="Times New Roman" panose="02020603050405020304" pitchFamily="18" charset="0"/>
              </a:rPr>
              <a:t>H</a:t>
            </a:r>
            <a:r>
              <a:rPr lang="en-US" altLang="zh-CN" sz="3200">
                <a:sym typeface="Arial" panose="020B0604020202020204" pitchFamily="34" charset="0"/>
              </a:rPr>
              <a:t>amilton</a:t>
            </a:r>
            <a:r>
              <a:rPr lang="zh-CN" altLang="en-US" sz="3200">
                <a:latin typeface="Times New Roman" panose="02020603050405020304" pitchFamily="18" charset="0"/>
                <a:ea typeface="宋体" panose="02010600030101010101" pitchFamily="2" charset="-122"/>
              </a:rPr>
              <a:t>图的必要条件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143EC3F-12BF-567C-CCA1-E829A5528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4953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>
                <a:solidFill>
                  <a:srgbClr val="FFCC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>
                <a:solidFill>
                  <a:srgbClr val="FFCC00"/>
                </a:solidFill>
                <a:latin typeface="Times New Roman" panose="02020603050405020304" pitchFamily="18" charset="0"/>
              </a:rPr>
              <a:t>4.4.1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如果图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G=(P, L)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图，则对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P(G)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的任一非空子集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，都有</a:t>
            </a:r>
            <a:b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	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W(G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S) 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|S|</a:t>
            </a:r>
            <a:b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其中：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|S| 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表示集合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的元素数，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表示在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中删除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中的点以及以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中的点为端点的所有边而剩下的图，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W(G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S)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表示图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的连通分支数。</a:t>
            </a:r>
            <a:r>
              <a:rPr lang="zh-CN" altLang="en-US" sz="3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9027" name="灯片编号占位符 1">
            <a:extLst>
              <a:ext uri="{FF2B5EF4-FFF2-40B4-BE49-F238E27FC236}">
                <a16:creationId xmlns:a16="http://schemas.microsoft.com/office/drawing/2014/main" id="{486311A9-3B83-3E10-616C-5E4A70F20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81C53A-84FB-8643-9D53-ABD325C77B31}" type="slidenum">
              <a:rPr lang="zh-CN" altLang="en-US" sz="1400" smtClean="0">
                <a:latin typeface="Arial" panose="020B0604020202020204" pitchFamily="34" charset="0"/>
              </a:rPr>
              <a:pPr/>
              <a:t>14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92FC7F1-FA50-D4A6-9EA7-520A039E9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400800"/>
          </a:xfrm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600" dirty="0">
                <a:latin typeface="Times New Roman" panose="02020603050405020304" pitchFamily="18" charset="0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</a:rPr>
              <a:t>C</a:t>
            </a:r>
            <a:r>
              <a:rPr lang="zh-CN" altLang="en-US" sz="3600" dirty="0">
                <a:latin typeface="Times New Roman" panose="02020603050405020304" pitchFamily="18" charset="0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</a:rPr>
              <a:t>中的</a:t>
            </a:r>
            <a:r>
              <a:rPr lang="en-US" altLang="zh-CN" sz="3600" dirty="0">
                <a:latin typeface="Times New Roman" panose="02020603050405020304" pitchFamily="18" charset="0"/>
              </a:rPr>
              <a:t>Hamilton</a:t>
            </a:r>
            <a:r>
              <a:rPr lang="zh-CN" altLang="en-US" sz="3600" dirty="0">
                <a:latin typeface="Times New Roman" panose="02020603050405020304" pitchFamily="18" charset="0"/>
              </a:rPr>
              <a:t>回路，显然，</a:t>
            </a:r>
            <a:r>
              <a:rPr lang="en-US" altLang="zh-CN" sz="3600" dirty="0">
                <a:latin typeface="Times New Roman" panose="02020603050405020304" pitchFamily="18" charset="0"/>
              </a:rPr>
              <a:t>C</a:t>
            </a:r>
            <a:r>
              <a:rPr lang="zh-CN" altLang="en-US" sz="3600" dirty="0">
                <a:latin typeface="宋体" panose="02010600030101010101" pitchFamily="2" charset="-122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宋体" panose="02010600030101010101" pitchFamily="2" charset="-122"/>
              </a:rPr>
              <a:t>的支撑子图，所以</a:t>
            </a:r>
            <a:r>
              <a:rPr lang="en-US" altLang="zh-CN" sz="3600" dirty="0">
                <a:latin typeface="Times New Roman" panose="02020603050405020304" pitchFamily="18" charset="0"/>
              </a:rPr>
              <a:t>C</a:t>
            </a:r>
            <a:r>
              <a:rPr lang="zh-CN" altLang="en-US" sz="3600" dirty="0"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latin typeface="Times New Roman" panose="02020603050405020304" pitchFamily="18" charset="0"/>
              </a:rPr>
              <a:t>S</a:t>
            </a:r>
            <a:r>
              <a:rPr lang="zh-CN" altLang="en-US" sz="3600" dirty="0">
                <a:latin typeface="宋体" panose="02010600030101010101" pitchFamily="2" charset="-122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latin typeface="Times New Roman" panose="02020603050405020304" pitchFamily="18" charset="0"/>
              </a:rPr>
              <a:t>S</a:t>
            </a:r>
            <a:r>
              <a:rPr lang="zh-CN" altLang="en-US" sz="3600" dirty="0">
                <a:latin typeface="宋体" panose="02010600030101010101" pitchFamily="2" charset="-122"/>
              </a:rPr>
              <a:t>的支撑子图，</a:t>
            </a:r>
            <a:r>
              <a:rPr lang="en-US" altLang="zh-CN" sz="3600" dirty="0">
                <a:latin typeface="宋体" panose="02010600030101010101" pitchFamily="2" charset="-122"/>
              </a:rPr>
              <a:t>L(</a:t>
            </a:r>
            <a:r>
              <a:rPr lang="en-US" altLang="zh-CN" sz="3600" dirty="0">
                <a:latin typeface="Times New Roman" panose="02020603050405020304" pitchFamily="18" charset="0"/>
              </a:rPr>
              <a:t>C</a:t>
            </a:r>
            <a:r>
              <a:rPr lang="zh-CN" altLang="en-US" sz="3600" dirty="0"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latin typeface="Times New Roman" panose="02020603050405020304" pitchFamily="18" charset="0"/>
              </a:rPr>
              <a:t>S</a:t>
            </a:r>
            <a:r>
              <a:rPr lang="en-US" altLang="zh-CN" sz="3600" dirty="0">
                <a:latin typeface="宋体" panose="02010600030101010101" pitchFamily="2" charset="-122"/>
              </a:rPr>
              <a:t>)</a:t>
            </a:r>
            <a:r>
              <a:rPr lang="en-US" altLang="zh-CN" sz="3600" b="0" dirty="0">
                <a:sym typeface="Symbol" pitchFamily="2" charset="2"/>
              </a:rPr>
              <a:t> </a:t>
            </a:r>
            <a:r>
              <a:rPr lang="en-US" altLang="zh-CN" sz="3600" dirty="0">
                <a:latin typeface="宋体" panose="02010600030101010101" pitchFamily="2" charset="-122"/>
              </a:rPr>
              <a:t>L(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latin typeface="Times New Roman" panose="02020603050405020304" pitchFamily="18" charset="0"/>
              </a:rPr>
              <a:t>S</a:t>
            </a:r>
            <a:r>
              <a:rPr lang="en-US" altLang="zh-CN" sz="3600" dirty="0">
                <a:latin typeface="宋体" panose="02010600030101010101" pitchFamily="2" charset="-122"/>
              </a:rPr>
              <a:t>)</a:t>
            </a:r>
            <a:r>
              <a:rPr lang="zh-CN" altLang="en-US" sz="3600" dirty="0">
                <a:latin typeface="宋体" panose="02010600030101010101" pitchFamily="2" charset="-122"/>
              </a:rPr>
              <a:t>，因此， 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W(G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S) 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 W(C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S)</a:t>
            </a:r>
            <a:r>
              <a:rPr lang="zh-CN" altLang="en-US" sz="3600" dirty="0">
                <a:latin typeface="宋体" panose="02010600030101010101" pitchFamily="2" charset="-122"/>
              </a:rPr>
              <a:t>。</a:t>
            </a:r>
            <a:endParaRPr lang="zh-CN" altLang="en-US" sz="3600" dirty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又因</a:t>
            </a:r>
            <a:r>
              <a:rPr lang="en-US" altLang="zh-CN" sz="3600" dirty="0">
                <a:latin typeface="Times New Roman" panose="02020603050405020304" pitchFamily="18" charset="0"/>
              </a:rPr>
              <a:t>C</a:t>
            </a:r>
            <a:r>
              <a:rPr lang="zh-CN" altLang="en-US" sz="3600" dirty="0">
                <a:latin typeface="Times New Roman" panose="02020603050405020304" pitchFamily="18" charset="0"/>
              </a:rPr>
              <a:t>是</a:t>
            </a:r>
            <a:r>
              <a:rPr lang="en-US" altLang="zh-CN" sz="3600" dirty="0">
                <a:latin typeface="Times New Roman" panose="02020603050405020304" pitchFamily="18" charset="0"/>
              </a:rPr>
              <a:t>Hamilton</a:t>
            </a:r>
            <a:r>
              <a:rPr lang="zh-CN" altLang="en-US" sz="3600" dirty="0">
                <a:latin typeface="Times New Roman" panose="02020603050405020304" pitchFamily="18" charset="0"/>
              </a:rPr>
              <a:t>回路，</a:t>
            </a:r>
            <a:r>
              <a:rPr lang="zh-CN" altLang="en-US" sz="3600" dirty="0">
                <a:latin typeface="宋体" panose="02010600030101010101" pitchFamily="2" charset="-122"/>
              </a:rPr>
              <a:t>依次删去一点及与此点相邻的两条边每次最多只增加一个分支，所以</a:t>
            </a:r>
            <a:r>
              <a:rPr lang="zh-CN" altLang="en-US" sz="3600" dirty="0">
                <a:latin typeface="Times New Roman" panose="02020603050405020304" pitchFamily="18" charset="0"/>
              </a:rPr>
              <a:t> 			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W(C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S) 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 |S|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 dirty="0">
                <a:latin typeface="宋体" panose="02010600030101010101" pitchFamily="2" charset="-122"/>
              </a:rPr>
              <a:t>故</a:t>
            </a:r>
            <a:r>
              <a:rPr lang="en-US" altLang="zh-CN" sz="3600" dirty="0">
                <a:latin typeface="Times New Roman" panose="02020603050405020304" pitchFamily="18" charset="0"/>
              </a:rPr>
              <a:t>W(G</a:t>
            </a:r>
            <a:r>
              <a:rPr lang="zh-CN" altLang="en-US" sz="3600" dirty="0">
                <a:latin typeface="Times New Roman" panose="02020603050405020304" pitchFamily="18" charset="0"/>
              </a:rPr>
              <a:t>－</a:t>
            </a:r>
            <a:r>
              <a:rPr lang="en-US" altLang="zh-CN" sz="3600" dirty="0">
                <a:latin typeface="Times New Roman" panose="02020603050405020304" pitchFamily="18" charset="0"/>
              </a:rPr>
              <a:t>S) </a:t>
            </a:r>
            <a:r>
              <a:rPr lang="en-US" altLang="zh-CN" sz="3600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600" dirty="0">
                <a:latin typeface="Times New Roman" panose="02020603050405020304" pitchFamily="18" charset="0"/>
              </a:rPr>
              <a:t> |S|</a:t>
            </a:r>
            <a:r>
              <a:rPr lang="zh-CN" altLang="en-US" sz="36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30050" name="灯片编号占位符 1">
            <a:extLst>
              <a:ext uri="{FF2B5EF4-FFF2-40B4-BE49-F238E27FC236}">
                <a16:creationId xmlns:a16="http://schemas.microsoft.com/office/drawing/2014/main" id="{FCABC4E1-9313-2BD9-490E-3E724A4E5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8C7A2D-9825-E448-A2E6-875D82C7625C}" type="slidenum">
              <a:rPr lang="zh-CN" altLang="en-US" sz="1400" smtClean="0">
                <a:latin typeface="Arial" panose="020B0604020202020204" pitchFamily="34" charset="0"/>
              </a:rPr>
              <a:pPr/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0BFA09F2-D8E5-4EE3-6BD3-D74C8CF79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63500"/>
            <a:ext cx="7772400" cy="1798638"/>
          </a:xfrm>
        </p:spPr>
        <p:txBody>
          <a:bodyPr/>
          <a:lstStyle/>
          <a:p>
            <a:pPr algn="l" eaLnBrk="1" hangingPunct="1"/>
            <a:r>
              <a:rPr lang="en-US" altLang="zh-CN" sz="2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br>
              <a:rPr lang="en-US" altLang="zh-CN" sz="2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主要用其逆否命题来判断非</a:t>
            </a:r>
            <a:r>
              <a:rPr lang="en-US" altLang="zh-CN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amilton</a:t>
            </a:r>
            <a:r>
              <a:rPr lang="zh-CN" altLang="en-US"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即，若在图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中删去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个点及与之相连的边，所得图的分支数大于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amilton</a:t>
            </a:r>
            <a: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  <a:r>
              <a:rPr lang="zh-CN" altLang="en-US" sz="28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1128DD4-8037-2B3D-CD4F-398AE328E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3429000" cy="4648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3600">
                <a:latin typeface="宋体" panose="02010600030101010101" pitchFamily="2" charset="-122"/>
              </a:rPr>
              <a:t>将图中点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宋体" panose="02010600030101010101" pitchFamily="2" charset="-122"/>
              </a:rPr>
              <a:t>,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宋体" panose="02010600030101010101" pitchFamily="2" charset="-122"/>
              </a:rPr>
              <a:t>,</a:t>
            </a:r>
            <a:r>
              <a:rPr lang="en-US" altLang="zh-CN" sz="3600">
                <a:latin typeface="Times New Roman" panose="02020603050405020304" pitchFamily="18" charset="0"/>
              </a:rPr>
              <a:t>C</a:t>
            </a:r>
            <a:r>
              <a:rPr lang="zh-CN" altLang="en-US" sz="3600">
                <a:latin typeface="宋体" panose="02010600030101010101" pitchFamily="2" charset="-122"/>
              </a:rPr>
              <a:t>的集合记为</a:t>
            </a:r>
            <a:r>
              <a:rPr lang="en-US" altLang="zh-CN" sz="3600">
                <a:latin typeface="Times New Roman" panose="02020603050405020304" pitchFamily="18" charset="0"/>
              </a:rPr>
              <a:t>S</a:t>
            </a:r>
            <a:r>
              <a:rPr lang="zh-CN" altLang="en-US" sz="3600">
                <a:latin typeface="宋体" panose="02010600030101010101" pitchFamily="2" charset="-122"/>
              </a:rPr>
              <a:t>，于是，删去</a:t>
            </a:r>
            <a:r>
              <a:rPr lang="en-US" altLang="zh-CN" sz="3600">
                <a:latin typeface="Times New Roman" panose="02020603050405020304" pitchFamily="18" charset="0"/>
              </a:rPr>
              <a:t>S</a:t>
            </a:r>
            <a:r>
              <a:rPr lang="zh-CN" altLang="en-US" sz="3600">
                <a:latin typeface="宋体" panose="02010600030101010101" pitchFamily="2" charset="-122"/>
              </a:rPr>
              <a:t>，剩下的图的分支数是</a:t>
            </a:r>
            <a:r>
              <a:rPr lang="en-US" altLang="zh-CN" sz="3600">
                <a:latin typeface="Times New Roman" panose="02020603050405020304" pitchFamily="18" charset="0"/>
              </a:rPr>
              <a:t>4</a:t>
            </a:r>
            <a:r>
              <a:rPr lang="en-US" altLang="zh-CN" sz="3600">
                <a:latin typeface="宋体" panose="02010600030101010101" pitchFamily="2" charset="-122"/>
              </a:rPr>
              <a:t>,</a:t>
            </a:r>
            <a:r>
              <a:rPr lang="zh-CN" altLang="en-US" sz="3600">
                <a:latin typeface="宋体" panose="02010600030101010101" pitchFamily="2" charset="-122"/>
              </a:rPr>
              <a:t>而</a:t>
            </a:r>
            <a:r>
              <a:rPr lang="en-US" altLang="zh-CN" sz="3600">
                <a:latin typeface="Times New Roman" panose="02020603050405020304" pitchFamily="18" charset="0"/>
              </a:rPr>
              <a:t>|S|=3</a:t>
            </a:r>
            <a:r>
              <a:rPr lang="zh-CN" altLang="en-US" sz="3600">
                <a:latin typeface="宋体" panose="02010600030101010101" pitchFamily="2" charset="-122"/>
              </a:rPr>
              <a:t>。由定理</a:t>
            </a:r>
            <a:r>
              <a:rPr lang="en-US" altLang="zh-CN" sz="3600">
                <a:latin typeface="Times New Roman" panose="02020603050405020304" pitchFamily="18" charset="0"/>
              </a:rPr>
              <a:t>4.4.1</a:t>
            </a:r>
            <a:r>
              <a:rPr lang="zh-CN" altLang="en-US" sz="3600">
                <a:latin typeface="宋体" panose="02010600030101010101" pitchFamily="2" charset="-122"/>
              </a:rPr>
              <a:t>知，该图不是</a:t>
            </a:r>
            <a:r>
              <a:rPr lang="en-US" altLang="zh-CN" sz="3600">
                <a:latin typeface="Times New Roman" panose="02020603050405020304" pitchFamily="18" charset="0"/>
              </a:rPr>
              <a:t>Hamilton</a:t>
            </a:r>
            <a:r>
              <a:rPr lang="zh-CN" altLang="en-US" sz="3600">
                <a:latin typeface="宋体" panose="02010600030101010101" pitchFamily="2" charset="-122"/>
              </a:rPr>
              <a:t>图。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31075" name="Group 4">
            <a:extLst>
              <a:ext uri="{FF2B5EF4-FFF2-40B4-BE49-F238E27FC236}">
                <a16:creationId xmlns:a16="http://schemas.microsoft.com/office/drawing/2014/main" id="{91D13133-92A8-B72F-F50E-28DDEBB373A5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1981200"/>
            <a:ext cx="4391025" cy="3429000"/>
            <a:chOff x="0" y="0"/>
            <a:chExt cx="2766" cy="2160"/>
          </a:xfrm>
        </p:grpSpPr>
        <p:sp>
          <p:nvSpPr>
            <p:cNvPr id="131119" name="Line 5">
              <a:extLst>
                <a:ext uri="{FF2B5EF4-FFF2-40B4-BE49-F238E27FC236}">
                  <a16:creationId xmlns:a16="http://schemas.microsoft.com/office/drawing/2014/main" id="{ECCB13D2-3D60-3D3F-713F-588695BA9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20" name="Line 6">
              <a:extLst>
                <a:ext uri="{FF2B5EF4-FFF2-40B4-BE49-F238E27FC236}">
                  <a16:creationId xmlns:a16="http://schemas.microsoft.com/office/drawing/2014/main" id="{C96FC501-5DD9-D32C-2105-91233B839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130"/>
              <a:ext cx="0" cy="39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1" name="Line 7">
              <a:extLst>
                <a:ext uri="{FF2B5EF4-FFF2-40B4-BE49-F238E27FC236}">
                  <a16:creationId xmlns:a16="http://schemas.microsoft.com/office/drawing/2014/main" id="{CE4BFAF5-03F5-A880-AD6B-5E95F0BF3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2" name="Line 8">
              <a:extLst>
                <a:ext uri="{FF2B5EF4-FFF2-40B4-BE49-F238E27FC236}">
                  <a16:creationId xmlns:a16="http://schemas.microsoft.com/office/drawing/2014/main" id="{E6F1F05E-94C2-3656-BE35-91DD0A6B2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3" name="Line 9">
              <a:extLst>
                <a:ext uri="{FF2B5EF4-FFF2-40B4-BE49-F238E27FC236}">
                  <a16:creationId xmlns:a16="http://schemas.microsoft.com/office/drawing/2014/main" id="{AAA935D8-3264-C548-636E-A3B73031D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4" name="Line 10">
              <a:extLst>
                <a:ext uri="{FF2B5EF4-FFF2-40B4-BE49-F238E27FC236}">
                  <a16:creationId xmlns:a16="http://schemas.microsoft.com/office/drawing/2014/main" id="{69968754-280E-D384-B253-889FF820C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5" name="Line 11">
              <a:extLst>
                <a:ext uri="{FF2B5EF4-FFF2-40B4-BE49-F238E27FC236}">
                  <a16:creationId xmlns:a16="http://schemas.microsoft.com/office/drawing/2014/main" id="{5E85AB70-92C2-0710-F953-C6476DF4D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6" name="Line 12">
              <a:extLst>
                <a:ext uri="{FF2B5EF4-FFF2-40B4-BE49-F238E27FC236}">
                  <a16:creationId xmlns:a16="http://schemas.microsoft.com/office/drawing/2014/main" id="{982D7807-9B5F-BAF0-D82A-B9F327372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7" name="Line 13">
              <a:extLst>
                <a:ext uri="{FF2B5EF4-FFF2-40B4-BE49-F238E27FC236}">
                  <a16:creationId xmlns:a16="http://schemas.microsoft.com/office/drawing/2014/main" id="{F7E94279-0FB8-26B6-7ED5-2C21B2461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8" name="Line 14">
              <a:extLst>
                <a:ext uri="{FF2B5EF4-FFF2-40B4-BE49-F238E27FC236}">
                  <a16:creationId xmlns:a16="http://schemas.microsoft.com/office/drawing/2014/main" id="{F8733736-2A7E-0451-FDF3-84D6985C2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29" name="Line 15">
              <a:extLst>
                <a:ext uri="{FF2B5EF4-FFF2-40B4-BE49-F238E27FC236}">
                  <a16:creationId xmlns:a16="http://schemas.microsoft.com/office/drawing/2014/main" id="{6756E767-02D0-C305-CFF9-38E611F47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0" name="Line 16">
              <a:extLst>
                <a:ext uri="{FF2B5EF4-FFF2-40B4-BE49-F238E27FC236}">
                  <a16:creationId xmlns:a16="http://schemas.microsoft.com/office/drawing/2014/main" id="{CD02C76F-924E-C803-0844-CB52A9F9A8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1" name="Line 17">
              <a:extLst>
                <a:ext uri="{FF2B5EF4-FFF2-40B4-BE49-F238E27FC236}">
                  <a16:creationId xmlns:a16="http://schemas.microsoft.com/office/drawing/2014/main" id="{BFA5B431-3028-38B1-9AFF-4821DC76A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2" name="Line 18">
              <a:extLst>
                <a:ext uri="{FF2B5EF4-FFF2-40B4-BE49-F238E27FC236}">
                  <a16:creationId xmlns:a16="http://schemas.microsoft.com/office/drawing/2014/main" id="{06D52C7F-C5C5-82CC-E056-1BD1A1F273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3" name="Line 19">
              <a:extLst>
                <a:ext uri="{FF2B5EF4-FFF2-40B4-BE49-F238E27FC236}">
                  <a16:creationId xmlns:a16="http://schemas.microsoft.com/office/drawing/2014/main" id="{473AC370-E8E4-7C90-43A6-A588A8D62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4" name="Line 20">
              <a:extLst>
                <a:ext uri="{FF2B5EF4-FFF2-40B4-BE49-F238E27FC236}">
                  <a16:creationId xmlns:a16="http://schemas.microsoft.com/office/drawing/2014/main" id="{FA1E31F6-5493-29AD-0296-BD36C27C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5" name="Line 21">
              <a:extLst>
                <a:ext uri="{FF2B5EF4-FFF2-40B4-BE49-F238E27FC236}">
                  <a16:creationId xmlns:a16="http://schemas.microsoft.com/office/drawing/2014/main" id="{56482EDE-D1B1-9C49-E628-857160C30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6" name="Line 22">
              <a:extLst>
                <a:ext uri="{FF2B5EF4-FFF2-40B4-BE49-F238E27FC236}">
                  <a16:creationId xmlns:a16="http://schemas.microsoft.com/office/drawing/2014/main" id="{F2119341-9E67-0806-58BE-B8BE7D41A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7" name="Line 23">
              <a:extLst>
                <a:ext uri="{FF2B5EF4-FFF2-40B4-BE49-F238E27FC236}">
                  <a16:creationId xmlns:a16="http://schemas.microsoft.com/office/drawing/2014/main" id="{675B3557-3044-F423-C5AD-25B248A07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8" name="Line 24">
              <a:extLst>
                <a:ext uri="{FF2B5EF4-FFF2-40B4-BE49-F238E27FC236}">
                  <a16:creationId xmlns:a16="http://schemas.microsoft.com/office/drawing/2014/main" id="{20E12843-8365-F042-B23C-B81D79B2A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39" name="Line 25">
              <a:extLst>
                <a:ext uri="{FF2B5EF4-FFF2-40B4-BE49-F238E27FC236}">
                  <a16:creationId xmlns:a16="http://schemas.microsoft.com/office/drawing/2014/main" id="{94D6D90E-7725-6FC4-43D7-621CBA90F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40" name="Line 26">
              <a:extLst>
                <a:ext uri="{FF2B5EF4-FFF2-40B4-BE49-F238E27FC236}">
                  <a16:creationId xmlns:a16="http://schemas.microsoft.com/office/drawing/2014/main" id="{781C705D-F032-7A64-4D78-0E1F2D26D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41" name="Line 27">
              <a:extLst>
                <a:ext uri="{FF2B5EF4-FFF2-40B4-BE49-F238E27FC236}">
                  <a16:creationId xmlns:a16="http://schemas.microsoft.com/office/drawing/2014/main" id="{B1993DEF-8CB7-8898-BA08-B18E15421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42" name="Line 28">
              <a:extLst>
                <a:ext uri="{FF2B5EF4-FFF2-40B4-BE49-F238E27FC236}">
                  <a16:creationId xmlns:a16="http://schemas.microsoft.com/office/drawing/2014/main" id="{F7719F96-C2E2-77A1-858C-6019F0FBC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43" name="Oval 29">
              <a:extLst>
                <a:ext uri="{FF2B5EF4-FFF2-40B4-BE49-F238E27FC236}">
                  <a16:creationId xmlns:a16="http://schemas.microsoft.com/office/drawing/2014/main" id="{52FBF886-6EE3-5E78-BD77-63E343CD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44" name="Oval 30">
              <a:extLst>
                <a:ext uri="{FF2B5EF4-FFF2-40B4-BE49-F238E27FC236}">
                  <a16:creationId xmlns:a16="http://schemas.microsoft.com/office/drawing/2014/main" id="{3AB70B45-FF95-D834-25C6-BCC24C1F6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45" name="Oval 31">
              <a:extLst>
                <a:ext uri="{FF2B5EF4-FFF2-40B4-BE49-F238E27FC236}">
                  <a16:creationId xmlns:a16="http://schemas.microsoft.com/office/drawing/2014/main" id="{D8CDB1D4-3376-7C81-7D3E-6339B6EA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46" name="Oval 32">
              <a:extLst>
                <a:ext uri="{FF2B5EF4-FFF2-40B4-BE49-F238E27FC236}">
                  <a16:creationId xmlns:a16="http://schemas.microsoft.com/office/drawing/2014/main" id="{B10ED224-3DAD-9A08-FF2A-36C664DAF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47" name="Oval 33">
              <a:extLst>
                <a:ext uri="{FF2B5EF4-FFF2-40B4-BE49-F238E27FC236}">
                  <a16:creationId xmlns:a16="http://schemas.microsoft.com/office/drawing/2014/main" id="{038AE66B-C6E0-84DF-F7A2-CF0758F68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48" name="Oval 34">
              <a:extLst>
                <a:ext uri="{FF2B5EF4-FFF2-40B4-BE49-F238E27FC236}">
                  <a16:creationId xmlns:a16="http://schemas.microsoft.com/office/drawing/2014/main" id="{66A06336-1CBB-42A6-AF3B-BD298A6C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49" name="Oval 35">
              <a:extLst>
                <a:ext uri="{FF2B5EF4-FFF2-40B4-BE49-F238E27FC236}">
                  <a16:creationId xmlns:a16="http://schemas.microsoft.com/office/drawing/2014/main" id="{23035223-2861-E995-D14D-22FEC949D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50" name="Oval 36">
              <a:extLst>
                <a:ext uri="{FF2B5EF4-FFF2-40B4-BE49-F238E27FC236}">
                  <a16:creationId xmlns:a16="http://schemas.microsoft.com/office/drawing/2014/main" id="{34622A06-DF5F-2F96-92FE-8DDCE1224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51" name="Oval 37">
              <a:extLst>
                <a:ext uri="{FF2B5EF4-FFF2-40B4-BE49-F238E27FC236}">
                  <a16:creationId xmlns:a16="http://schemas.microsoft.com/office/drawing/2014/main" id="{E4DC1517-B84F-E6E7-CC7B-E4DF4AC1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52" name="Text Box 38">
              <a:extLst>
                <a:ext uri="{FF2B5EF4-FFF2-40B4-BE49-F238E27FC236}">
                  <a16:creationId xmlns:a16="http://schemas.microsoft.com/office/drawing/2014/main" id="{FB34C336-7095-FE4F-D572-44A21B08B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72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1153" name="Text Box 39">
              <a:extLst>
                <a:ext uri="{FF2B5EF4-FFF2-40B4-BE49-F238E27FC236}">
                  <a16:creationId xmlns:a16="http://schemas.microsoft.com/office/drawing/2014/main" id="{CFDB261B-2C76-D0F5-8A69-1D9B35C67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175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1154" name="Text Box 40">
              <a:extLst>
                <a:ext uri="{FF2B5EF4-FFF2-40B4-BE49-F238E27FC236}">
                  <a16:creationId xmlns:a16="http://schemas.microsoft.com/office/drawing/2014/main" id="{45EA4684-FE77-BD68-E3AC-ADF2C5680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3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25641" name="Group 41">
            <a:extLst>
              <a:ext uri="{FF2B5EF4-FFF2-40B4-BE49-F238E27FC236}">
                <a16:creationId xmlns:a16="http://schemas.microsoft.com/office/drawing/2014/main" id="{5FBD1A22-C16F-D753-7D58-C13AA83225C5}"/>
              </a:ext>
            </a:extLst>
          </p:cNvPr>
          <p:cNvGrpSpPr>
            <a:grpSpLocks/>
          </p:cNvGrpSpPr>
          <p:nvPr/>
        </p:nvGrpSpPr>
        <p:grpSpPr bwMode="auto">
          <a:xfrm>
            <a:off x="4386263" y="2160588"/>
            <a:ext cx="4062412" cy="3173412"/>
            <a:chOff x="0" y="0"/>
            <a:chExt cx="2559" cy="1999"/>
          </a:xfrm>
        </p:grpSpPr>
        <p:grpSp>
          <p:nvGrpSpPr>
            <p:cNvPr id="131108" name="Group 42">
              <a:extLst>
                <a:ext uri="{FF2B5EF4-FFF2-40B4-BE49-F238E27FC236}">
                  <a16:creationId xmlns:a16="http://schemas.microsoft.com/office/drawing/2014/main" id="{DDD33258-2AA1-E2C7-A80A-C24825368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59" cy="1999"/>
              <a:chOff x="0" y="0"/>
              <a:chExt cx="2559" cy="1999"/>
            </a:xfrm>
          </p:grpSpPr>
          <p:sp>
            <p:nvSpPr>
              <p:cNvPr id="131110" name="Line 43">
                <a:extLst>
                  <a:ext uri="{FF2B5EF4-FFF2-40B4-BE49-F238E27FC236}">
                    <a16:creationId xmlns:a16="http://schemas.microsoft.com/office/drawing/2014/main" id="{104034B9-85F4-8B02-E9B2-E355E3F02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" y="1626"/>
                <a:ext cx="15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1" name="Line 44">
                <a:extLst>
                  <a:ext uri="{FF2B5EF4-FFF2-40B4-BE49-F238E27FC236}">
                    <a16:creationId xmlns:a16="http://schemas.microsoft.com/office/drawing/2014/main" id="{B46F88B8-204C-524E-48F2-3F018A91F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" y="0"/>
                <a:ext cx="693" cy="162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2" name="Line 45">
                <a:extLst>
                  <a:ext uri="{FF2B5EF4-FFF2-40B4-BE49-F238E27FC236}">
                    <a16:creationId xmlns:a16="http://schemas.microsoft.com/office/drawing/2014/main" id="{69271AEB-4797-8832-5EC3-86D38E1BE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0" y="440"/>
                <a:ext cx="673" cy="113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3" name="Line 46">
                <a:extLst>
                  <a:ext uri="{FF2B5EF4-FFF2-40B4-BE49-F238E27FC236}">
                    <a16:creationId xmlns:a16="http://schemas.microsoft.com/office/drawing/2014/main" id="{C44E577C-61E7-5FC4-5468-897F4AD90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643"/>
                <a:ext cx="2079" cy="35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4" name="Line 47">
                <a:extLst>
                  <a:ext uri="{FF2B5EF4-FFF2-40B4-BE49-F238E27FC236}">
                    <a16:creationId xmlns:a16="http://schemas.microsoft.com/office/drawing/2014/main" id="{41180D50-0F2D-3F73-885B-9771D95C2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9" y="1372"/>
                <a:ext cx="346" cy="23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5" name="Line 48">
                <a:extLst>
                  <a:ext uri="{FF2B5EF4-FFF2-40B4-BE49-F238E27FC236}">
                    <a16:creationId xmlns:a16="http://schemas.microsoft.com/office/drawing/2014/main" id="{204FD770-FC1E-76E1-9D5A-C7977F67C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1663"/>
                <a:ext cx="454" cy="26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6" name="Line 49">
                <a:extLst>
                  <a:ext uri="{FF2B5EF4-FFF2-40B4-BE49-F238E27FC236}">
                    <a16:creationId xmlns:a16="http://schemas.microsoft.com/office/drawing/2014/main" id="{04B92137-A410-47CA-4031-341C071BD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9" y="1389"/>
                <a:ext cx="1039" cy="23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7" name="Line 50">
                <a:extLst>
                  <a:ext uri="{FF2B5EF4-FFF2-40B4-BE49-F238E27FC236}">
                    <a16:creationId xmlns:a16="http://schemas.microsoft.com/office/drawing/2014/main" id="{D0E33535-E645-7B9C-4221-743606123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9" y="830"/>
                <a:ext cx="693" cy="7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118" name="Oval 51">
                <a:extLst>
                  <a:ext uri="{FF2B5EF4-FFF2-40B4-BE49-F238E27FC236}">
                    <a16:creationId xmlns:a16="http://schemas.microsoft.com/office/drawing/2014/main" id="{AE3A0897-8D39-D8F4-F445-00BCA9393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" y="1549"/>
                <a:ext cx="157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1109" name="Text Box 52">
              <a:extLst>
                <a:ext uri="{FF2B5EF4-FFF2-40B4-BE49-F238E27FC236}">
                  <a16:creationId xmlns:a16="http://schemas.microsoft.com/office/drawing/2014/main" id="{0927903B-4CD0-93ED-0FC6-ACC36744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" y="1615"/>
              <a:ext cx="25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5653" name="Group 53">
            <a:extLst>
              <a:ext uri="{FF2B5EF4-FFF2-40B4-BE49-F238E27FC236}">
                <a16:creationId xmlns:a16="http://schemas.microsoft.com/office/drawing/2014/main" id="{E77A53A8-757F-AE79-AF6E-5A4E75394431}"/>
              </a:ext>
            </a:extLst>
          </p:cNvPr>
          <p:cNvGrpSpPr>
            <a:grpSpLocks/>
          </p:cNvGrpSpPr>
          <p:nvPr/>
        </p:nvGrpSpPr>
        <p:grpSpPr bwMode="auto">
          <a:xfrm>
            <a:off x="4448175" y="2133600"/>
            <a:ext cx="4000500" cy="3173413"/>
            <a:chOff x="0" y="0"/>
            <a:chExt cx="2520" cy="1999"/>
          </a:xfrm>
        </p:grpSpPr>
        <p:sp>
          <p:nvSpPr>
            <p:cNvPr id="131099" name="Line 54">
              <a:extLst>
                <a:ext uri="{FF2B5EF4-FFF2-40B4-BE49-F238E27FC236}">
                  <a16:creationId xmlns:a16="http://schemas.microsoft.com/office/drawing/2014/main" id="{152901B5-4403-920E-7E78-CCA4FFABC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" y="0"/>
              <a:ext cx="790" cy="16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0" name="Line 55">
              <a:extLst>
                <a:ext uri="{FF2B5EF4-FFF2-40B4-BE49-F238E27FC236}">
                  <a16:creationId xmlns:a16="http://schemas.microsoft.com/office/drawing/2014/main" id="{131512A3-4AA5-0A4A-3FDC-926817F8A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440"/>
              <a:ext cx="769" cy="12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1" name="Line 56">
              <a:extLst>
                <a:ext uri="{FF2B5EF4-FFF2-40B4-BE49-F238E27FC236}">
                  <a16:creationId xmlns:a16="http://schemas.microsoft.com/office/drawing/2014/main" id="{9F3B59A6-87B8-9CF2-E1CD-395A352C3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1680"/>
              <a:ext cx="526" cy="3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2" name="Line 57">
              <a:extLst>
                <a:ext uri="{FF2B5EF4-FFF2-40B4-BE49-F238E27FC236}">
                  <a16:creationId xmlns:a16="http://schemas.microsoft.com/office/drawing/2014/main" id="{FDBD4ABF-8E94-73CA-CB63-4985F0C40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7" y="1423"/>
              <a:ext cx="385" cy="20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3" name="Line 58">
              <a:extLst>
                <a:ext uri="{FF2B5EF4-FFF2-40B4-BE49-F238E27FC236}">
                  <a16:creationId xmlns:a16="http://schemas.microsoft.com/office/drawing/2014/main" id="{595886F0-1042-3F06-E886-7FDD48A67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423"/>
              <a:ext cx="1098" cy="2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4" name="Line 59">
              <a:extLst>
                <a:ext uri="{FF2B5EF4-FFF2-40B4-BE49-F238E27FC236}">
                  <a16:creationId xmlns:a16="http://schemas.microsoft.com/office/drawing/2014/main" id="{5EC939C5-BEF0-37E0-167E-AE8F72ECC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660"/>
              <a:ext cx="1982" cy="3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5" name="Line 60">
              <a:extLst>
                <a:ext uri="{FF2B5EF4-FFF2-40B4-BE49-F238E27FC236}">
                  <a16:creationId xmlns:a16="http://schemas.microsoft.com/office/drawing/2014/main" id="{8F763D23-446B-1642-CCB6-69223EE77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881"/>
              <a:ext cx="751" cy="7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6" name="Oval 61">
              <a:extLst>
                <a:ext uri="{FF2B5EF4-FFF2-40B4-BE49-F238E27FC236}">
                  <a16:creationId xmlns:a16="http://schemas.microsoft.com/office/drawing/2014/main" id="{78AE1993-2C43-ACA5-DF78-3B0A2535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584"/>
              <a:ext cx="158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107" name="Text Box 62">
              <a:extLst>
                <a:ext uri="{FF2B5EF4-FFF2-40B4-BE49-F238E27FC236}">
                  <a16:creationId xmlns:a16="http://schemas.microsoft.com/office/drawing/2014/main" id="{0A9606F2-5BE0-EC03-869A-0C744312A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1662"/>
              <a:ext cx="2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5663" name="Group 63">
            <a:extLst>
              <a:ext uri="{FF2B5EF4-FFF2-40B4-BE49-F238E27FC236}">
                <a16:creationId xmlns:a16="http://schemas.microsoft.com/office/drawing/2014/main" id="{987AC2A8-6A64-6302-693B-E009A7A3FA91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2219325"/>
            <a:ext cx="4060825" cy="3038475"/>
            <a:chOff x="0" y="0"/>
            <a:chExt cx="2558" cy="1914"/>
          </a:xfrm>
        </p:grpSpPr>
        <p:sp>
          <p:nvSpPr>
            <p:cNvPr id="131091" name="Line 64">
              <a:extLst>
                <a:ext uri="{FF2B5EF4-FFF2-40B4-BE49-F238E27FC236}">
                  <a16:creationId xmlns:a16="http://schemas.microsoft.com/office/drawing/2014/main" id="{75E7AF43-9D43-1617-DF8B-94E99AC06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0"/>
              <a:ext cx="0" cy="39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2" name="Line 65">
              <a:extLst>
                <a:ext uri="{FF2B5EF4-FFF2-40B4-BE49-F238E27FC236}">
                  <a16:creationId xmlns:a16="http://schemas.microsoft.com/office/drawing/2014/main" id="{82027993-E4E5-DBE8-87EB-A76E6F926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423"/>
              <a:ext cx="0" cy="35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3" name="Line 66">
              <a:extLst>
                <a:ext uri="{FF2B5EF4-FFF2-40B4-BE49-F238E27FC236}">
                  <a16:creationId xmlns:a16="http://schemas.microsoft.com/office/drawing/2014/main" id="{E0440321-205B-E3B3-EB62-B87EDBAFB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4" y="423"/>
              <a:ext cx="288" cy="915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4" name="Line 67">
              <a:extLst>
                <a:ext uri="{FF2B5EF4-FFF2-40B4-BE49-F238E27FC236}">
                  <a16:creationId xmlns:a16="http://schemas.microsoft.com/office/drawing/2014/main" id="{B0E2C764-2B94-B5DF-58E9-4C6BD684E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423"/>
              <a:ext cx="346" cy="915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5" name="Line 68">
              <a:extLst>
                <a:ext uri="{FF2B5EF4-FFF2-40B4-BE49-F238E27FC236}">
                  <a16:creationId xmlns:a16="http://schemas.microsoft.com/office/drawing/2014/main" id="{C23B06F0-7215-75D3-ED5E-31FC24A0B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" y="406"/>
              <a:ext cx="1249" cy="150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6" name="Line 69">
              <a:extLst>
                <a:ext uri="{FF2B5EF4-FFF2-40B4-BE49-F238E27FC236}">
                  <a16:creationId xmlns:a16="http://schemas.microsoft.com/office/drawing/2014/main" id="{E5F00566-467B-70C2-C8E2-BE7106E58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06"/>
              <a:ext cx="1174" cy="150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7" name="Oval 70">
              <a:extLst>
                <a:ext uri="{FF2B5EF4-FFF2-40B4-BE49-F238E27FC236}">
                  <a16:creationId xmlns:a16="http://schemas.microsoft.com/office/drawing/2014/main" id="{3ED75E17-D4C6-8327-0851-BFF59B307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305"/>
              <a:ext cx="158" cy="14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1098" name="Text Box 71">
              <a:extLst>
                <a:ext uri="{FF2B5EF4-FFF2-40B4-BE49-F238E27FC236}">
                  <a16:creationId xmlns:a16="http://schemas.microsoft.com/office/drawing/2014/main" id="{8EC2C812-E907-2712-03B1-248B4A0E7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" y="206"/>
              <a:ext cx="279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31079" name="Group 72">
            <a:extLst>
              <a:ext uri="{FF2B5EF4-FFF2-40B4-BE49-F238E27FC236}">
                <a16:creationId xmlns:a16="http://schemas.microsoft.com/office/drawing/2014/main" id="{CD03EE04-1BF6-4A4C-E8F9-BD1D6F67B7E0}"/>
              </a:ext>
            </a:extLst>
          </p:cNvPr>
          <p:cNvGrpSpPr>
            <a:grpSpLocks/>
          </p:cNvGrpSpPr>
          <p:nvPr/>
        </p:nvGrpSpPr>
        <p:grpSpPr bwMode="auto">
          <a:xfrm>
            <a:off x="4225925" y="1981200"/>
            <a:ext cx="4373563" cy="3429000"/>
            <a:chOff x="0" y="0"/>
            <a:chExt cx="2755" cy="2160"/>
          </a:xfrm>
        </p:grpSpPr>
        <p:sp>
          <p:nvSpPr>
            <p:cNvPr id="131081" name="Oval 73">
              <a:extLst>
                <a:ext uri="{FF2B5EF4-FFF2-40B4-BE49-F238E27FC236}">
                  <a16:creationId xmlns:a16="http://schemas.microsoft.com/office/drawing/2014/main" id="{F33FA470-4A99-DB68-4500-5FDDE7D5C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31082" name="Group 74">
              <a:extLst>
                <a:ext uri="{FF2B5EF4-FFF2-40B4-BE49-F238E27FC236}">
                  <a16:creationId xmlns:a16="http://schemas.microsoft.com/office/drawing/2014/main" id="{BD65A040-35F7-CF1A-2084-4F97B5515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6" y="0"/>
              <a:ext cx="1829" cy="2160"/>
              <a:chOff x="0" y="0"/>
              <a:chExt cx="1829" cy="2160"/>
            </a:xfrm>
          </p:grpSpPr>
          <p:sp>
            <p:nvSpPr>
              <p:cNvPr id="131083" name="Line 75">
                <a:extLst>
                  <a:ext uri="{FF2B5EF4-FFF2-40B4-BE49-F238E27FC236}">
                    <a16:creationId xmlns:a16="http://schemas.microsoft.com/office/drawing/2014/main" id="{5A0C13B7-5B50-A003-8957-1AF6548A9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" y="148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1084" name="Line 76">
                <a:extLst>
                  <a:ext uri="{FF2B5EF4-FFF2-40B4-BE49-F238E27FC236}">
                    <a16:creationId xmlns:a16="http://schemas.microsoft.com/office/drawing/2014/main" id="{2A44EE92-662C-D8FB-26E1-F602FB11F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" y="977"/>
                <a:ext cx="270" cy="47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5" name="Line 77">
                <a:extLst>
                  <a:ext uri="{FF2B5EF4-FFF2-40B4-BE49-F238E27FC236}">
                    <a16:creationId xmlns:a16="http://schemas.microsoft.com/office/drawing/2014/main" id="{49AB289C-93BC-8ABF-C063-7AE6F7782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" y="977"/>
                <a:ext cx="346" cy="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6" name="Oval 78">
                <a:extLst>
                  <a:ext uri="{FF2B5EF4-FFF2-40B4-BE49-F238E27FC236}">
                    <a16:creationId xmlns:a16="http://schemas.microsoft.com/office/drawing/2014/main" id="{CCDDDB1E-8AB6-022F-C0F7-ACBAE4F25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7" name="Oval 79">
                <a:extLst>
                  <a:ext uri="{FF2B5EF4-FFF2-40B4-BE49-F238E27FC236}">
                    <a16:creationId xmlns:a16="http://schemas.microsoft.com/office/drawing/2014/main" id="{09CB9D03-8D4E-7864-63B1-7B6F480A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8" name="Oval 80">
                <a:extLst>
                  <a:ext uri="{FF2B5EF4-FFF2-40B4-BE49-F238E27FC236}">
                    <a16:creationId xmlns:a16="http://schemas.microsoft.com/office/drawing/2014/main" id="{84B0FCD4-1966-0936-936B-15D7F47ED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9" name="Oval 81">
                <a:extLst>
                  <a:ext uri="{FF2B5EF4-FFF2-40B4-BE49-F238E27FC236}">
                    <a16:creationId xmlns:a16="http://schemas.microsoft.com/office/drawing/2014/main" id="{3BF87829-4F8B-7AD6-171B-1C964C533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90" name="Oval 82">
                <a:extLst>
                  <a:ext uri="{FF2B5EF4-FFF2-40B4-BE49-F238E27FC236}">
                    <a16:creationId xmlns:a16="http://schemas.microsoft.com/office/drawing/2014/main" id="{14B54F78-4104-419B-9832-950E71324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1080" name="灯片编号占位符 1">
            <a:extLst>
              <a:ext uri="{FF2B5EF4-FFF2-40B4-BE49-F238E27FC236}">
                <a16:creationId xmlns:a16="http://schemas.microsoft.com/office/drawing/2014/main" id="{0D277CF7-290C-5F7A-B957-190271F90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8B16C63-F248-EA45-B0E0-E4FD4ED19742}" type="slidenum">
              <a:rPr lang="zh-CN" altLang="en-US" sz="1400" smtClean="0">
                <a:latin typeface="Arial" panose="020B0604020202020204" pitchFamily="34" charset="0"/>
              </a:rPr>
              <a:pPr/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A465F44-CBA6-1FD7-AF0B-68D64ABC9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438" y="307975"/>
            <a:ext cx="9215438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en-US" altLang="zh-CN" sz="3200" b="1">
                <a:solidFill>
                  <a:schemeClr val="tx2"/>
                </a:solidFill>
                <a:latin typeface="Arial" panose="020B0604020202020204" pitchFamily="34" charset="0"/>
              </a:rPr>
              <a:t>Note:</a:t>
            </a:r>
            <a:br>
              <a:rPr lang="en-US" altLang="zh-CN" sz="3200" b="1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zh-CN" sz="3200" b="1">
                <a:solidFill>
                  <a:schemeClr val="tx2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>
                <a:ea typeface="黑体" panose="02010609060101010101" pitchFamily="49" charset="-122"/>
                <a:cs typeface="Times New Roman" panose="02020603050405020304" pitchFamily="18" charset="0"/>
              </a:rPr>
              <a:t>此定理描绘</a:t>
            </a:r>
            <a:r>
              <a:rPr lang="en-US" altLang="zh-CN" sz="3200" b="1"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Hamilton</a:t>
            </a:r>
            <a:r>
              <a:rPr lang="zh-CN" altLang="en-US" sz="3200" b="1">
                <a:ea typeface="黑体" panose="02010609060101010101" pitchFamily="49" charset="-122"/>
                <a:cs typeface="Times New Roman" panose="02020603050405020304" pitchFamily="18" charset="0"/>
              </a:rPr>
              <a:t>图有此性质</a:t>
            </a:r>
            <a:r>
              <a:rPr lang="en-US" altLang="zh-CN" sz="3200" b="1"/>
              <a:t>,</a:t>
            </a:r>
            <a:r>
              <a:rPr lang="zh-CN" altLang="en-US" sz="3200" b="1">
                <a:solidFill>
                  <a:schemeClr val="tx2"/>
                </a:solidFill>
                <a:ea typeface="黑体" panose="02010609060101010101" pitchFamily="49" charset="-122"/>
              </a:rPr>
              <a:t>其逆定理不成立</a:t>
            </a:r>
            <a:r>
              <a:rPr lang="en-US" altLang="zh-CN" sz="3200" b="1">
                <a:solidFill>
                  <a:schemeClr val="tx2"/>
                </a:solidFill>
                <a:ea typeface="黑体" panose="02010609060101010101" pitchFamily="49" charset="-122"/>
              </a:rPr>
              <a:t>.</a:t>
            </a:r>
            <a:b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</a:br>
            <a:endParaRPr lang="en-US" altLang="zh-CN" sz="44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2098" name="Rectangle 3">
            <a:extLst>
              <a:ext uri="{FF2B5EF4-FFF2-40B4-BE49-F238E27FC236}">
                <a16:creationId xmlns:a16="http://schemas.microsoft.com/office/drawing/2014/main" id="{79450DD5-BBC4-92CD-6C21-48B3340155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724400"/>
            <a:ext cx="8543925" cy="1401763"/>
          </a:xfrm>
          <a:noFill/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在图中，虽然对任意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，都满足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W(G-S)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，但它仍然不是</a:t>
            </a:r>
            <a:r>
              <a:rPr lang="en-US" altLang="zh-CN" sz="2800">
                <a:latin typeface="Times New Roman" panose="02020603050405020304" pitchFamily="18" charset="0"/>
              </a:rPr>
              <a:t>H</a:t>
            </a:r>
            <a:r>
              <a:rPr lang="en-US" altLang="zh-CN" sz="2800">
                <a:sym typeface="Arial" panose="020B0604020202020204" pitchFamily="34" charset="0"/>
              </a:rPr>
              <a:t>amilton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</a:p>
        </p:txBody>
      </p:sp>
      <p:pic>
        <p:nvPicPr>
          <p:cNvPr id="132099" name="图片 2">
            <a:extLst>
              <a:ext uri="{FF2B5EF4-FFF2-40B4-BE49-F238E27FC236}">
                <a16:creationId xmlns:a16="http://schemas.microsoft.com/office/drawing/2014/main" id="{2227C3FD-456C-DB45-5222-9B9128B5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200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灯片编号占位符 1">
            <a:extLst>
              <a:ext uri="{FF2B5EF4-FFF2-40B4-BE49-F238E27FC236}">
                <a16:creationId xmlns:a16="http://schemas.microsoft.com/office/drawing/2014/main" id="{04B0E84D-DA6D-A3AD-D417-2351E1943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68F9CB-B575-A04A-9F5E-9E10FEAEC0CB}" type="slidenum">
              <a:rPr lang="zh-CN" altLang="en-US" sz="1400" smtClean="0">
                <a:latin typeface="Arial" panose="020B0604020202020204" pitchFamily="34" charset="0"/>
              </a:rPr>
              <a:pPr/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75FE664D-6C31-EBA4-20A7-0962957D9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2425"/>
            <a:ext cx="8991600" cy="1077913"/>
          </a:xfrm>
        </p:spPr>
        <p:txBody>
          <a:bodyPr/>
          <a:lstStyle/>
          <a:p>
            <a:pPr algn="l" eaLnBrk="1" hangingPunct="1"/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Note:</a:t>
            </a:r>
            <a:b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、只能判断部分非</a:t>
            </a:r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图，对是</a:t>
            </a:r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图的无法判定。</a:t>
            </a:r>
            <a:endParaRPr lang="en-US" altLang="zh-CN" sz="320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2" name="Rectangle 103">
            <a:extLst>
              <a:ext uri="{FF2B5EF4-FFF2-40B4-BE49-F238E27FC236}">
                <a16:creationId xmlns:a16="http://schemas.microsoft.com/office/drawing/2014/main" id="{E73B2213-DCC9-4C73-32C6-0CDF169B3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638800"/>
            <a:ext cx="8915400" cy="990600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是</a:t>
            </a:r>
            <a:r>
              <a:rPr lang="en-US" altLang="zh-CN" dirty="0"/>
              <a:t>H</a:t>
            </a:r>
            <a:r>
              <a:rPr lang="zh-CN" altLang="en-US" dirty="0"/>
              <a:t>图，用定理</a:t>
            </a:r>
            <a:r>
              <a:rPr lang="en-US" altLang="zh-CN" dirty="0"/>
              <a:t>4.4.1</a:t>
            </a:r>
            <a:r>
              <a:rPr lang="zh-CN" altLang="en-US" dirty="0"/>
              <a:t>无法判定</a:t>
            </a:r>
            <a:endParaRPr lang="en-US" altLang="zh-CN" dirty="0"/>
          </a:p>
        </p:txBody>
      </p:sp>
      <p:grpSp>
        <p:nvGrpSpPr>
          <p:cNvPr id="2" name="组合 72">
            <a:extLst>
              <a:ext uri="{FF2B5EF4-FFF2-40B4-BE49-F238E27FC236}">
                <a16:creationId xmlns:a16="http://schemas.microsoft.com/office/drawing/2014/main" id="{D33895AD-725E-C74F-0BFD-A532CD54FEC7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895600"/>
            <a:ext cx="1905000" cy="1828800"/>
            <a:chOff x="5943600" y="2895600"/>
            <a:chExt cx="1905000" cy="1828800"/>
          </a:xfrm>
        </p:grpSpPr>
        <p:cxnSp>
          <p:nvCxnSpPr>
            <p:cNvPr id="133172" name="直接连接符 53">
              <a:extLst>
                <a:ext uri="{FF2B5EF4-FFF2-40B4-BE49-F238E27FC236}">
                  <a16:creationId xmlns:a16="http://schemas.microsoft.com/office/drawing/2014/main" id="{87AA9703-954E-A8D4-3905-01E51D8FCF6C}"/>
                </a:ext>
              </a:extLst>
            </p:cNvPr>
            <p:cNvCxnSpPr>
              <a:cxnSpLocks noChangeShapeType="1"/>
              <a:endCxn id="133174" idx="7"/>
            </p:cNvCxnSpPr>
            <p:nvPr/>
          </p:nvCxnSpPr>
          <p:spPr bwMode="auto">
            <a:xfrm flipH="1">
              <a:off x="6519722" y="3505200"/>
              <a:ext cx="414478" cy="643078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173" name="Oval 99">
              <a:extLst>
                <a:ext uri="{FF2B5EF4-FFF2-40B4-BE49-F238E27FC236}">
                  <a16:creationId xmlns:a16="http://schemas.microsoft.com/office/drawing/2014/main" id="{437C0EA9-8F3F-BB0D-0C0D-4154DC34A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101548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4" name="Oval 99">
              <a:extLst>
                <a:ext uri="{FF2B5EF4-FFF2-40B4-BE49-F238E27FC236}">
                  <a16:creationId xmlns:a16="http://schemas.microsoft.com/office/drawing/2014/main" id="{BB4C0771-B0D2-D647-1E7F-4994CDF86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33175" name="直接连接符 59">
              <a:extLst>
                <a:ext uri="{FF2B5EF4-FFF2-40B4-BE49-F238E27FC236}">
                  <a16:creationId xmlns:a16="http://schemas.microsoft.com/office/drawing/2014/main" id="{6952796F-A35C-8201-296D-10B737C18906}"/>
                </a:ext>
              </a:extLst>
            </p:cNvPr>
            <p:cNvCxnSpPr>
              <a:cxnSpLocks noChangeShapeType="1"/>
              <a:endCxn id="133173" idx="1"/>
            </p:cNvCxnSpPr>
            <p:nvPr/>
          </p:nvCxnSpPr>
          <p:spPr bwMode="auto">
            <a:xfrm>
              <a:off x="6934200" y="3733800"/>
              <a:ext cx="262078" cy="401226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176" name="直接连接符 65">
              <a:extLst>
                <a:ext uri="{FF2B5EF4-FFF2-40B4-BE49-F238E27FC236}">
                  <a16:creationId xmlns:a16="http://schemas.microsoft.com/office/drawing/2014/main" id="{B64EAD89-3A9E-B964-806E-C47DCB12CCB6}"/>
                </a:ext>
              </a:extLst>
            </p:cNvPr>
            <p:cNvCxnSpPr>
              <a:cxnSpLocks noChangeShapeType="1"/>
              <a:stCxn id="133174" idx="5"/>
              <a:endCxn id="133173" idx="5"/>
            </p:cNvCxnSpPr>
            <p:nvPr/>
          </p:nvCxnSpPr>
          <p:spPr bwMode="auto">
            <a:xfrm flipV="1">
              <a:off x="6519722" y="4296670"/>
              <a:ext cx="838200" cy="13252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177" name="Oval 99">
              <a:extLst>
                <a:ext uri="{FF2B5EF4-FFF2-40B4-BE49-F238E27FC236}">
                  <a16:creationId xmlns:a16="http://schemas.microsoft.com/office/drawing/2014/main" id="{AD1C5F47-319A-9A07-1F4A-A2DFAA4A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8" name="Oval 99">
              <a:extLst>
                <a:ext uri="{FF2B5EF4-FFF2-40B4-BE49-F238E27FC236}">
                  <a16:creationId xmlns:a16="http://schemas.microsoft.com/office/drawing/2014/main" id="{C4E77186-A09D-FFA0-2FFB-B0755538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9" name="Arc 84">
              <a:extLst>
                <a:ext uri="{FF2B5EF4-FFF2-40B4-BE49-F238E27FC236}">
                  <a16:creationId xmlns:a16="http://schemas.microsoft.com/office/drawing/2014/main" id="{15D8A7BA-CC68-0535-CC24-1253428F39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77000" y="2971801"/>
              <a:ext cx="381000" cy="685800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80" name="Oval 99">
              <a:extLst>
                <a:ext uri="{FF2B5EF4-FFF2-40B4-BE49-F238E27FC236}">
                  <a16:creationId xmlns:a16="http://schemas.microsoft.com/office/drawing/2014/main" id="{15D83A32-9B59-ED2C-51FB-391AF4E53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8608" y="2895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81" name="Oval 99">
              <a:extLst>
                <a:ext uri="{FF2B5EF4-FFF2-40B4-BE49-F238E27FC236}">
                  <a16:creationId xmlns:a16="http://schemas.microsoft.com/office/drawing/2014/main" id="{023F7078-A62D-B600-CF23-86454A910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3505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76">
            <a:extLst>
              <a:ext uri="{FF2B5EF4-FFF2-40B4-BE49-F238E27FC236}">
                <a16:creationId xmlns:a16="http://schemas.microsoft.com/office/drawing/2014/main" id="{EFCF8540-8BE5-FACD-5234-36AB8E9FFB8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828800"/>
            <a:ext cx="4391025" cy="3429000"/>
            <a:chOff x="381000" y="1828800"/>
            <a:chExt cx="4391025" cy="3429000"/>
          </a:xfrm>
        </p:grpSpPr>
        <p:grpSp>
          <p:nvGrpSpPr>
            <p:cNvPr id="133135" name="Group 85">
              <a:extLst>
                <a:ext uri="{FF2B5EF4-FFF2-40B4-BE49-F238E27FC236}">
                  <a16:creationId xmlns:a16="http://schemas.microsoft.com/office/drawing/2014/main" id="{564417FA-371D-9471-EEA9-007A431DAC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" y="1828800"/>
              <a:ext cx="4391025" cy="3429000"/>
              <a:chOff x="240" y="1248"/>
              <a:chExt cx="2766" cy="2160"/>
            </a:xfrm>
          </p:grpSpPr>
          <p:sp>
            <p:nvSpPr>
              <p:cNvPr id="133139" name="Line 5">
                <a:extLst>
                  <a:ext uri="{FF2B5EF4-FFF2-40B4-BE49-F238E27FC236}">
                    <a16:creationId xmlns:a16="http://schemas.microsoft.com/office/drawing/2014/main" id="{E6C45C96-DC86-FAF6-A0B2-382B3A93C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7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3140" name="Line 7">
                <a:extLst>
                  <a:ext uri="{FF2B5EF4-FFF2-40B4-BE49-F238E27FC236}">
                    <a16:creationId xmlns:a16="http://schemas.microsoft.com/office/drawing/2014/main" id="{E7082F23-AC25-6FA9-7A67-0288CFBCC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57" y="1801"/>
                <a:ext cx="0" cy="35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1" name="Line 8">
                <a:extLst>
                  <a:ext uri="{FF2B5EF4-FFF2-40B4-BE49-F238E27FC236}">
                    <a16:creationId xmlns:a16="http://schemas.microsoft.com/office/drawing/2014/main" id="{CC491CDA-FAB9-0DBD-6DE6-7036E43FE3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4" y="2987"/>
                <a:ext cx="152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2" name="Line 9">
                <a:extLst>
                  <a:ext uri="{FF2B5EF4-FFF2-40B4-BE49-F238E27FC236}">
                    <a16:creationId xmlns:a16="http://schemas.microsoft.com/office/drawing/2014/main" id="{B0709868-1747-90AB-B320-63E379535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68" y="2225"/>
                <a:ext cx="270" cy="47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3" name="Line 10">
                <a:extLst>
                  <a:ext uri="{FF2B5EF4-FFF2-40B4-BE49-F238E27FC236}">
                    <a16:creationId xmlns:a16="http://schemas.microsoft.com/office/drawing/2014/main" id="{FD03F981-310F-AC7F-345B-FF42F36E6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5" y="2225"/>
                <a:ext cx="346" cy="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4" name="Line 11">
                <a:extLst>
                  <a:ext uri="{FF2B5EF4-FFF2-40B4-BE49-F238E27FC236}">
                    <a16:creationId xmlns:a16="http://schemas.microsoft.com/office/drawing/2014/main" id="{7C4F6778-A24A-89F8-E59E-E40B051E5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0" y="1801"/>
                <a:ext cx="288" cy="91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5" name="Line 12">
                <a:extLst>
                  <a:ext uri="{FF2B5EF4-FFF2-40B4-BE49-F238E27FC236}">
                    <a16:creationId xmlns:a16="http://schemas.microsoft.com/office/drawing/2014/main" id="{D146793D-3B93-72C5-5846-2A833D584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5" y="1361"/>
                <a:ext cx="693" cy="162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6" name="Line 13">
                <a:extLst>
                  <a:ext uri="{FF2B5EF4-FFF2-40B4-BE49-F238E27FC236}">
                    <a16:creationId xmlns:a16="http://schemas.microsoft.com/office/drawing/2014/main" id="{A4787A8D-7AA7-3772-89DA-09C5C6DD8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344"/>
                <a:ext cx="790" cy="160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7" name="Line 14">
                <a:extLst>
                  <a:ext uri="{FF2B5EF4-FFF2-40B4-BE49-F238E27FC236}">
                    <a16:creationId xmlns:a16="http://schemas.microsoft.com/office/drawing/2014/main" id="{D98B697C-F984-6DC6-C04A-475886887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5" y="1801"/>
                <a:ext cx="346" cy="91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8" name="Line 15">
                <a:extLst>
                  <a:ext uri="{FF2B5EF4-FFF2-40B4-BE49-F238E27FC236}">
                    <a16:creationId xmlns:a16="http://schemas.microsoft.com/office/drawing/2014/main" id="{3C92C5FA-CC85-4A30-7EF2-9A6DA3BA0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5" y="1784"/>
                <a:ext cx="769" cy="122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9" name="Line 16">
                <a:extLst>
                  <a:ext uri="{FF2B5EF4-FFF2-40B4-BE49-F238E27FC236}">
                    <a16:creationId xmlns:a16="http://schemas.microsoft.com/office/drawing/2014/main" id="{DB54413C-97DD-1266-89E8-9687AA045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5" y="1801"/>
                <a:ext cx="673" cy="113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0" name="Line 17">
                <a:extLst>
                  <a:ext uri="{FF2B5EF4-FFF2-40B4-BE49-F238E27FC236}">
                    <a16:creationId xmlns:a16="http://schemas.microsoft.com/office/drawing/2014/main" id="{9A35694B-CCDA-418A-EF58-5CE684AA1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5" y="1784"/>
                <a:ext cx="1249" cy="1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1" name="Line 18">
                <a:extLst>
                  <a:ext uri="{FF2B5EF4-FFF2-40B4-BE49-F238E27FC236}">
                    <a16:creationId xmlns:a16="http://schemas.microsoft.com/office/drawing/2014/main" id="{D3B823D5-B22F-62BA-3BB7-644F10ACA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" y="1784"/>
                <a:ext cx="1174" cy="1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2" name="Line 19">
                <a:extLst>
                  <a:ext uri="{FF2B5EF4-FFF2-40B4-BE49-F238E27FC236}">
                    <a16:creationId xmlns:a16="http://schemas.microsoft.com/office/drawing/2014/main" id="{B9A3503C-39D7-9C15-B5BB-7A6CB8FA6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8" y="3024"/>
                <a:ext cx="526" cy="31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3" name="Line 20">
                <a:extLst>
                  <a:ext uri="{FF2B5EF4-FFF2-40B4-BE49-F238E27FC236}">
                    <a16:creationId xmlns:a16="http://schemas.microsoft.com/office/drawing/2014/main" id="{C46FA8C9-0C1F-1470-02C0-8DA169239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5" y="3004"/>
                <a:ext cx="2079" cy="35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4" name="Line 21">
                <a:extLst>
                  <a:ext uri="{FF2B5EF4-FFF2-40B4-BE49-F238E27FC236}">
                    <a16:creationId xmlns:a16="http://schemas.microsoft.com/office/drawing/2014/main" id="{FE26304E-1B4A-BBF0-99AB-C5A4B8CFF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1" y="2767"/>
                <a:ext cx="385" cy="20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5" name="Line 22">
                <a:extLst>
                  <a:ext uri="{FF2B5EF4-FFF2-40B4-BE49-F238E27FC236}">
                    <a16:creationId xmlns:a16="http://schemas.microsoft.com/office/drawing/2014/main" id="{72031471-A13F-2E70-957F-7C96DEC16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3"/>
                <a:ext cx="346" cy="23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6" name="Line 23">
                <a:extLst>
                  <a:ext uri="{FF2B5EF4-FFF2-40B4-BE49-F238E27FC236}">
                    <a16:creationId xmlns:a16="http://schemas.microsoft.com/office/drawing/2014/main" id="{24337424-D374-8E7F-521C-F8CAD734F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" y="3024"/>
                <a:ext cx="454" cy="26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7" name="Line 24">
                <a:extLst>
                  <a:ext uri="{FF2B5EF4-FFF2-40B4-BE49-F238E27FC236}">
                    <a16:creationId xmlns:a16="http://schemas.microsoft.com/office/drawing/2014/main" id="{B43F7571-827A-8CD5-3AA7-9FC59B242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8" y="2767"/>
                <a:ext cx="1098" cy="22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8" name="Line 25">
                <a:extLst>
                  <a:ext uri="{FF2B5EF4-FFF2-40B4-BE49-F238E27FC236}">
                    <a16:creationId xmlns:a16="http://schemas.microsoft.com/office/drawing/2014/main" id="{719D3308-5E37-6573-58E7-093DB9B8C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3004"/>
                <a:ext cx="1982" cy="30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59" name="Line 26">
                <a:extLst>
                  <a:ext uri="{FF2B5EF4-FFF2-40B4-BE49-F238E27FC236}">
                    <a16:creationId xmlns:a16="http://schemas.microsoft.com/office/drawing/2014/main" id="{B411F0A6-0609-F12A-3AA9-D854C6443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5" y="2225"/>
                <a:ext cx="751" cy="74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0" name="Line 27">
                <a:extLst>
                  <a:ext uri="{FF2B5EF4-FFF2-40B4-BE49-F238E27FC236}">
                    <a16:creationId xmlns:a16="http://schemas.microsoft.com/office/drawing/2014/main" id="{256FC899-9951-6D4F-FC78-8CD0B9ABE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" y="2750"/>
                <a:ext cx="1039" cy="23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1" name="Line 28">
                <a:extLst>
                  <a:ext uri="{FF2B5EF4-FFF2-40B4-BE49-F238E27FC236}">
                    <a16:creationId xmlns:a16="http://schemas.microsoft.com/office/drawing/2014/main" id="{7C7C3EC4-F9CF-1AC4-0749-A00DC11F2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" y="2191"/>
                <a:ext cx="693" cy="74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62" name="Oval 29">
                <a:extLst>
                  <a:ext uri="{FF2B5EF4-FFF2-40B4-BE49-F238E27FC236}">
                    <a16:creationId xmlns:a16="http://schemas.microsoft.com/office/drawing/2014/main" id="{45FDC75B-118D-E909-CECA-B413B6D7A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255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3" name="Oval 30">
                <a:extLst>
                  <a:ext uri="{FF2B5EF4-FFF2-40B4-BE49-F238E27FC236}">
                    <a16:creationId xmlns:a16="http://schemas.microsoft.com/office/drawing/2014/main" id="{D165BFAC-F16B-02A8-86A8-DDE8F96F1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" y="29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4" name="Oval 31">
                <a:extLst>
                  <a:ext uri="{FF2B5EF4-FFF2-40B4-BE49-F238E27FC236}">
                    <a16:creationId xmlns:a16="http://schemas.microsoft.com/office/drawing/2014/main" id="{616DF7C6-22C9-92A8-43A9-CBD733437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264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5" name="Oval 32">
                <a:extLst>
                  <a:ext uri="{FF2B5EF4-FFF2-40B4-BE49-F238E27FC236}">
                    <a16:creationId xmlns:a16="http://schemas.microsoft.com/office/drawing/2014/main" id="{E175D002-AD23-A040-9949-8E4E4B018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1248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6" name="Oval 33">
                <a:extLst>
                  <a:ext uri="{FF2B5EF4-FFF2-40B4-BE49-F238E27FC236}">
                    <a16:creationId xmlns:a16="http://schemas.microsoft.com/office/drawing/2014/main" id="{30A433A0-35EA-F485-F89E-A82D78FD1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168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7" name="Oval 34">
                <a:extLst>
                  <a:ext uri="{FF2B5EF4-FFF2-40B4-BE49-F238E27FC236}">
                    <a16:creationId xmlns:a16="http://schemas.microsoft.com/office/drawing/2014/main" id="{4ED7D3BA-385B-744E-C29E-117C8CA78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121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8" name="Oval 35">
                <a:extLst>
                  <a:ext uri="{FF2B5EF4-FFF2-40B4-BE49-F238E27FC236}">
                    <a16:creationId xmlns:a16="http://schemas.microsoft.com/office/drawing/2014/main" id="{8CC047BC-2107-280D-257F-853F6852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2" y="2658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69" name="Oval 36">
                <a:extLst>
                  <a:ext uri="{FF2B5EF4-FFF2-40B4-BE49-F238E27FC236}">
                    <a16:creationId xmlns:a16="http://schemas.microsoft.com/office/drawing/2014/main" id="{22EE4A29-23E7-5363-897B-24B4301B9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2928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70" name="Oval 37">
                <a:extLst>
                  <a:ext uri="{FF2B5EF4-FFF2-40B4-BE49-F238E27FC236}">
                    <a16:creationId xmlns:a16="http://schemas.microsoft.com/office/drawing/2014/main" id="{B3D49A4D-0A91-CC9F-B194-1E3D7571A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3264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171" name="Arc 84">
                <a:extLst>
                  <a:ext uri="{FF2B5EF4-FFF2-40B4-BE49-F238E27FC236}">
                    <a16:creationId xmlns:a16="http://schemas.microsoft.com/office/drawing/2014/main" id="{427824B0-2027-7B3B-C4CF-02E9E46727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008" y="1295"/>
                <a:ext cx="480" cy="915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200"/>
                  <a:gd name="T11" fmla="*/ 21600 w 216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136" name="TextBox 73">
              <a:extLst>
                <a:ext uri="{FF2B5EF4-FFF2-40B4-BE49-F238E27FC236}">
                  <a16:creationId xmlns:a16="http://schemas.microsoft.com/office/drawing/2014/main" id="{287F18F8-5A57-5832-6EA9-9100D3ADE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23622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37" name="TextBox 74">
              <a:extLst>
                <a:ext uri="{FF2B5EF4-FFF2-40B4-BE49-F238E27FC236}">
                  <a16:creationId xmlns:a16="http://schemas.microsoft.com/office/drawing/2014/main" id="{21DC1F01-DE7A-C68D-2CBD-4E9075D1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4572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A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38" name="TextBox 75">
              <a:extLst>
                <a:ext uri="{FF2B5EF4-FFF2-40B4-BE49-F238E27FC236}">
                  <a16:creationId xmlns:a16="http://schemas.microsoft.com/office/drawing/2014/main" id="{635F0127-6654-9BD6-8A11-9A6DA5A1A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B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247D1CCB-AD42-28CC-3C1F-A970180309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163" y="2652713"/>
            <a:ext cx="1863725" cy="2393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Arc 84">
            <a:extLst>
              <a:ext uri="{FF2B5EF4-FFF2-40B4-BE49-F238E27FC236}">
                <a16:creationId xmlns:a16="http://schemas.microsoft.com/office/drawing/2014/main" id="{82960AEE-CB23-9E9C-FE1D-1409C3BE50F1}"/>
              </a:ext>
            </a:extLst>
          </p:cNvPr>
          <p:cNvSpPr>
            <a:spLocks/>
          </p:cNvSpPr>
          <p:nvPr/>
        </p:nvSpPr>
        <p:spPr bwMode="auto">
          <a:xfrm flipH="1">
            <a:off x="1597025" y="1912938"/>
            <a:ext cx="762000" cy="1452562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0 h 43200"/>
              <a:gd name="T4" fmla="*/ 0 w 21600"/>
              <a:gd name="T5" fmla="*/ 0 h 43200"/>
              <a:gd name="T6" fmla="*/ 0 60000 65536"/>
              <a:gd name="T7" fmla="*/ 0 60000 65536"/>
              <a:gd name="T8" fmla="*/ 0 60000 65536"/>
              <a:gd name="T9" fmla="*/ 0 w 21600"/>
              <a:gd name="T10" fmla="*/ 0 h 43200"/>
              <a:gd name="T11" fmla="*/ 21600 w 21600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13">
            <a:extLst>
              <a:ext uri="{FF2B5EF4-FFF2-40B4-BE49-F238E27FC236}">
                <a16:creationId xmlns:a16="http://schemas.microsoft.com/office/drawing/2014/main" id="{12DF53F4-C332-945D-8F30-BF08428A0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8725" y="1976438"/>
            <a:ext cx="1254125" cy="2554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Line 14">
            <a:extLst>
              <a:ext uri="{FF2B5EF4-FFF2-40B4-BE49-F238E27FC236}">
                <a16:creationId xmlns:a16="http://schemas.microsoft.com/office/drawing/2014/main" id="{1569B553-060B-65C4-8C01-5E450689D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2657475"/>
            <a:ext cx="549275" cy="1452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232C812F-1528-B041-1976-F929033C3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2800" y="419100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9">
            <a:extLst>
              <a:ext uri="{FF2B5EF4-FFF2-40B4-BE49-F238E27FC236}">
                <a16:creationId xmlns:a16="http://schemas.microsoft.com/office/drawing/2014/main" id="{3EDB39C5-4157-561C-4623-B13FB0D0F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2475" y="3365500"/>
            <a:ext cx="428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3930E381-0D28-FB76-FAC2-7D2364662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3175" y="4675188"/>
            <a:ext cx="835025" cy="506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20">
            <a:extLst>
              <a:ext uri="{FF2B5EF4-FFF2-40B4-BE49-F238E27FC236}">
                <a16:creationId xmlns:a16="http://schemas.microsoft.com/office/drawing/2014/main" id="{53C2B069-028D-32F5-FDCA-8FC0A8E54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8100" y="4625975"/>
            <a:ext cx="3300413" cy="565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23">
            <a:extLst>
              <a:ext uri="{FF2B5EF4-FFF2-40B4-BE49-F238E27FC236}">
                <a16:creationId xmlns:a16="http://schemas.microsoft.com/office/drawing/2014/main" id="{0D9E5EC8-2E9D-7A4F-A6F0-A895A8B73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13" y="4646613"/>
            <a:ext cx="720725" cy="425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4" name="灯片编号占位符 3">
            <a:extLst>
              <a:ext uri="{FF2B5EF4-FFF2-40B4-BE49-F238E27FC236}">
                <a16:creationId xmlns:a16="http://schemas.microsoft.com/office/drawing/2014/main" id="{79F4DBCA-4568-04FE-79D0-A0AB5D76F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09CE08-10CC-264A-A24F-3930B110244C}" type="slidenum"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9BC0D-CAF3-2218-3D40-F941BC3B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1077913"/>
          </a:xfrm>
        </p:spPr>
        <p:txBody>
          <a:bodyPr/>
          <a:lstStyle/>
          <a:p>
            <a:pPr algn="l">
              <a:defRPr/>
            </a:pPr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Note:</a:t>
            </a:r>
            <a:b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、只能判断部分非</a:t>
            </a:r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图，对是</a:t>
            </a:r>
            <a:r>
              <a:rPr lang="en-US" altLang="zh-CN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zh-CN" altLang="en-US" sz="320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图的无法判定。</a:t>
            </a:r>
            <a:endParaRPr lang="zh-CN" altLang="en-US" sz="3200"/>
          </a:p>
        </p:txBody>
      </p:sp>
      <p:grpSp>
        <p:nvGrpSpPr>
          <p:cNvPr id="3" name="组合 41">
            <a:extLst>
              <a:ext uri="{FF2B5EF4-FFF2-40B4-BE49-F238E27FC236}">
                <a16:creationId xmlns:a16="http://schemas.microsoft.com/office/drawing/2014/main" id="{DB5B043F-CC14-0EED-17DE-711A73A9D1E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0"/>
            <a:ext cx="3581400" cy="4038600"/>
            <a:chOff x="685800" y="1524000"/>
            <a:chExt cx="3581400" cy="4038600"/>
          </a:xfrm>
        </p:grpSpPr>
        <p:sp>
          <p:nvSpPr>
            <p:cNvPr id="134154" name="Line 86">
              <a:extLst>
                <a:ext uri="{FF2B5EF4-FFF2-40B4-BE49-F238E27FC236}">
                  <a16:creationId xmlns:a16="http://schemas.microsoft.com/office/drawing/2014/main" id="{98BE733B-25CA-D0D9-0C66-FC01246A6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083" y="3054670"/>
              <a:ext cx="0" cy="159595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5" name="Line 88">
              <a:extLst>
                <a:ext uri="{FF2B5EF4-FFF2-40B4-BE49-F238E27FC236}">
                  <a16:creationId xmlns:a16="http://schemas.microsoft.com/office/drawing/2014/main" id="{41B80664-CB77-5FA3-1522-BCF33C4FA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029" y="2099947"/>
              <a:ext cx="1548577" cy="9499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6" name="Line 89">
              <a:extLst>
                <a:ext uri="{FF2B5EF4-FFF2-40B4-BE49-F238E27FC236}">
                  <a16:creationId xmlns:a16="http://schemas.microsoft.com/office/drawing/2014/main" id="{D81C294E-9A73-A294-9915-A945F175F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712" y="4623710"/>
              <a:ext cx="1580524" cy="786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7" name="Line 90">
              <a:extLst>
                <a:ext uri="{FF2B5EF4-FFF2-40B4-BE49-F238E27FC236}">
                  <a16:creationId xmlns:a16="http://schemas.microsoft.com/office/drawing/2014/main" id="{E6ED86D7-5E21-9CEA-2C9B-448AE8024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6500" y="2066698"/>
              <a:ext cx="1610789" cy="9499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8" name="Line 91">
              <a:extLst>
                <a:ext uri="{FF2B5EF4-FFF2-40B4-BE49-F238E27FC236}">
                  <a16:creationId xmlns:a16="http://schemas.microsoft.com/office/drawing/2014/main" id="{8BE350BF-5BB5-72CE-4350-85E1E929D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083" y="4650625"/>
              <a:ext cx="1580524" cy="7599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9" name="Line 92">
              <a:extLst>
                <a:ext uri="{FF2B5EF4-FFF2-40B4-BE49-F238E27FC236}">
                  <a16:creationId xmlns:a16="http://schemas.microsoft.com/office/drawing/2014/main" id="{FEE766A4-C403-C082-2A9A-5EB1B3FED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553" y="2131612"/>
              <a:ext cx="1674683" cy="24271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0" name="Line 93">
              <a:extLst>
                <a:ext uri="{FF2B5EF4-FFF2-40B4-BE49-F238E27FC236}">
                  <a16:creationId xmlns:a16="http://schemas.microsoft.com/office/drawing/2014/main" id="{502F847B-8A85-9B02-4B7E-1C50CC1EE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029" y="2099947"/>
              <a:ext cx="1642736" cy="24905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1" name="Line 95">
              <a:extLst>
                <a:ext uri="{FF2B5EF4-FFF2-40B4-BE49-F238E27FC236}">
                  <a16:creationId xmlns:a16="http://schemas.microsoft.com/office/drawing/2014/main" id="{6939F771-B344-146C-0064-2CF56FD4A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094" y="2978672"/>
              <a:ext cx="0" cy="159595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2" name="Oval 96">
              <a:extLst>
                <a:ext uri="{FF2B5EF4-FFF2-40B4-BE49-F238E27FC236}">
                  <a16:creationId xmlns:a16="http://schemas.microsoft.com/office/drawing/2014/main" id="{5841E18A-7B75-45ED-800E-798B58B04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527" y="5334606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63" name="Oval 97">
              <a:extLst>
                <a:ext uri="{FF2B5EF4-FFF2-40B4-BE49-F238E27FC236}">
                  <a16:creationId xmlns:a16="http://schemas.microsoft.com/office/drawing/2014/main" id="{8F941C08-694A-6AF2-A290-61C367C8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077" y="4498630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64" name="Oval 98">
              <a:extLst>
                <a:ext uri="{FF2B5EF4-FFF2-40B4-BE49-F238E27FC236}">
                  <a16:creationId xmlns:a16="http://schemas.microsoft.com/office/drawing/2014/main" id="{A1BCE165-E265-264F-36EA-C6BAF5898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679" y="2902674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65" name="Oval 99">
              <a:extLst>
                <a:ext uri="{FF2B5EF4-FFF2-40B4-BE49-F238E27FC236}">
                  <a16:creationId xmlns:a16="http://schemas.microsoft.com/office/drawing/2014/main" id="{2564234F-7721-24BB-452B-E6B5A4834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350" y="1981200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66" name="Oval 100">
              <a:extLst>
                <a:ext uri="{FF2B5EF4-FFF2-40B4-BE49-F238E27FC236}">
                  <a16:creationId xmlns:a16="http://schemas.microsoft.com/office/drawing/2014/main" id="{0FA690B7-763A-DB24-92EE-29C34920E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978672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67" name="Oval 101">
              <a:extLst>
                <a:ext uri="{FF2B5EF4-FFF2-40B4-BE49-F238E27FC236}">
                  <a16:creationId xmlns:a16="http://schemas.microsoft.com/office/drawing/2014/main" id="{7E5B7401-BD22-6F63-0B8F-D175BF3BC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242" y="4522379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68" name="TextBox 33">
              <a:extLst>
                <a:ext uri="{FF2B5EF4-FFF2-40B4-BE49-F238E27FC236}">
                  <a16:creationId xmlns:a16="http://schemas.microsoft.com/office/drawing/2014/main" id="{05881534-1112-9D1B-08B1-9F500DDF3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28956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B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69" name="TextBox 34">
              <a:extLst>
                <a:ext uri="{FF2B5EF4-FFF2-40B4-BE49-F238E27FC236}">
                  <a16:creationId xmlns:a16="http://schemas.microsoft.com/office/drawing/2014/main" id="{14F0FD16-339E-CEB5-747E-EA509CB90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15240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A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70" name="TextBox 35">
              <a:extLst>
                <a:ext uri="{FF2B5EF4-FFF2-40B4-BE49-F238E27FC236}">
                  <a16:creationId xmlns:a16="http://schemas.microsoft.com/office/drawing/2014/main" id="{E3B6A0EA-B410-019E-5B02-95FE54948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28194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42">
            <a:extLst>
              <a:ext uri="{FF2B5EF4-FFF2-40B4-BE49-F238E27FC236}">
                <a16:creationId xmlns:a16="http://schemas.microsoft.com/office/drawing/2014/main" id="{CC6CA424-F020-35A1-E917-7390E410028F}"/>
              </a:ext>
            </a:extLst>
          </p:cNvPr>
          <p:cNvGrpSpPr>
            <a:grpSpLocks/>
          </p:cNvGrpSpPr>
          <p:nvPr/>
        </p:nvGrpSpPr>
        <p:grpSpPr bwMode="auto">
          <a:xfrm>
            <a:off x="5000625" y="4421188"/>
            <a:ext cx="3530600" cy="1065212"/>
            <a:chOff x="5000115" y="4421824"/>
            <a:chExt cx="3530958" cy="1063970"/>
          </a:xfrm>
        </p:grpSpPr>
        <p:sp>
          <p:nvSpPr>
            <p:cNvPr id="134149" name="Line 89">
              <a:extLst>
                <a:ext uri="{FF2B5EF4-FFF2-40B4-BE49-F238E27FC236}">
                  <a16:creationId xmlns:a16="http://schemas.microsoft.com/office/drawing/2014/main" id="{C0B94A9C-F9BD-6C8F-4B95-9563C2207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2585" y="4546904"/>
              <a:ext cx="1580524" cy="786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0" name="Line 91">
              <a:extLst>
                <a:ext uri="{FF2B5EF4-FFF2-40B4-BE49-F238E27FC236}">
                  <a16:creationId xmlns:a16="http://schemas.microsoft.com/office/drawing/2014/main" id="{F5BD4207-3ADD-C99F-1868-92400A0CC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956" y="4573819"/>
              <a:ext cx="1580524" cy="7599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51" name="Oval 96">
              <a:extLst>
                <a:ext uri="{FF2B5EF4-FFF2-40B4-BE49-F238E27FC236}">
                  <a16:creationId xmlns:a16="http://schemas.microsoft.com/office/drawing/2014/main" id="{7CF01CEB-2092-0559-B3CD-9E66AE32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257800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52" name="Oval 97">
              <a:extLst>
                <a:ext uri="{FF2B5EF4-FFF2-40B4-BE49-F238E27FC236}">
                  <a16:creationId xmlns:a16="http://schemas.microsoft.com/office/drawing/2014/main" id="{8574F0F6-8B6B-3E28-8C30-9E0639D2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8950" y="4421824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53" name="Oval 101">
              <a:extLst>
                <a:ext uri="{FF2B5EF4-FFF2-40B4-BE49-F238E27FC236}">
                  <a16:creationId xmlns:a16="http://schemas.microsoft.com/office/drawing/2014/main" id="{B1EF1814-A792-1CFB-407E-AB3FCA0C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115" y="4445573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148" name="灯片编号占位符 4">
            <a:extLst>
              <a:ext uri="{FF2B5EF4-FFF2-40B4-BE49-F238E27FC236}">
                <a16:creationId xmlns:a16="http://schemas.microsoft.com/office/drawing/2014/main" id="{D9B75169-D0F0-21F0-F689-C73C0668C1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435469-40A6-FE4A-BAAC-295841C01C66}" type="slidenum"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6B591986-4B1C-4FA0-DFC7-CADA83050B02}"/>
              </a:ext>
            </a:extLst>
          </p:cNvPr>
          <p:cNvGrpSpPr>
            <a:grpSpLocks/>
          </p:cNvGrpSpPr>
          <p:nvPr/>
        </p:nvGrpSpPr>
        <p:grpSpPr bwMode="auto">
          <a:xfrm>
            <a:off x="636588" y="908050"/>
            <a:ext cx="7920037" cy="3529013"/>
            <a:chOff x="0" y="0"/>
            <a:chExt cx="4989" cy="2223"/>
          </a:xfrm>
        </p:grpSpPr>
        <p:grpSp>
          <p:nvGrpSpPr>
            <p:cNvPr id="115753" name="Group 3">
              <a:extLst>
                <a:ext uri="{FF2B5EF4-FFF2-40B4-BE49-F238E27FC236}">
                  <a16:creationId xmlns:a16="http://schemas.microsoft.com/office/drawing/2014/main" id="{75712EE0-CEA9-7401-214F-33A25DAF5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989" cy="2223"/>
              <a:chOff x="0" y="0"/>
              <a:chExt cx="4989" cy="2223"/>
            </a:xfrm>
          </p:grpSpPr>
          <p:sp>
            <p:nvSpPr>
              <p:cNvPr id="115756" name="AutoShape 4">
                <a:extLst>
                  <a:ext uri="{FF2B5EF4-FFF2-40B4-BE49-F238E27FC236}">
                    <a16:creationId xmlns:a16="http://schemas.microsoft.com/office/drawing/2014/main" id="{E18E61EE-1AA8-0A28-5E6C-8BC643834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989" cy="2223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5757" name="Group 5">
                <a:extLst>
                  <a:ext uri="{FF2B5EF4-FFF2-40B4-BE49-F238E27FC236}">
                    <a16:creationId xmlns:a16="http://schemas.microsoft.com/office/drawing/2014/main" id="{9B664623-EAAE-4CA7-9F50-7A9FC40EC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4" y="909"/>
                <a:ext cx="1008" cy="1062"/>
                <a:chOff x="0" y="0"/>
                <a:chExt cx="1824" cy="1830"/>
              </a:xfrm>
            </p:grpSpPr>
            <p:sp>
              <p:nvSpPr>
                <p:cNvPr id="115804" name="Line 6">
                  <a:extLst>
                    <a:ext uri="{FF2B5EF4-FFF2-40B4-BE49-F238E27FC236}">
                      <a16:creationId xmlns:a16="http://schemas.microsoft.com/office/drawing/2014/main" id="{32896EA6-0039-4E6F-EADB-CD569BC5F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3" y="1618"/>
                  <a:ext cx="0" cy="149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05" name="Line 7">
                  <a:extLst>
                    <a:ext uri="{FF2B5EF4-FFF2-40B4-BE49-F238E27FC236}">
                      <a16:creationId xmlns:a16="http://schemas.microsoft.com/office/drawing/2014/main" id="{F78506BC-BC4B-9A11-E164-8796CA19EB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7" y="772"/>
                  <a:ext cx="594" cy="0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06" name="Line 8">
                  <a:extLst>
                    <a:ext uri="{FF2B5EF4-FFF2-40B4-BE49-F238E27FC236}">
                      <a16:creationId xmlns:a16="http://schemas.microsoft.com/office/drawing/2014/main" id="{997982A2-B944-9EB9-7D07-404D68B7F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2" y="781"/>
                  <a:ext cx="135" cy="558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07" name="Line 9">
                  <a:extLst>
                    <a:ext uri="{FF2B5EF4-FFF2-40B4-BE49-F238E27FC236}">
                      <a16:creationId xmlns:a16="http://schemas.microsoft.com/office/drawing/2014/main" id="{0B901D2B-0CD5-92CC-1A19-3CB25C420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71" y="781"/>
                  <a:ext cx="201" cy="558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08" name="Line 10">
                  <a:extLst>
                    <a:ext uri="{FF2B5EF4-FFF2-40B4-BE49-F238E27FC236}">
                      <a16:creationId xmlns:a16="http://schemas.microsoft.com/office/drawing/2014/main" id="{F9196C92-3E3B-6AE5-8924-0861A1B1C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" y="1348"/>
                  <a:ext cx="442" cy="252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09" name="Line 11">
                  <a:extLst>
                    <a:ext uri="{FF2B5EF4-FFF2-40B4-BE49-F238E27FC236}">
                      <a16:creationId xmlns:a16="http://schemas.microsoft.com/office/drawing/2014/main" id="{D91CC6E2-601F-4B45-2B2C-4679AFC14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892" y="1330"/>
                  <a:ext cx="461" cy="270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0" name="Line 12">
                  <a:extLst>
                    <a:ext uri="{FF2B5EF4-FFF2-40B4-BE49-F238E27FC236}">
                      <a16:creationId xmlns:a16="http://schemas.microsoft.com/office/drawing/2014/main" id="{848D8627-C923-239C-2600-B2E627B89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46"/>
                  <a:ext cx="457" cy="1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1" name="Line 13">
                  <a:extLst>
                    <a:ext uri="{FF2B5EF4-FFF2-40B4-BE49-F238E27FC236}">
                      <a16:creationId xmlns:a16="http://schemas.microsoft.com/office/drawing/2014/main" id="{F12E54A3-2C75-A92F-D8D6-BEE46C6D34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3" y="46"/>
                  <a:ext cx="451" cy="1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2" name="Line 14">
                  <a:extLst>
                    <a:ext uri="{FF2B5EF4-FFF2-40B4-BE49-F238E27FC236}">
                      <a16:creationId xmlns:a16="http://schemas.microsoft.com/office/drawing/2014/main" id="{3ED09289-09F2-ABC1-0970-D8FEBFAEE4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61" y="196"/>
                  <a:ext cx="211" cy="557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3" name="Line 15">
                  <a:extLst>
                    <a:ext uri="{FF2B5EF4-FFF2-40B4-BE49-F238E27FC236}">
                      <a16:creationId xmlns:a16="http://schemas.microsoft.com/office/drawing/2014/main" id="{461714D9-B896-4411-980A-950C1927F3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2" y="213"/>
                  <a:ext cx="144" cy="531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4" name="Line 16">
                  <a:extLst>
                    <a:ext uri="{FF2B5EF4-FFF2-40B4-BE49-F238E27FC236}">
                      <a16:creationId xmlns:a16="http://schemas.microsoft.com/office/drawing/2014/main" id="{36B35F39-B7C0-9CD7-D0BD-57E4BEC96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558"/>
                  <a:ext cx="0" cy="6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5" name="Line 17">
                  <a:extLst>
                    <a:ext uri="{FF2B5EF4-FFF2-40B4-BE49-F238E27FC236}">
                      <a16:creationId xmlns:a16="http://schemas.microsoft.com/office/drawing/2014/main" id="{6551B45D-40A6-9C41-8E98-99FD2C6BDB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5" y="558"/>
                  <a:ext cx="0" cy="6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6" name="Line 18">
                  <a:extLst>
                    <a:ext uri="{FF2B5EF4-FFF2-40B4-BE49-F238E27FC236}">
                      <a16:creationId xmlns:a16="http://schemas.microsoft.com/office/drawing/2014/main" id="{147822B2-6C80-CBC3-4D1C-3C2D3AC32D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82" y="1172"/>
                  <a:ext cx="374" cy="139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7" name="Line 19">
                  <a:extLst>
                    <a:ext uri="{FF2B5EF4-FFF2-40B4-BE49-F238E27FC236}">
                      <a16:creationId xmlns:a16="http://schemas.microsoft.com/office/drawing/2014/main" id="{22475AA1-19D9-D135-5D3F-A611761F9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11" y="1181"/>
                  <a:ext cx="355" cy="39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8" name="Line 20">
                  <a:extLst>
                    <a:ext uri="{FF2B5EF4-FFF2-40B4-BE49-F238E27FC236}">
                      <a16:creationId xmlns:a16="http://schemas.microsoft.com/office/drawing/2014/main" id="{D988EF04-0D25-3CD9-1210-C11DA3C43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92" y="1581"/>
                  <a:ext cx="490" cy="1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19" name="Line 21">
                  <a:extLst>
                    <a:ext uri="{FF2B5EF4-FFF2-40B4-BE49-F238E27FC236}">
                      <a16:creationId xmlns:a16="http://schemas.microsoft.com/office/drawing/2014/main" id="{4CDB4DA8-19EE-7450-F36E-6774D76AD1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" y="1600"/>
                  <a:ext cx="451" cy="16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0" name="Line 22">
                  <a:extLst>
                    <a:ext uri="{FF2B5EF4-FFF2-40B4-BE49-F238E27FC236}">
                      <a16:creationId xmlns:a16="http://schemas.microsoft.com/office/drawing/2014/main" id="{0D8A1C2E-715C-DCDF-8748-30D1EFBCC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" y="1181"/>
                  <a:ext cx="326" cy="4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1" name="Line 23">
                  <a:extLst>
                    <a:ext uri="{FF2B5EF4-FFF2-40B4-BE49-F238E27FC236}">
                      <a16:creationId xmlns:a16="http://schemas.microsoft.com/office/drawing/2014/main" id="{FE398FBB-E9AB-F081-A34E-D486EF04E8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" y="213"/>
                  <a:ext cx="335" cy="32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2" name="Line 24">
                  <a:extLst>
                    <a:ext uri="{FF2B5EF4-FFF2-40B4-BE49-F238E27FC236}">
                      <a16:creationId xmlns:a16="http://schemas.microsoft.com/office/drawing/2014/main" id="{9A34F29D-2951-2AD2-7C90-924C03659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" y="1162"/>
                  <a:ext cx="364" cy="177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3" name="Line 25">
                  <a:extLst>
                    <a:ext uri="{FF2B5EF4-FFF2-40B4-BE49-F238E27FC236}">
                      <a16:creationId xmlns:a16="http://schemas.microsoft.com/office/drawing/2014/main" id="{0CF24D76-0785-0423-D049-AEC3A0D65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61" y="1004"/>
                  <a:ext cx="230" cy="55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4" name="Line 26">
                  <a:extLst>
                    <a:ext uri="{FF2B5EF4-FFF2-40B4-BE49-F238E27FC236}">
                      <a16:creationId xmlns:a16="http://schemas.microsoft.com/office/drawing/2014/main" id="{72631007-CAEC-A0C2-CFE6-881A48A71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5" y="986"/>
                  <a:ext cx="5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5" name="Line 27">
                  <a:extLst>
                    <a:ext uri="{FF2B5EF4-FFF2-40B4-BE49-F238E27FC236}">
                      <a16:creationId xmlns:a16="http://schemas.microsoft.com/office/drawing/2014/main" id="{C85C5FAF-AB1A-78FC-BA48-AC67BDD76D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995"/>
                  <a:ext cx="182" cy="59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6" name="Line 28">
                  <a:extLst>
                    <a:ext uri="{FF2B5EF4-FFF2-40B4-BE49-F238E27FC236}">
                      <a16:creationId xmlns:a16="http://schemas.microsoft.com/office/drawing/2014/main" id="{4341ECE3-D4A2-BA51-B9BD-E8B7911FF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" y="465"/>
                  <a:ext cx="183" cy="5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7" name="Line 29">
                  <a:extLst>
                    <a:ext uri="{FF2B5EF4-FFF2-40B4-BE49-F238E27FC236}">
                      <a16:creationId xmlns:a16="http://schemas.microsoft.com/office/drawing/2014/main" id="{83A5F0BD-0480-C262-17C5-D687D3ECF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232"/>
                  <a:ext cx="451" cy="19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8" name="Line 30">
                  <a:extLst>
                    <a:ext uri="{FF2B5EF4-FFF2-40B4-BE49-F238E27FC236}">
                      <a16:creationId xmlns:a16="http://schemas.microsoft.com/office/drawing/2014/main" id="{37B1C058-71B3-9179-F1BD-27938D42D3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" y="446"/>
                  <a:ext cx="326" cy="10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29" name="Line 31">
                  <a:extLst>
                    <a:ext uri="{FF2B5EF4-FFF2-40B4-BE49-F238E27FC236}">
                      <a16:creationId xmlns:a16="http://schemas.microsoft.com/office/drawing/2014/main" id="{F597C2E1-45B3-05BE-0EF6-188817116E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" y="241"/>
                  <a:ext cx="470" cy="19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30" name="Line 32">
                  <a:extLst>
                    <a:ext uri="{FF2B5EF4-FFF2-40B4-BE49-F238E27FC236}">
                      <a16:creationId xmlns:a16="http://schemas.microsoft.com/office/drawing/2014/main" id="{3321C418-1223-8119-C4AF-DA55DDE237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82" y="437"/>
                  <a:ext cx="384" cy="9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831" name="Line 33">
                  <a:extLst>
                    <a:ext uri="{FF2B5EF4-FFF2-40B4-BE49-F238E27FC236}">
                      <a16:creationId xmlns:a16="http://schemas.microsoft.com/office/drawing/2014/main" id="{2A584702-296A-ECB7-A09C-C9CE247A09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5" y="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832" name="未知">
                  <a:extLst>
                    <a:ext uri="{FF2B5EF4-FFF2-40B4-BE49-F238E27FC236}">
                      <a16:creationId xmlns:a16="http://schemas.microsoft.com/office/drawing/2014/main" id="{309A469B-3C59-04C6-0F14-0E20E7B31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" y="210"/>
                  <a:ext cx="408" cy="329"/>
                </a:xfrm>
                <a:custGeom>
                  <a:avLst/>
                  <a:gdLst>
                    <a:gd name="T0" fmla="*/ 0 w 408"/>
                    <a:gd name="T1" fmla="*/ 0 h 329"/>
                    <a:gd name="T2" fmla="*/ 408 w 408"/>
                    <a:gd name="T3" fmla="*/ 329 h 32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29">
                      <a:moveTo>
                        <a:pt x="0" y="0"/>
                      </a:moveTo>
                      <a:lnTo>
                        <a:pt x="408" y="329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833" name="Line 35">
                  <a:extLst>
                    <a:ext uri="{FF2B5EF4-FFF2-40B4-BE49-F238E27FC236}">
                      <a16:creationId xmlns:a16="http://schemas.microsoft.com/office/drawing/2014/main" id="{B1F12B3C-7DBB-1BE9-A819-3518930C9F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402"/>
                  <a:ext cx="192" cy="57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834" name="Oval 36">
                  <a:extLst>
                    <a:ext uri="{FF2B5EF4-FFF2-40B4-BE49-F238E27FC236}">
                      <a16:creationId xmlns:a16="http://schemas.microsoft.com/office/drawing/2014/main" id="{49A0EF87-E614-A4D4-270A-DCD109543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9" y="49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35" name="Oval 37">
                  <a:extLst>
                    <a:ext uri="{FF2B5EF4-FFF2-40B4-BE49-F238E27FC236}">
                      <a16:creationId xmlns:a16="http://schemas.microsoft.com/office/drawing/2014/main" id="{1A8A20B9-E1DA-ACE8-041A-2299A39C9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3" y="39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36" name="Oval 38">
                  <a:extLst>
                    <a:ext uri="{FF2B5EF4-FFF2-40B4-BE49-F238E27FC236}">
                      <a16:creationId xmlns:a16="http://schemas.microsoft.com/office/drawing/2014/main" id="{877AE90B-AF81-023A-EB3A-24EDE7809C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12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37" name="Oval 39">
                  <a:extLst>
                    <a:ext uri="{FF2B5EF4-FFF2-40B4-BE49-F238E27FC236}">
                      <a16:creationId xmlns:a16="http://schemas.microsoft.com/office/drawing/2014/main" id="{93FFAED9-84D0-DF84-AC62-69496D82F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16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38" name="Oval 40">
                  <a:extLst>
                    <a:ext uri="{FF2B5EF4-FFF2-40B4-BE49-F238E27FC236}">
                      <a16:creationId xmlns:a16="http://schemas.microsoft.com/office/drawing/2014/main" id="{934D4EBE-0CD1-EC3D-54FA-30221142E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3" y="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39" name="Oval 41">
                  <a:extLst>
                    <a:ext uri="{FF2B5EF4-FFF2-40B4-BE49-F238E27FC236}">
                      <a16:creationId xmlns:a16="http://schemas.microsoft.com/office/drawing/2014/main" id="{6374D0BC-C335-63AF-2A10-011F5D453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18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0" name="Oval 42">
                  <a:extLst>
                    <a:ext uri="{FF2B5EF4-FFF2-40B4-BE49-F238E27FC236}">
                      <a16:creationId xmlns:a16="http://schemas.microsoft.com/office/drawing/2014/main" id="{0F016007-9DB1-57C5-DA5A-0F4583F6D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" y="70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1" name="Oval 43">
                  <a:extLst>
                    <a:ext uri="{FF2B5EF4-FFF2-40B4-BE49-F238E27FC236}">
                      <a16:creationId xmlns:a16="http://schemas.microsoft.com/office/drawing/2014/main" id="{2BDFC54C-B150-7DB8-A993-3D19876D9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72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2" name="Oval 44">
                  <a:extLst>
                    <a:ext uri="{FF2B5EF4-FFF2-40B4-BE49-F238E27FC236}">
                      <a16:creationId xmlns:a16="http://schemas.microsoft.com/office/drawing/2014/main" id="{6FFF3890-D2D5-E742-E5BF-7D54F9748D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3" y="1257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3" name="Oval 45">
                  <a:extLst>
                    <a:ext uri="{FF2B5EF4-FFF2-40B4-BE49-F238E27FC236}">
                      <a16:creationId xmlns:a16="http://schemas.microsoft.com/office/drawing/2014/main" id="{168DC570-B0FE-4EA1-AF61-092F6F8081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939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4" name="Oval 46">
                  <a:extLst>
                    <a:ext uri="{FF2B5EF4-FFF2-40B4-BE49-F238E27FC236}">
                      <a16:creationId xmlns:a16="http://schemas.microsoft.com/office/drawing/2014/main" id="{0368A091-5ABE-91A4-2CDE-09D19D69B6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5" name="Oval 47">
                  <a:extLst>
                    <a:ext uri="{FF2B5EF4-FFF2-40B4-BE49-F238E27FC236}">
                      <a16:creationId xmlns:a16="http://schemas.microsoft.com/office/drawing/2014/main" id="{9F18EC6B-5D21-0EAE-5FF2-1CEF4AE90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" y="135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6" name="Oval 48">
                  <a:extLst>
                    <a:ext uri="{FF2B5EF4-FFF2-40B4-BE49-F238E27FC236}">
                      <a16:creationId xmlns:a16="http://schemas.microsoft.com/office/drawing/2014/main" id="{3120EEB9-83E1-42E0-BBDC-D9A4ABDE2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94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7" name="Oval 49">
                  <a:extLst>
                    <a:ext uri="{FF2B5EF4-FFF2-40B4-BE49-F238E27FC236}">
                      <a16:creationId xmlns:a16="http://schemas.microsoft.com/office/drawing/2014/main" id="{B688F292-06E0-B3FB-9471-25B793604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8" name="Oval 50">
                  <a:extLst>
                    <a:ext uri="{FF2B5EF4-FFF2-40B4-BE49-F238E27FC236}">
                      <a16:creationId xmlns:a16="http://schemas.microsoft.com/office/drawing/2014/main" id="{28ECE170-50F2-3E5B-ABF7-6C8702C0CF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49" name="Oval 51">
                  <a:extLst>
                    <a:ext uri="{FF2B5EF4-FFF2-40B4-BE49-F238E27FC236}">
                      <a16:creationId xmlns:a16="http://schemas.microsoft.com/office/drawing/2014/main" id="{D1B30205-6543-2B96-F785-D6587E5F7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126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50" name="Oval 52">
                  <a:extLst>
                    <a:ext uri="{FF2B5EF4-FFF2-40B4-BE49-F238E27FC236}">
                      <a16:creationId xmlns:a16="http://schemas.microsoft.com/office/drawing/2014/main" id="{6FDB56ED-4CAE-CF50-BE92-114840845C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53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51" name="Oval 53">
                  <a:extLst>
                    <a:ext uri="{FF2B5EF4-FFF2-40B4-BE49-F238E27FC236}">
                      <a16:creationId xmlns:a16="http://schemas.microsoft.com/office/drawing/2014/main" id="{DCA7885D-C5CA-0F63-C769-1211EBD73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173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52" name="Oval 54">
                  <a:extLst>
                    <a:ext uri="{FF2B5EF4-FFF2-40B4-BE49-F238E27FC236}">
                      <a16:creationId xmlns:a16="http://schemas.microsoft.com/office/drawing/2014/main" id="{157465E3-F6C4-4F0B-62F3-05F170546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" y="153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853" name="Oval 55">
                  <a:extLst>
                    <a:ext uri="{FF2B5EF4-FFF2-40B4-BE49-F238E27FC236}">
                      <a16:creationId xmlns:a16="http://schemas.microsoft.com/office/drawing/2014/main" id="{7155500A-F48A-28D6-C35C-7D9F8E722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" y="40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5758" name="Group 56">
                <a:extLst>
                  <a:ext uri="{FF2B5EF4-FFF2-40B4-BE49-F238E27FC236}">
                    <a16:creationId xmlns:a16="http://schemas.microsoft.com/office/drawing/2014/main" id="{8DA2C7EE-DDDA-F1BF-ED5B-926CB51AEB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30" y="862"/>
                <a:ext cx="1064" cy="998"/>
                <a:chOff x="0" y="0"/>
                <a:chExt cx="2100" cy="1869"/>
              </a:xfrm>
            </p:grpSpPr>
            <p:grpSp>
              <p:nvGrpSpPr>
                <p:cNvPr id="115760" name="Group 57">
                  <a:extLst>
                    <a:ext uri="{FF2B5EF4-FFF2-40B4-BE49-F238E27FC236}">
                      <a16:creationId xmlns:a16="http://schemas.microsoft.com/office/drawing/2014/main" id="{786D5E60-739C-A4C2-CF72-7FB97B9055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" y="45"/>
                  <a:ext cx="2004" cy="1773"/>
                  <a:chOff x="0" y="0"/>
                  <a:chExt cx="1200" cy="1050"/>
                </a:xfrm>
              </p:grpSpPr>
              <p:sp>
                <p:nvSpPr>
                  <p:cNvPr id="115782" name="Line 58">
                    <a:extLst>
                      <a:ext uri="{FF2B5EF4-FFF2-40B4-BE49-F238E27FC236}">
                        <a16:creationId xmlns:a16="http://schemas.microsoft.com/office/drawing/2014/main" id="{1A97695F-28FF-D7B7-F16D-CBEB7493FD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2" y="1050"/>
                    <a:ext cx="7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83" name="Line 59">
                    <a:extLst>
                      <a:ext uri="{FF2B5EF4-FFF2-40B4-BE49-F238E27FC236}">
                        <a16:creationId xmlns:a16="http://schemas.microsoft.com/office/drawing/2014/main" id="{DF904A91-9CC1-5B3B-455B-C0F335A467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0"/>
                    <a:ext cx="558" cy="34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84" name="Line 60">
                    <a:extLst>
                      <a:ext uri="{FF2B5EF4-FFF2-40B4-BE49-F238E27FC236}">
                        <a16:creationId xmlns:a16="http://schemas.microsoft.com/office/drawing/2014/main" id="{49A0CA76-CAD3-EDF8-F3A2-B47DAB90B0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624" cy="34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85" name="Line 61">
                    <a:extLst>
                      <a:ext uri="{FF2B5EF4-FFF2-40B4-BE49-F238E27FC236}">
                        <a16:creationId xmlns:a16="http://schemas.microsoft.com/office/drawing/2014/main" id="{6B6C9A0E-62DB-17B5-8C90-64300581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366"/>
                    <a:ext cx="210" cy="68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86" name="Line 62">
                    <a:extLst>
                      <a:ext uri="{FF2B5EF4-FFF2-40B4-BE49-F238E27FC236}">
                        <a16:creationId xmlns:a16="http://schemas.microsoft.com/office/drawing/2014/main" id="{364A970D-76B8-CC6C-46EB-9B207BB752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8" y="366"/>
                    <a:ext cx="216" cy="68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87" name="Line 63">
                    <a:extLst>
                      <a:ext uri="{FF2B5EF4-FFF2-40B4-BE49-F238E27FC236}">
                        <a16:creationId xmlns:a16="http://schemas.microsoft.com/office/drawing/2014/main" id="{2E745234-D0B7-14DF-A22D-3AE520DF7C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" y="918"/>
                    <a:ext cx="5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88" name="Line 64">
                    <a:extLst>
                      <a:ext uri="{FF2B5EF4-FFF2-40B4-BE49-F238E27FC236}">
                        <a16:creationId xmlns:a16="http://schemas.microsoft.com/office/drawing/2014/main" id="{AC07DAA1-7415-5BAB-1DFB-3EFCD4E90A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" y="384"/>
                    <a:ext cx="30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89" name="Line 65">
                    <a:extLst>
                      <a:ext uri="{FF2B5EF4-FFF2-40B4-BE49-F238E27FC236}">
                        <a16:creationId xmlns:a16="http://schemas.microsoft.com/office/drawing/2014/main" id="{DCBF8967-F271-350D-A06C-C360E6B9F4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4" y="414"/>
                    <a:ext cx="150" cy="50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0" name="Line 66">
                    <a:extLst>
                      <a:ext uri="{FF2B5EF4-FFF2-40B4-BE49-F238E27FC236}">
                        <a16:creationId xmlns:a16="http://schemas.microsoft.com/office/drawing/2014/main" id="{979CA852-BB43-3267-B7D0-FD85D95F2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0" y="420"/>
                    <a:ext cx="156" cy="49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1" name="Line 67">
                    <a:extLst>
                      <a:ext uri="{FF2B5EF4-FFF2-40B4-BE49-F238E27FC236}">
                        <a16:creationId xmlns:a16="http://schemas.microsoft.com/office/drawing/2014/main" id="{5799052C-3B1D-BC85-6732-6901915C84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" y="168"/>
                    <a:ext cx="396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2" name="Line 68">
                    <a:extLst>
                      <a:ext uri="{FF2B5EF4-FFF2-40B4-BE49-F238E27FC236}">
                        <a16:creationId xmlns:a16="http://schemas.microsoft.com/office/drawing/2014/main" id="{D533BDF7-F323-377F-C2DD-A574C1D805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82" y="162"/>
                    <a:ext cx="456" cy="2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3" name="Line 69">
                    <a:extLst>
                      <a:ext uri="{FF2B5EF4-FFF2-40B4-BE49-F238E27FC236}">
                        <a16:creationId xmlns:a16="http://schemas.microsoft.com/office/drawing/2014/main" id="{A0B66184-076A-9BAA-F6B1-E5A1C8C20D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78" y="648"/>
                    <a:ext cx="210" cy="1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4" name="Line 70">
                    <a:extLst>
                      <a:ext uri="{FF2B5EF4-FFF2-40B4-BE49-F238E27FC236}">
                        <a16:creationId xmlns:a16="http://schemas.microsoft.com/office/drawing/2014/main" id="{4D105AFC-4642-AA00-B006-278DFA94F9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62" y="390"/>
                    <a:ext cx="72" cy="22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5" name="Line 71">
                    <a:extLst>
                      <a:ext uri="{FF2B5EF4-FFF2-40B4-BE49-F238E27FC236}">
                        <a16:creationId xmlns:a16="http://schemas.microsoft.com/office/drawing/2014/main" id="{9E922CA3-628D-A026-4313-B877F45759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2" y="390"/>
                    <a:ext cx="60" cy="23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6" name="Line 72">
                    <a:extLst>
                      <a:ext uri="{FF2B5EF4-FFF2-40B4-BE49-F238E27FC236}">
                        <a16:creationId xmlns:a16="http://schemas.microsoft.com/office/drawing/2014/main" id="{31360A8A-6CA8-AACC-CA48-1C9FAA5BD6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6" y="630"/>
                    <a:ext cx="216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7" name="Line 73">
                    <a:extLst>
                      <a:ext uri="{FF2B5EF4-FFF2-40B4-BE49-F238E27FC236}">
                        <a16:creationId xmlns:a16="http://schemas.microsoft.com/office/drawing/2014/main" id="{85A3DE0E-1434-C974-21E9-AED49E2280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0" y="6"/>
                    <a:ext cx="0" cy="13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8" name="Line 74">
                    <a:extLst>
                      <a:ext uri="{FF2B5EF4-FFF2-40B4-BE49-F238E27FC236}">
                        <a16:creationId xmlns:a16="http://schemas.microsoft.com/office/drawing/2014/main" id="{3175E4CB-A490-4DD0-80BA-FE56C1D580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" y="924"/>
                    <a:ext cx="102" cy="11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799" name="Line 75">
                    <a:extLst>
                      <a:ext uri="{FF2B5EF4-FFF2-40B4-BE49-F238E27FC236}">
                        <a16:creationId xmlns:a16="http://schemas.microsoft.com/office/drawing/2014/main" id="{3627ED8B-85D0-CC5E-F80E-7F759F9F17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76" y="924"/>
                    <a:ext cx="102" cy="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00" name="Line 76">
                    <a:extLst>
                      <a:ext uri="{FF2B5EF4-FFF2-40B4-BE49-F238E27FC236}">
                        <a16:creationId xmlns:a16="http://schemas.microsoft.com/office/drawing/2014/main" id="{44047642-79E7-7661-929B-B3DC1756F6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34" y="624"/>
                    <a:ext cx="114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01" name="Line 77">
                    <a:extLst>
                      <a:ext uri="{FF2B5EF4-FFF2-40B4-BE49-F238E27FC236}">
                        <a16:creationId xmlns:a16="http://schemas.microsoft.com/office/drawing/2014/main" id="{C8C99633-B424-8F1C-8DB9-C8D7193FED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0" y="300"/>
                    <a:ext cx="48" cy="8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02" name="Line 78">
                    <a:extLst>
                      <a:ext uri="{FF2B5EF4-FFF2-40B4-BE49-F238E27FC236}">
                        <a16:creationId xmlns:a16="http://schemas.microsoft.com/office/drawing/2014/main" id="{8747A254-EF9E-BE23-FBC9-9FA367DFDE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4" y="300"/>
                    <a:ext cx="48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03" name="Line 79">
                    <a:extLst>
                      <a:ext uri="{FF2B5EF4-FFF2-40B4-BE49-F238E27FC236}">
                        <a16:creationId xmlns:a16="http://schemas.microsoft.com/office/drawing/2014/main" id="{829A0E1E-FDA9-D6E5-42FA-A759AB598E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2" y="642"/>
                    <a:ext cx="114" cy="4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5761" name="Line 80">
                  <a:extLst>
                    <a:ext uri="{FF2B5EF4-FFF2-40B4-BE49-F238E27FC236}">
                      <a16:creationId xmlns:a16="http://schemas.microsoft.com/office/drawing/2014/main" id="{5DA64AC5-995B-FBD7-3034-EE98317DF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8" y="135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762" name="Oval 81">
                  <a:extLst>
                    <a:ext uri="{FF2B5EF4-FFF2-40B4-BE49-F238E27FC236}">
                      <a16:creationId xmlns:a16="http://schemas.microsoft.com/office/drawing/2014/main" id="{E464F374-05EF-D304-9A43-59073865E0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58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63" name="Oval 82">
                  <a:extLst>
                    <a:ext uri="{FF2B5EF4-FFF2-40B4-BE49-F238E27FC236}">
                      <a16:creationId xmlns:a16="http://schemas.microsoft.com/office/drawing/2014/main" id="{C812D2F0-3FF8-7522-311C-713B513AD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5" y="177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64" name="Oval 83">
                  <a:extLst>
                    <a:ext uri="{FF2B5EF4-FFF2-40B4-BE49-F238E27FC236}">
                      <a16:creationId xmlns:a16="http://schemas.microsoft.com/office/drawing/2014/main" id="{5DD46962-B395-1D99-B949-BF0B509E7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" y="155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65" name="Oval 84">
                  <a:extLst>
                    <a:ext uri="{FF2B5EF4-FFF2-40B4-BE49-F238E27FC236}">
                      <a16:creationId xmlns:a16="http://schemas.microsoft.com/office/drawing/2014/main" id="{9B1BB082-2C12-1FD4-36F5-59FBC43D0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" y="68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66" name="Oval 85">
                  <a:extLst>
                    <a:ext uri="{FF2B5EF4-FFF2-40B4-BE49-F238E27FC236}">
                      <a16:creationId xmlns:a16="http://schemas.microsoft.com/office/drawing/2014/main" id="{A22495B3-EE22-2C2B-64C2-7FBBD8D50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67" name="Oval 86">
                  <a:extLst>
                    <a:ext uri="{FF2B5EF4-FFF2-40B4-BE49-F238E27FC236}">
                      <a16:creationId xmlns:a16="http://schemas.microsoft.com/office/drawing/2014/main" id="{B88A7FE9-C12A-C7CF-16A6-7B0BB16F1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85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68" name="Oval 87">
                  <a:extLst>
                    <a:ext uri="{FF2B5EF4-FFF2-40B4-BE49-F238E27FC236}">
                      <a16:creationId xmlns:a16="http://schemas.microsoft.com/office/drawing/2014/main" id="{67889598-14CC-925A-8CA4-4813727B17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48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69" name="Oval 88">
                  <a:extLst>
                    <a:ext uri="{FF2B5EF4-FFF2-40B4-BE49-F238E27FC236}">
                      <a16:creationId xmlns:a16="http://schemas.microsoft.com/office/drawing/2014/main" id="{BF85BA15-55A2-DE5A-B3C8-0BDC2D11D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" y="114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0" name="Oval 89">
                  <a:extLst>
                    <a:ext uri="{FF2B5EF4-FFF2-40B4-BE49-F238E27FC236}">
                      <a16:creationId xmlns:a16="http://schemas.microsoft.com/office/drawing/2014/main" id="{3376A477-27C3-85A1-702A-FD48D03AA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8" y="669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1" name="Oval 90">
                  <a:extLst>
                    <a:ext uri="{FF2B5EF4-FFF2-40B4-BE49-F238E27FC236}">
                      <a16:creationId xmlns:a16="http://schemas.microsoft.com/office/drawing/2014/main" id="{14C9906F-FBDB-07F6-EAD4-DE88921BF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2" name="Oval 91">
                  <a:extLst>
                    <a:ext uri="{FF2B5EF4-FFF2-40B4-BE49-F238E27FC236}">
                      <a16:creationId xmlns:a16="http://schemas.microsoft.com/office/drawing/2014/main" id="{F68ED70F-8114-2B7C-A7F3-C015F6D7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7" y="657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3" name="Oval 92">
                  <a:extLst>
                    <a:ext uri="{FF2B5EF4-FFF2-40B4-BE49-F238E27FC236}">
                      <a16:creationId xmlns:a16="http://schemas.microsoft.com/office/drawing/2014/main" id="{AEE6C17D-75CE-7065-509C-B4AB73E27B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477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4" name="Oval 93">
                  <a:extLst>
                    <a:ext uri="{FF2B5EF4-FFF2-40B4-BE49-F238E27FC236}">
                      <a16:creationId xmlns:a16="http://schemas.microsoft.com/office/drawing/2014/main" id="{32569BAE-A966-E65C-B605-CC726390F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9" y="68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5" name="Oval 94">
                  <a:extLst>
                    <a:ext uri="{FF2B5EF4-FFF2-40B4-BE49-F238E27FC236}">
                      <a16:creationId xmlns:a16="http://schemas.microsoft.com/office/drawing/2014/main" id="{0432A399-00BC-7379-7329-EED6DC37C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4" y="62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6" name="Oval 95">
                  <a:extLst>
                    <a:ext uri="{FF2B5EF4-FFF2-40B4-BE49-F238E27FC236}">
                      <a16:creationId xmlns:a16="http://schemas.microsoft.com/office/drawing/2014/main" id="{816A26CF-C5DB-8DA8-805B-AE0C22526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9" y="10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7" name="Oval 96">
                  <a:extLst>
                    <a:ext uri="{FF2B5EF4-FFF2-40B4-BE49-F238E27FC236}">
                      <a16:creationId xmlns:a16="http://schemas.microsoft.com/office/drawing/2014/main" id="{A74DB54C-738D-CC56-15BF-2157488673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9" y="129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8" name="Oval 97">
                  <a:extLst>
                    <a:ext uri="{FF2B5EF4-FFF2-40B4-BE49-F238E27FC236}">
                      <a16:creationId xmlns:a16="http://schemas.microsoft.com/office/drawing/2014/main" id="{765F8321-252B-9647-5E74-02BB6FF6D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75" y="110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79" name="Oval 98">
                  <a:extLst>
                    <a:ext uri="{FF2B5EF4-FFF2-40B4-BE49-F238E27FC236}">
                      <a16:creationId xmlns:a16="http://schemas.microsoft.com/office/drawing/2014/main" id="{EF3C9275-1CF9-2AB7-F7B9-3885134BC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9" y="1539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80" name="Oval 99">
                  <a:extLst>
                    <a:ext uri="{FF2B5EF4-FFF2-40B4-BE49-F238E27FC236}">
                      <a16:creationId xmlns:a16="http://schemas.microsoft.com/office/drawing/2014/main" id="{C4D24981-E6D7-B136-6661-58F6E752C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9" y="153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781" name="Oval 100">
                  <a:extLst>
                    <a:ext uri="{FF2B5EF4-FFF2-40B4-BE49-F238E27FC236}">
                      <a16:creationId xmlns:a16="http://schemas.microsoft.com/office/drawing/2014/main" id="{ED0FC530-CE20-0AEF-1635-C821D41E3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3" y="177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759" name="Text Box 101">
                <a:extLst>
                  <a:ext uri="{FF2B5EF4-FFF2-40B4-BE49-F238E27FC236}">
                    <a16:creationId xmlns:a16="http://schemas.microsoft.com/office/drawing/2014/main" id="{A6CEC0D0-BF60-3B20-A38A-461865BFA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" y="90"/>
                <a:ext cx="4808" cy="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r>
                  <a:rPr lang="en-US" altLang="zh-CN" sz="1800"/>
                  <a:t>Hamilton</a:t>
                </a:r>
                <a:r>
                  <a:rPr lang="zh-CN" altLang="en-US" sz="1800"/>
                  <a:t>回路问题</a:t>
                </a:r>
              </a:p>
              <a:p>
                <a:pPr algn="just" eaLnBrk="1" hangingPunct="1">
                  <a:lnSpc>
                    <a:spcPct val="120000"/>
                  </a:lnSpc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zh-CN" altLang="en-US" sz="1800"/>
                  <a:t>       沿着正十二面体的棱寻找一条旅行路线，通过每个城市恰好一次又回到出发城市。 </a:t>
                </a:r>
              </a:p>
            </p:txBody>
          </p:sp>
        </p:grpSp>
        <p:sp>
          <p:nvSpPr>
            <p:cNvPr id="115754" name="Line 102">
              <a:extLst>
                <a:ext uri="{FF2B5EF4-FFF2-40B4-BE49-F238E27FC236}">
                  <a16:creationId xmlns:a16="http://schemas.microsoft.com/office/drawing/2014/main" id="{A2A99015-F54D-4DBC-C63C-90BC582AB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8" y="1205"/>
              <a:ext cx="114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755" name="Line 103">
              <a:extLst>
                <a:ext uri="{FF2B5EF4-FFF2-40B4-BE49-F238E27FC236}">
                  <a16:creationId xmlns:a16="http://schemas.microsoft.com/office/drawing/2014/main" id="{465A57FD-B6FF-55CA-EF03-CDAA3E8A2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7" y="1215"/>
              <a:ext cx="110" cy="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27" name="Line 115">
            <a:extLst>
              <a:ext uri="{FF2B5EF4-FFF2-40B4-BE49-F238E27FC236}">
                <a16:creationId xmlns:a16="http://schemas.microsoft.com/office/drawing/2014/main" id="{0BBED06C-F519-F957-1A12-4994009EAD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7750" y="2320925"/>
            <a:ext cx="749300" cy="4984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8" name="Line 116">
            <a:extLst>
              <a:ext uri="{FF2B5EF4-FFF2-40B4-BE49-F238E27FC236}">
                <a16:creationId xmlns:a16="http://schemas.microsoft.com/office/drawing/2014/main" id="{BB92CE21-69D3-C8EA-613E-BF0B02F63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0863" y="2320925"/>
            <a:ext cx="838200" cy="4984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9" name="Line 117">
            <a:extLst>
              <a:ext uri="{FF2B5EF4-FFF2-40B4-BE49-F238E27FC236}">
                <a16:creationId xmlns:a16="http://schemas.microsoft.com/office/drawing/2014/main" id="{4D5BE87A-173B-844C-1576-58BCFA7BE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50" y="2844800"/>
            <a:ext cx="282575" cy="9794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0" name="Line 118">
            <a:extLst>
              <a:ext uri="{FF2B5EF4-FFF2-40B4-BE49-F238E27FC236}">
                <a16:creationId xmlns:a16="http://schemas.microsoft.com/office/drawing/2014/main" id="{6605CACE-177D-940E-3704-402CE67DB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2844800"/>
            <a:ext cx="290512" cy="9794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1" name="Line 119">
            <a:extLst>
              <a:ext uri="{FF2B5EF4-FFF2-40B4-BE49-F238E27FC236}">
                <a16:creationId xmlns:a16="http://schemas.microsoft.com/office/drawing/2014/main" id="{164AD3B3-FB15-15D1-E9A6-B22172B19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8" y="2870200"/>
            <a:ext cx="409575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2" name="Line 120">
            <a:extLst>
              <a:ext uri="{FF2B5EF4-FFF2-40B4-BE49-F238E27FC236}">
                <a16:creationId xmlns:a16="http://schemas.microsoft.com/office/drawing/2014/main" id="{379DB4BC-6AA5-83D2-648E-0C74EB765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6150" y="2922588"/>
            <a:ext cx="209550" cy="7127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3" name="Line 121">
            <a:extLst>
              <a:ext uri="{FF2B5EF4-FFF2-40B4-BE49-F238E27FC236}">
                <a16:creationId xmlns:a16="http://schemas.microsoft.com/office/drawing/2014/main" id="{6EBF0566-547A-EA15-C483-E1069584E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3175" y="2562225"/>
            <a:ext cx="531813" cy="3429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4" name="Line 122">
            <a:extLst>
              <a:ext uri="{FF2B5EF4-FFF2-40B4-BE49-F238E27FC236}">
                <a16:creationId xmlns:a16="http://schemas.microsoft.com/office/drawing/2014/main" id="{37BAC14B-6B86-C94B-FD93-24EEFC282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663" y="2578100"/>
            <a:ext cx="569912" cy="3349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5" name="Line 123">
            <a:extLst>
              <a:ext uri="{FF2B5EF4-FFF2-40B4-BE49-F238E27FC236}">
                <a16:creationId xmlns:a16="http://schemas.microsoft.com/office/drawing/2014/main" id="{F40E5841-E5B1-706A-5ACD-984B7C164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2879725"/>
            <a:ext cx="95250" cy="3254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6" name="Line 124">
            <a:extLst>
              <a:ext uri="{FF2B5EF4-FFF2-40B4-BE49-F238E27FC236}">
                <a16:creationId xmlns:a16="http://schemas.microsoft.com/office/drawing/2014/main" id="{51394442-C86E-A3D5-54EB-F782B72EC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813" y="2879725"/>
            <a:ext cx="79375" cy="3349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7" name="Line 125">
            <a:extLst>
              <a:ext uri="{FF2B5EF4-FFF2-40B4-BE49-F238E27FC236}">
                <a16:creationId xmlns:a16="http://schemas.microsoft.com/office/drawing/2014/main" id="{77475050-D1C0-AEA3-302F-8CC6D9085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2138" y="3222625"/>
            <a:ext cx="288925" cy="2063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8" name="Line 126">
            <a:extLst>
              <a:ext uri="{FF2B5EF4-FFF2-40B4-BE49-F238E27FC236}">
                <a16:creationId xmlns:a16="http://schemas.microsoft.com/office/drawing/2014/main" id="{21735C8A-9E55-9310-54F7-C6306524EB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8263" y="3643313"/>
            <a:ext cx="136525" cy="163512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9" name="Line 127">
            <a:extLst>
              <a:ext uri="{FF2B5EF4-FFF2-40B4-BE49-F238E27FC236}">
                <a16:creationId xmlns:a16="http://schemas.microsoft.com/office/drawing/2014/main" id="{256CAFC4-2CD5-ED5B-5DEC-E79ADEAA6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4088" y="3643313"/>
            <a:ext cx="136525" cy="1809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0" name="Line 128">
            <a:extLst>
              <a:ext uri="{FF2B5EF4-FFF2-40B4-BE49-F238E27FC236}">
                <a16:creationId xmlns:a16="http://schemas.microsoft.com/office/drawing/2014/main" id="{B08E67E0-AB66-4AB3-11FA-0126CAF31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5888" y="3240088"/>
            <a:ext cx="153987" cy="603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Line 129">
            <a:extLst>
              <a:ext uri="{FF2B5EF4-FFF2-40B4-BE49-F238E27FC236}">
                <a16:creationId xmlns:a16="http://schemas.microsoft.com/office/drawing/2014/main" id="{FC483846-41EF-286E-B830-B0BDBD6A0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427413"/>
            <a:ext cx="0" cy="203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42" name="Line 130">
            <a:extLst>
              <a:ext uri="{FF2B5EF4-FFF2-40B4-BE49-F238E27FC236}">
                <a16:creationId xmlns:a16="http://schemas.microsoft.com/office/drawing/2014/main" id="{DFF05AD3-9DA0-75C4-6F63-9F0C04E6F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113" y="2930525"/>
            <a:ext cx="87312" cy="3095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3" name="Line 131">
            <a:extLst>
              <a:ext uri="{FF2B5EF4-FFF2-40B4-BE49-F238E27FC236}">
                <a16:creationId xmlns:a16="http://schemas.microsoft.com/office/drawing/2014/main" id="{ACF9F0E8-080D-5DFE-78AE-120ABAF1B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1300" y="3636963"/>
            <a:ext cx="30003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444" name="Group 132">
            <a:extLst>
              <a:ext uri="{FF2B5EF4-FFF2-40B4-BE49-F238E27FC236}">
                <a16:creationId xmlns:a16="http://schemas.microsoft.com/office/drawing/2014/main" id="{6C86B974-DE11-FC35-03D7-6CB2F3730A9C}"/>
              </a:ext>
            </a:extLst>
          </p:cNvPr>
          <p:cNvGrpSpPr>
            <a:grpSpLocks/>
          </p:cNvGrpSpPr>
          <p:nvPr/>
        </p:nvGrpSpPr>
        <p:grpSpPr bwMode="auto">
          <a:xfrm>
            <a:off x="4816475" y="2276475"/>
            <a:ext cx="1689100" cy="1584325"/>
            <a:chOff x="0" y="0"/>
            <a:chExt cx="1064" cy="998"/>
          </a:xfrm>
        </p:grpSpPr>
        <p:sp>
          <p:nvSpPr>
            <p:cNvPr id="115733" name="Oval 133">
              <a:extLst>
                <a:ext uri="{FF2B5EF4-FFF2-40B4-BE49-F238E27FC236}">
                  <a16:creationId xmlns:a16="http://schemas.microsoft.com/office/drawing/2014/main" id="{77FF39E4-A4CE-E8B4-F065-656D8B6D7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4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34" name="Oval 134">
              <a:extLst>
                <a:ext uri="{FF2B5EF4-FFF2-40B4-BE49-F238E27FC236}">
                  <a16:creationId xmlns:a16="http://schemas.microsoft.com/office/drawing/2014/main" id="{C4B0F9B7-5700-2FED-6E85-A425B355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" y="947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35" name="Oval 135">
              <a:extLst>
                <a:ext uri="{FF2B5EF4-FFF2-40B4-BE49-F238E27FC236}">
                  <a16:creationId xmlns:a16="http://schemas.microsoft.com/office/drawing/2014/main" id="{9F345B51-BF4E-8C41-9182-3F18EFBB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830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36" name="Oval 136">
              <a:extLst>
                <a:ext uri="{FF2B5EF4-FFF2-40B4-BE49-F238E27FC236}">
                  <a16:creationId xmlns:a16="http://schemas.microsoft.com/office/drawing/2014/main" id="{A5ACF857-4384-F5B1-D78E-3962F90B0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" y="365"/>
              <a:ext cx="49" cy="5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37" name="Oval 137">
              <a:extLst>
                <a:ext uri="{FF2B5EF4-FFF2-40B4-BE49-F238E27FC236}">
                  <a16:creationId xmlns:a16="http://schemas.microsoft.com/office/drawing/2014/main" id="{7B05D56E-F3AC-54BF-89A4-BD93F4C88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0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38" name="Oval 138">
              <a:extLst>
                <a:ext uri="{FF2B5EF4-FFF2-40B4-BE49-F238E27FC236}">
                  <a16:creationId xmlns:a16="http://schemas.microsoft.com/office/drawing/2014/main" id="{4CFCF6CE-0606-FC25-653C-A475569BB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52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39" name="Oval 139">
              <a:extLst>
                <a:ext uri="{FF2B5EF4-FFF2-40B4-BE49-F238E27FC236}">
                  <a16:creationId xmlns:a16="http://schemas.microsoft.com/office/drawing/2014/main" id="{29BC80A7-FC87-CEDE-DFEB-553CE4C1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60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0" name="Oval 140">
              <a:extLst>
                <a:ext uri="{FF2B5EF4-FFF2-40B4-BE49-F238E27FC236}">
                  <a16:creationId xmlns:a16="http://schemas.microsoft.com/office/drawing/2014/main" id="{7F246908-A5B6-AC1A-4C37-20F0501E5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" y="609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1" name="Oval 141">
              <a:extLst>
                <a:ext uri="{FF2B5EF4-FFF2-40B4-BE49-F238E27FC236}">
                  <a16:creationId xmlns:a16="http://schemas.microsoft.com/office/drawing/2014/main" id="{01BC85DF-3A32-F820-0B6C-FB0CB7D3A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357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2" name="Oval 142">
              <a:extLst>
                <a:ext uri="{FF2B5EF4-FFF2-40B4-BE49-F238E27FC236}">
                  <a16:creationId xmlns:a16="http://schemas.microsoft.com/office/drawing/2014/main" id="{801CF2E9-B9C3-DEE4-36D4-E1C21475C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567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3" name="Oval 143">
              <a:extLst>
                <a:ext uri="{FF2B5EF4-FFF2-40B4-BE49-F238E27FC236}">
                  <a16:creationId xmlns:a16="http://schemas.microsoft.com/office/drawing/2014/main" id="{F2982906-67B4-566E-18EA-9A56E26AD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351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4" name="Oval 144">
              <a:extLst>
                <a:ext uri="{FF2B5EF4-FFF2-40B4-BE49-F238E27FC236}">
                  <a16:creationId xmlns:a16="http://schemas.microsoft.com/office/drawing/2014/main" id="{A9787347-90EA-5C60-5105-BF5841CF3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55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5" name="Oval 145">
              <a:extLst>
                <a:ext uri="{FF2B5EF4-FFF2-40B4-BE49-F238E27FC236}">
                  <a16:creationId xmlns:a16="http://schemas.microsoft.com/office/drawing/2014/main" id="{A6D1BD48-7BF1-4B1C-D1FC-BDA90020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" y="365"/>
              <a:ext cx="49" cy="5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6" name="Oval 146">
              <a:extLst>
                <a:ext uri="{FF2B5EF4-FFF2-40B4-BE49-F238E27FC236}">
                  <a16:creationId xmlns:a16="http://schemas.microsoft.com/office/drawing/2014/main" id="{D474E2DE-8749-FE32-39C3-9A7DEE971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" y="332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7" name="Oval 147">
              <a:extLst>
                <a:ext uri="{FF2B5EF4-FFF2-40B4-BE49-F238E27FC236}">
                  <a16:creationId xmlns:a16="http://schemas.microsoft.com/office/drawing/2014/main" id="{B7850494-8C8D-115F-D012-90DA287B0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551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8" name="Oval 148">
              <a:extLst>
                <a:ext uri="{FF2B5EF4-FFF2-40B4-BE49-F238E27FC236}">
                  <a16:creationId xmlns:a16="http://schemas.microsoft.com/office/drawing/2014/main" id="{9E67E7B1-21F3-40BB-6658-CB7EF241D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690"/>
              <a:ext cx="49" cy="5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49" name="Oval 149">
              <a:extLst>
                <a:ext uri="{FF2B5EF4-FFF2-40B4-BE49-F238E27FC236}">
                  <a16:creationId xmlns:a16="http://schemas.microsoft.com/office/drawing/2014/main" id="{839E5767-0C49-9BD2-FC3D-860F3BB9E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" y="588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50" name="Oval 150">
              <a:extLst>
                <a:ext uri="{FF2B5EF4-FFF2-40B4-BE49-F238E27FC236}">
                  <a16:creationId xmlns:a16="http://schemas.microsoft.com/office/drawing/2014/main" id="{C2EA5880-9AA6-66AB-00F9-80CFADAE1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822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51" name="Oval 151">
              <a:extLst>
                <a:ext uri="{FF2B5EF4-FFF2-40B4-BE49-F238E27FC236}">
                  <a16:creationId xmlns:a16="http://schemas.microsoft.com/office/drawing/2014/main" id="{A89502C9-922E-14D8-0F8F-6F0B46771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819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5752" name="Oval 152">
              <a:extLst>
                <a:ext uri="{FF2B5EF4-FFF2-40B4-BE49-F238E27FC236}">
                  <a16:creationId xmlns:a16="http://schemas.microsoft.com/office/drawing/2014/main" id="{880F90ED-4BB2-71D2-67C7-2D10452B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947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5732" name="灯片编号占位符 1">
            <a:extLst>
              <a:ext uri="{FF2B5EF4-FFF2-40B4-BE49-F238E27FC236}">
                <a16:creationId xmlns:a16="http://schemas.microsoft.com/office/drawing/2014/main" id="{9BDD8BB1-B440-3DC7-6422-D08F589650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7A589A-DA87-3B4D-9F04-8F1279019344}" type="slidenum">
              <a:rPr lang="zh-CN" altLang="en-US" sz="1400" smtClean="0">
                <a:latin typeface="Arial" panose="020B0604020202020204" pitchFamily="34" charset="0"/>
              </a:rPr>
              <a:pPr/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99399CE5-10B9-72FC-393F-F8B6385020AB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1325563"/>
            <a:ext cx="1655762" cy="1511300"/>
            <a:chOff x="0" y="0"/>
            <a:chExt cx="1043" cy="952"/>
          </a:xfrm>
        </p:grpSpPr>
        <p:sp>
          <p:nvSpPr>
            <p:cNvPr id="136386" name="Rectangle 3">
              <a:extLst>
                <a:ext uri="{FF2B5EF4-FFF2-40B4-BE49-F238E27FC236}">
                  <a16:creationId xmlns:a16="http://schemas.microsoft.com/office/drawing/2014/main" id="{5DB4568A-4C8C-9680-5F65-7C4439863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43" cy="9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36387" name="Group 4">
              <a:extLst>
                <a:ext uri="{FF2B5EF4-FFF2-40B4-BE49-F238E27FC236}">
                  <a16:creationId xmlns:a16="http://schemas.microsoft.com/office/drawing/2014/main" id="{C27E73E5-1889-5D8B-515C-64542D55F0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" y="61"/>
              <a:ext cx="997" cy="738"/>
              <a:chOff x="0" y="0"/>
              <a:chExt cx="997" cy="738"/>
            </a:xfrm>
          </p:grpSpPr>
          <p:sp>
            <p:nvSpPr>
              <p:cNvPr id="136388" name="Line 5">
                <a:extLst>
                  <a:ext uri="{FF2B5EF4-FFF2-40B4-BE49-F238E27FC236}">
                    <a16:creationId xmlns:a16="http://schemas.microsoft.com/office/drawing/2014/main" id="{13A678B0-AE46-4CA6-687C-E3BCE6A7B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" y="508"/>
                <a:ext cx="2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389" name="Line 6">
                <a:extLst>
                  <a:ext uri="{FF2B5EF4-FFF2-40B4-BE49-F238E27FC236}">
                    <a16:creationId xmlns:a16="http://schemas.microsoft.com/office/drawing/2014/main" id="{07756213-08AC-C1AB-ADE5-04AC1DEAC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" y="334"/>
                <a:ext cx="97" cy="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90" name="Line 7">
                <a:extLst>
                  <a:ext uri="{FF2B5EF4-FFF2-40B4-BE49-F238E27FC236}">
                    <a16:creationId xmlns:a16="http://schemas.microsoft.com/office/drawing/2014/main" id="{588DFE56-BE43-7B6C-D055-21EDEC1E1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" y="334"/>
                <a:ext cx="125" cy="1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91" name="Oval 8">
                <a:extLst>
                  <a:ext uri="{FF2B5EF4-FFF2-40B4-BE49-F238E27FC236}">
                    <a16:creationId xmlns:a16="http://schemas.microsoft.com/office/drawing/2014/main" id="{69FB3A5C-D681-0145-7876-0F104A748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8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92" name="Oval 9">
                <a:extLst>
                  <a:ext uri="{FF2B5EF4-FFF2-40B4-BE49-F238E27FC236}">
                    <a16:creationId xmlns:a16="http://schemas.microsoft.com/office/drawing/2014/main" id="{EEF89779-DA41-2257-C5B6-D0F6AF5AB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47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93" name="Oval 10">
                <a:extLst>
                  <a:ext uri="{FF2B5EF4-FFF2-40B4-BE49-F238E27FC236}">
                    <a16:creationId xmlns:a16="http://schemas.microsoft.com/office/drawing/2014/main" id="{977E57CE-A057-0B60-7880-0EF489524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0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94" name="Oval 11">
                <a:extLst>
                  <a:ext uri="{FF2B5EF4-FFF2-40B4-BE49-F238E27FC236}">
                    <a16:creationId xmlns:a16="http://schemas.microsoft.com/office/drawing/2014/main" id="{2933D499-3420-967D-914B-3148F00AE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298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95" name="Oval 12">
                <a:extLst>
                  <a:ext uri="{FF2B5EF4-FFF2-40B4-BE49-F238E27FC236}">
                    <a16:creationId xmlns:a16="http://schemas.microsoft.com/office/drawing/2014/main" id="{2C9B9366-C276-100D-374F-958595D61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482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96" name="Oval 13">
                <a:extLst>
                  <a:ext uri="{FF2B5EF4-FFF2-40B4-BE49-F238E27FC236}">
                    <a16:creationId xmlns:a16="http://schemas.microsoft.com/office/drawing/2014/main" id="{0EED1ECC-7006-CCD8-4EE0-5E15A98C0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689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86" name="Group 14">
            <a:extLst>
              <a:ext uri="{FF2B5EF4-FFF2-40B4-BE49-F238E27FC236}">
                <a16:creationId xmlns:a16="http://schemas.microsoft.com/office/drawing/2014/main" id="{C524A045-5E84-0386-907B-07452E65BEE1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3355975"/>
            <a:ext cx="2232025" cy="979488"/>
            <a:chOff x="0" y="0"/>
            <a:chExt cx="1406" cy="617"/>
          </a:xfrm>
        </p:grpSpPr>
        <p:sp>
          <p:nvSpPr>
            <p:cNvPr id="136376" name="Rectangle 15">
              <a:extLst>
                <a:ext uri="{FF2B5EF4-FFF2-40B4-BE49-F238E27FC236}">
                  <a16:creationId xmlns:a16="http://schemas.microsoft.com/office/drawing/2014/main" id="{68007748-461A-3ABB-88DF-037E04348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06" cy="6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36377" name="Group 16">
              <a:extLst>
                <a:ext uri="{FF2B5EF4-FFF2-40B4-BE49-F238E27FC236}">
                  <a16:creationId xmlns:a16="http://schemas.microsoft.com/office/drawing/2014/main" id="{2FF98CDF-9674-70D6-E270-77FBC50AD9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40"/>
              <a:ext cx="1225" cy="550"/>
              <a:chOff x="0" y="0"/>
              <a:chExt cx="1225" cy="550"/>
            </a:xfrm>
          </p:grpSpPr>
          <p:sp>
            <p:nvSpPr>
              <p:cNvPr id="136378" name="Line 17">
                <a:extLst>
                  <a:ext uri="{FF2B5EF4-FFF2-40B4-BE49-F238E27FC236}">
                    <a16:creationId xmlns:a16="http://schemas.microsoft.com/office/drawing/2014/main" id="{FCB8B159-EB28-35F4-8EF5-34EABED3F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27"/>
                <a:ext cx="0" cy="5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379" name="Line 18">
                <a:extLst>
                  <a:ext uri="{FF2B5EF4-FFF2-40B4-BE49-F238E27FC236}">
                    <a16:creationId xmlns:a16="http://schemas.microsoft.com/office/drawing/2014/main" id="{C040A0AD-D9A4-4AC7-585A-D4DB9B29D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" y="14"/>
                <a:ext cx="319" cy="2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380" name="Line 19">
                <a:extLst>
                  <a:ext uri="{FF2B5EF4-FFF2-40B4-BE49-F238E27FC236}">
                    <a16:creationId xmlns:a16="http://schemas.microsoft.com/office/drawing/2014/main" id="{F544E94F-C4A4-8454-F4D1-4C85830AA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" y="288"/>
                <a:ext cx="335" cy="2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381" name="Oval 20">
                <a:extLst>
                  <a:ext uri="{FF2B5EF4-FFF2-40B4-BE49-F238E27FC236}">
                    <a16:creationId xmlns:a16="http://schemas.microsoft.com/office/drawing/2014/main" id="{1FA89D32-C56A-87E1-6798-47EA304B6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82" name="Oval 21">
                <a:extLst>
                  <a:ext uri="{FF2B5EF4-FFF2-40B4-BE49-F238E27FC236}">
                    <a16:creationId xmlns:a16="http://schemas.microsoft.com/office/drawing/2014/main" id="{D003DE41-74EB-0C1E-9E61-62639B4D2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83" name="Oval 22">
                <a:extLst>
                  <a:ext uri="{FF2B5EF4-FFF2-40B4-BE49-F238E27FC236}">
                    <a16:creationId xmlns:a16="http://schemas.microsoft.com/office/drawing/2014/main" id="{FB7845DC-6747-9988-5994-8788EF71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5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84" name="Oval 23">
                <a:extLst>
                  <a:ext uri="{FF2B5EF4-FFF2-40B4-BE49-F238E27FC236}">
                    <a16:creationId xmlns:a16="http://schemas.microsoft.com/office/drawing/2014/main" id="{F589C161-7A4C-A159-3C0A-A27CBF078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85" name="Oval 24">
                <a:extLst>
                  <a:ext uri="{FF2B5EF4-FFF2-40B4-BE49-F238E27FC236}">
                    <a16:creationId xmlns:a16="http://schemas.microsoft.com/office/drawing/2014/main" id="{75CA4F25-D378-27B1-B8FF-F662DAF87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13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AA44680F-CB29-F7EE-7CE0-494A4FA76A8B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942975"/>
            <a:ext cx="7991475" cy="4824413"/>
            <a:chOff x="0" y="0"/>
            <a:chExt cx="5035" cy="3039"/>
          </a:xfrm>
        </p:grpSpPr>
        <p:sp>
          <p:nvSpPr>
            <p:cNvPr id="136197" name="AutoShape 26">
              <a:extLst>
                <a:ext uri="{FF2B5EF4-FFF2-40B4-BE49-F238E27FC236}">
                  <a16:creationId xmlns:a16="http://schemas.microsoft.com/office/drawing/2014/main" id="{745C410D-D0CD-E6BC-886D-914227359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035" cy="3039"/>
            </a:xfrm>
            <a:prstGeom prst="roundRect">
              <a:avLst>
                <a:gd name="adj" fmla="val 59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36198" name="Group 27">
              <a:extLst>
                <a:ext uri="{FF2B5EF4-FFF2-40B4-BE49-F238E27FC236}">
                  <a16:creationId xmlns:a16="http://schemas.microsoft.com/office/drawing/2014/main" id="{22D32E64-E0B0-FF6E-CB76-D8C4AF981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" y="342"/>
              <a:ext cx="997" cy="726"/>
              <a:chOff x="0" y="0"/>
              <a:chExt cx="2766" cy="2160"/>
            </a:xfrm>
          </p:grpSpPr>
          <p:sp>
            <p:nvSpPr>
              <p:cNvPr id="136343" name="Line 28">
                <a:extLst>
                  <a:ext uri="{FF2B5EF4-FFF2-40B4-BE49-F238E27FC236}">
                    <a16:creationId xmlns:a16="http://schemas.microsoft.com/office/drawing/2014/main" id="{7F2CFACC-17E2-893C-4810-3D452CD83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344" name="Line 29">
                <a:extLst>
                  <a:ext uri="{FF2B5EF4-FFF2-40B4-BE49-F238E27FC236}">
                    <a16:creationId xmlns:a16="http://schemas.microsoft.com/office/drawing/2014/main" id="{6206BAA2-769E-6F58-BABA-54B87F2B8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553"/>
                <a:ext cx="0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45" name="Line 30">
                <a:extLst>
                  <a:ext uri="{FF2B5EF4-FFF2-40B4-BE49-F238E27FC236}">
                    <a16:creationId xmlns:a16="http://schemas.microsoft.com/office/drawing/2014/main" id="{A2D1245C-20B4-A7D0-91EA-E69FF65D4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" y="1739"/>
                <a:ext cx="15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46" name="Line 31">
                <a:extLst>
                  <a:ext uri="{FF2B5EF4-FFF2-40B4-BE49-F238E27FC236}">
                    <a16:creationId xmlns:a16="http://schemas.microsoft.com/office/drawing/2014/main" id="{27509EFA-2A54-C7E3-FC5D-C1B38590C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8" y="977"/>
                <a:ext cx="270" cy="4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47" name="Line 32">
                <a:extLst>
                  <a:ext uri="{FF2B5EF4-FFF2-40B4-BE49-F238E27FC236}">
                    <a16:creationId xmlns:a16="http://schemas.microsoft.com/office/drawing/2014/main" id="{1EF7EB1B-6213-CFA0-5B8D-A954FA47B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5" y="977"/>
                <a:ext cx="346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48" name="Line 33">
                <a:extLst>
                  <a:ext uri="{FF2B5EF4-FFF2-40B4-BE49-F238E27FC236}">
                    <a16:creationId xmlns:a16="http://schemas.microsoft.com/office/drawing/2014/main" id="{8836807F-E67A-9E1A-B867-039A471FB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0" y="553"/>
                <a:ext cx="288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49" name="Line 34">
                <a:extLst>
                  <a:ext uri="{FF2B5EF4-FFF2-40B4-BE49-F238E27FC236}">
                    <a16:creationId xmlns:a16="http://schemas.microsoft.com/office/drawing/2014/main" id="{BB86476B-6330-27CF-DA24-7ECDCDCA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5" y="113"/>
                <a:ext cx="693" cy="16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0" name="Line 35">
                <a:extLst>
                  <a:ext uri="{FF2B5EF4-FFF2-40B4-BE49-F238E27FC236}">
                    <a16:creationId xmlns:a16="http://schemas.microsoft.com/office/drawing/2014/main" id="{92706E2A-B64C-7902-0810-B16F55759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6" y="96"/>
                <a:ext cx="790" cy="16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1" name="Line 36">
                <a:extLst>
                  <a:ext uri="{FF2B5EF4-FFF2-40B4-BE49-F238E27FC236}">
                    <a16:creationId xmlns:a16="http://schemas.microsoft.com/office/drawing/2014/main" id="{51F929B9-CD7F-32D8-A591-D684084B2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5" y="553"/>
                <a:ext cx="346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2" name="Line 37">
                <a:extLst>
                  <a:ext uri="{FF2B5EF4-FFF2-40B4-BE49-F238E27FC236}">
                    <a16:creationId xmlns:a16="http://schemas.microsoft.com/office/drawing/2014/main" id="{B83F7229-3853-7221-E63C-8DC239F07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" y="536"/>
                <a:ext cx="769" cy="1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3" name="Line 38">
                <a:extLst>
                  <a:ext uri="{FF2B5EF4-FFF2-40B4-BE49-F238E27FC236}">
                    <a16:creationId xmlns:a16="http://schemas.microsoft.com/office/drawing/2014/main" id="{F8391DA9-1FCD-AA31-CB56-2D376A88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5" y="553"/>
                <a:ext cx="673" cy="11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4" name="Line 39">
                <a:extLst>
                  <a:ext uri="{FF2B5EF4-FFF2-40B4-BE49-F238E27FC236}">
                    <a16:creationId xmlns:a16="http://schemas.microsoft.com/office/drawing/2014/main" id="{9A75E3FA-A505-B284-8904-B652D0337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5" y="536"/>
                <a:ext cx="1249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5" name="Line 40">
                <a:extLst>
                  <a:ext uri="{FF2B5EF4-FFF2-40B4-BE49-F238E27FC236}">
                    <a16:creationId xmlns:a16="http://schemas.microsoft.com/office/drawing/2014/main" id="{A554F00E-2498-2280-DD36-ECCBF3EC6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" y="536"/>
                <a:ext cx="1174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6" name="Line 41">
                <a:extLst>
                  <a:ext uri="{FF2B5EF4-FFF2-40B4-BE49-F238E27FC236}">
                    <a16:creationId xmlns:a16="http://schemas.microsoft.com/office/drawing/2014/main" id="{A405E34E-AE4F-BCA0-FD9D-3DB2142D4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" y="1776"/>
                <a:ext cx="526" cy="3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7" name="Line 42">
                <a:extLst>
                  <a:ext uri="{FF2B5EF4-FFF2-40B4-BE49-F238E27FC236}">
                    <a16:creationId xmlns:a16="http://schemas.microsoft.com/office/drawing/2014/main" id="{1E5C5AFC-AAF0-552C-42F7-F2EAF9B15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756"/>
                <a:ext cx="2079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8" name="Line 43">
                <a:extLst>
                  <a:ext uri="{FF2B5EF4-FFF2-40B4-BE49-F238E27FC236}">
                    <a16:creationId xmlns:a16="http://schemas.microsoft.com/office/drawing/2014/main" id="{75DD46C8-AA2D-AAEF-A0C2-0CB3F85AC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1" y="1519"/>
                <a:ext cx="385" cy="20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59" name="Line 44">
                <a:extLst>
                  <a:ext uri="{FF2B5EF4-FFF2-40B4-BE49-F238E27FC236}">
                    <a16:creationId xmlns:a16="http://schemas.microsoft.com/office/drawing/2014/main" id="{C4899FFF-BBBE-12AC-E102-E99A04C57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485"/>
                <a:ext cx="346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60" name="Line 45">
                <a:extLst>
                  <a:ext uri="{FF2B5EF4-FFF2-40B4-BE49-F238E27FC236}">
                    <a16:creationId xmlns:a16="http://schemas.microsoft.com/office/drawing/2014/main" id="{34B4B134-3F83-17DA-C985-4D538E564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776"/>
                <a:ext cx="454" cy="2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61" name="Line 46">
                <a:extLst>
                  <a:ext uri="{FF2B5EF4-FFF2-40B4-BE49-F238E27FC236}">
                    <a16:creationId xmlns:a16="http://schemas.microsoft.com/office/drawing/2014/main" id="{0A9573D7-3BDD-EF08-08CD-C87C06ECB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" y="1519"/>
                <a:ext cx="1098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62" name="Line 47">
                <a:extLst>
                  <a:ext uri="{FF2B5EF4-FFF2-40B4-BE49-F238E27FC236}">
                    <a16:creationId xmlns:a16="http://schemas.microsoft.com/office/drawing/2014/main" id="{ABAA5BE3-4948-E161-FC1F-8F34F5891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756"/>
                <a:ext cx="1982" cy="3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63" name="Line 48">
                <a:extLst>
                  <a:ext uri="{FF2B5EF4-FFF2-40B4-BE49-F238E27FC236}">
                    <a16:creationId xmlns:a16="http://schemas.microsoft.com/office/drawing/2014/main" id="{264048F3-53F0-1061-FB5E-929779D93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" y="977"/>
                <a:ext cx="751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64" name="Line 49">
                <a:extLst>
                  <a:ext uri="{FF2B5EF4-FFF2-40B4-BE49-F238E27FC236}">
                    <a16:creationId xmlns:a16="http://schemas.microsoft.com/office/drawing/2014/main" id="{C50E363A-FB27-6A55-122B-3D0B75B53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4" y="1502"/>
                <a:ext cx="1039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65" name="Line 50">
                <a:extLst>
                  <a:ext uri="{FF2B5EF4-FFF2-40B4-BE49-F238E27FC236}">
                    <a16:creationId xmlns:a16="http://schemas.microsoft.com/office/drawing/2014/main" id="{3A53AE41-4FE3-AC9F-5FAD-6A1A1EDEF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943"/>
                <a:ext cx="693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66" name="Oval 51">
                <a:extLst>
                  <a:ext uri="{FF2B5EF4-FFF2-40B4-BE49-F238E27FC236}">
                    <a16:creationId xmlns:a16="http://schemas.microsoft.com/office/drawing/2014/main" id="{040EB6D2-0AD4-E420-0D66-35DC27B87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07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67" name="Oval 52">
                <a:extLst>
                  <a:ext uri="{FF2B5EF4-FFF2-40B4-BE49-F238E27FC236}">
                    <a16:creationId xmlns:a16="http://schemas.microsoft.com/office/drawing/2014/main" id="{8D9BE9B1-4D4A-280F-D8DA-82805A9DA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1662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68" name="Oval 53">
                <a:extLst>
                  <a:ext uri="{FF2B5EF4-FFF2-40B4-BE49-F238E27FC236}">
                    <a16:creationId xmlns:a16="http://schemas.microsoft.com/office/drawing/2014/main" id="{5CD89D9D-6B30-A509-8E24-81B1D7F5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69" name="Oval 54">
                <a:extLst>
                  <a:ext uri="{FF2B5EF4-FFF2-40B4-BE49-F238E27FC236}">
                    <a16:creationId xmlns:a16="http://schemas.microsoft.com/office/drawing/2014/main" id="{4E741BED-86C2-067E-B165-37EC5FDB5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70" name="Oval 55">
                <a:extLst>
                  <a:ext uri="{FF2B5EF4-FFF2-40B4-BE49-F238E27FC236}">
                    <a16:creationId xmlns:a16="http://schemas.microsoft.com/office/drawing/2014/main" id="{5C9C2439-904E-A0F9-045C-B0590DEB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435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71" name="Oval 56">
                <a:extLst>
                  <a:ext uri="{FF2B5EF4-FFF2-40B4-BE49-F238E27FC236}">
                    <a16:creationId xmlns:a16="http://schemas.microsoft.com/office/drawing/2014/main" id="{F3755C65-2C53-DB69-8CF5-E47E7253B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72" name="Oval 57">
                <a:extLst>
                  <a:ext uri="{FF2B5EF4-FFF2-40B4-BE49-F238E27FC236}">
                    <a16:creationId xmlns:a16="http://schemas.microsoft.com/office/drawing/2014/main" id="{A4B15AD0-5D72-5F0E-30E3-6F9937C04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73" name="Oval 58">
                <a:extLst>
                  <a:ext uri="{FF2B5EF4-FFF2-40B4-BE49-F238E27FC236}">
                    <a16:creationId xmlns:a16="http://schemas.microsoft.com/office/drawing/2014/main" id="{C5145689-F33A-FF83-51F8-7E9305E8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168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74" name="Oval 59">
                <a:extLst>
                  <a:ext uri="{FF2B5EF4-FFF2-40B4-BE49-F238E27FC236}">
                    <a16:creationId xmlns:a16="http://schemas.microsoft.com/office/drawing/2014/main" id="{93902F5A-9620-0F59-81BF-3D7EE638A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75" name="Arc 60">
                <a:extLst>
                  <a:ext uri="{FF2B5EF4-FFF2-40B4-BE49-F238E27FC236}">
                    <a16:creationId xmlns:a16="http://schemas.microsoft.com/office/drawing/2014/main" id="{2468955B-0CEB-96B0-B328-17B9B00543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47"/>
                <a:ext cx="480" cy="915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6199" name="Group 61">
              <a:extLst>
                <a:ext uri="{FF2B5EF4-FFF2-40B4-BE49-F238E27FC236}">
                  <a16:creationId xmlns:a16="http://schemas.microsoft.com/office/drawing/2014/main" id="{56731711-AAEE-6D07-EF22-B17356413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94"/>
              <a:ext cx="711" cy="749"/>
              <a:chOff x="0" y="0"/>
              <a:chExt cx="711" cy="749"/>
            </a:xfrm>
          </p:grpSpPr>
          <p:sp>
            <p:nvSpPr>
              <p:cNvPr id="136329" name="Line 62">
                <a:extLst>
                  <a:ext uri="{FF2B5EF4-FFF2-40B4-BE49-F238E27FC236}">
                    <a16:creationId xmlns:a16="http://schemas.microsoft.com/office/drawing/2014/main" id="{F632AD9A-F68C-343F-E601-C6091453C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" y="225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0" name="Line 63">
                <a:extLst>
                  <a:ext uri="{FF2B5EF4-FFF2-40B4-BE49-F238E27FC236}">
                    <a16:creationId xmlns:a16="http://schemas.microsoft.com/office/drawing/2014/main" id="{6B5CFA28-2670-1F72-05B6-A01CA54A7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08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1" name="Line 64">
                <a:extLst>
                  <a:ext uri="{FF2B5EF4-FFF2-40B4-BE49-F238E27FC236}">
                    <a16:creationId xmlns:a16="http://schemas.microsoft.com/office/drawing/2014/main" id="{D2AAB860-05C0-63A8-96DC-2270456C1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" y="553"/>
                <a:ext cx="314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2" name="Line 65">
                <a:extLst>
                  <a:ext uri="{FF2B5EF4-FFF2-40B4-BE49-F238E27FC236}">
                    <a16:creationId xmlns:a16="http://schemas.microsoft.com/office/drawing/2014/main" id="{A30FC403-4306-B36E-6143-693B44026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18"/>
                <a:ext cx="319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3" name="Line 66">
                <a:extLst>
                  <a:ext uri="{FF2B5EF4-FFF2-40B4-BE49-F238E27FC236}">
                    <a16:creationId xmlns:a16="http://schemas.microsoft.com/office/drawing/2014/main" id="{74B92001-4A30-ACBD-0D0A-576CD1F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" y="558"/>
                <a:ext cx="314" cy="1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4" name="Line 67">
                <a:extLst>
                  <a:ext uri="{FF2B5EF4-FFF2-40B4-BE49-F238E27FC236}">
                    <a16:creationId xmlns:a16="http://schemas.microsoft.com/office/drawing/2014/main" id="{16C0EDD5-F608-3965-98E6-A43EA9040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" y="31"/>
                <a:ext cx="333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5" name="Line 68">
                <a:extLst>
                  <a:ext uri="{FF2B5EF4-FFF2-40B4-BE49-F238E27FC236}">
                    <a16:creationId xmlns:a16="http://schemas.microsoft.com/office/drawing/2014/main" id="{E54B4860-655D-A06E-455D-C1B997A6D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27" cy="5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6" name="Line 69">
                <a:extLst>
                  <a:ext uri="{FF2B5EF4-FFF2-40B4-BE49-F238E27FC236}">
                    <a16:creationId xmlns:a16="http://schemas.microsoft.com/office/drawing/2014/main" id="{BD781D93-5941-ECBD-7425-FCD2BD4F6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209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37" name="Oval 70">
                <a:extLst>
                  <a:ext uri="{FF2B5EF4-FFF2-40B4-BE49-F238E27FC236}">
                    <a16:creationId xmlns:a16="http://schemas.microsoft.com/office/drawing/2014/main" id="{5AFCA7AF-156B-7523-296D-35D49358A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" y="70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38" name="Oval 71">
                <a:extLst>
                  <a:ext uri="{FF2B5EF4-FFF2-40B4-BE49-F238E27FC236}">
                    <a16:creationId xmlns:a16="http://schemas.microsoft.com/office/drawing/2014/main" id="{FB2D65DB-E2B6-F69D-C877-D3AE6BF09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" y="52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39" name="Oval 72">
                <a:extLst>
                  <a:ext uri="{FF2B5EF4-FFF2-40B4-BE49-F238E27FC236}">
                    <a16:creationId xmlns:a16="http://schemas.microsoft.com/office/drawing/2014/main" id="{5B46C59C-783B-6090-F4DA-80E77BF8C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193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40" name="Oval 73">
                <a:extLst>
                  <a:ext uri="{FF2B5EF4-FFF2-40B4-BE49-F238E27FC236}">
                    <a16:creationId xmlns:a16="http://schemas.microsoft.com/office/drawing/2014/main" id="{1DD4C3B3-5662-C2DB-9849-C174927DE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41" name="Oval 74">
                <a:extLst>
                  <a:ext uri="{FF2B5EF4-FFF2-40B4-BE49-F238E27FC236}">
                    <a16:creationId xmlns:a16="http://schemas.microsoft.com/office/drawing/2014/main" id="{BBFAD3FC-1103-FA5C-EF9F-F7B13E387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42" name="Oval 75">
                <a:extLst>
                  <a:ext uri="{FF2B5EF4-FFF2-40B4-BE49-F238E27FC236}">
                    <a16:creationId xmlns:a16="http://schemas.microsoft.com/office/drawing/2014/main" id="{F8B8011E-D5A9-45BF-CEED-A532EC289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5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6200" name="Group 76">
              <a:extLst>
                <a:ext uri="{FF2B5EF4-FFF2-40B4-BE49-F238E27FC236}">
                  <a16:creationId xmlns:a16="http://schemas.microsoft.com/office/drawing/2014/main" id="{FB45BDD3-9D8C-EDC3-B484-31A12F06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" y="1452"/>
              <a:ext cx="907" cy="771"/>
              <a:chOff x="0" y="0"/>
              <a:chExt cx="907" cy="771"/>
            </a:xfrm>
          </p:grpSpPr>
          <p:sp>
            <p:nvSpPr>
              <p:cNvPr id="136304" name="Line 77">
                <a:extLst>
                  <a:ext uri="{FF2B5EF4-FFF2-40B4-BE49-F238E27FC236}">
                    <a16:creationId xmlns:a16="http://schemas.microsoft.com/office/drawing/2014/main" id="{BAE087BA-4A29-698B-CC62-4FA86BF9D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" y="306"/>
                <a:ext cx="190" cy="4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05" name="Line 78">
                <a:extLst>
                  <a:ext uri="{FF2B5EF4-FFF2-40B4-BE49-F238E27FC236}">
                    <a16:creationId xmlns:a16="http://schemas.microsoft.com/office/drawing/2014/main" id="{2DDCC0A9-D0A0-F41D-CACC-EE216E892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" y="25"/>
                <a:ext cx="403" cy="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06" name="Line 79">
                <a:extLst>
                  <a:ext uri="{FF2B5EF4-FFF2-40B4-BE49-F238E27FC236}">
                    <a16:creationId xmlns:a16="http://schemas.microsoft.com/office/drawing/2014/main" id="{ED09D068-FBD4-0276-581A-68E94446B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" y="617"/>
                <a:ext cx="100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07" name="Line 80">
                <a:extLst>
                  <a:ext uri="{FF2B5EF4-FFF2-40B4-BE49-F238E27FC236}">
                    <a16:creationId xmlns:a16="http://schemas.microsoft.com/office/drawing/2014/main" id="{196B1E8E-0FA4-14DA-8BB4-83302520E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" y="18"/>
                <a:ext cx="427" cy="2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08" name="Line 81">
                <a:extLst>
                  <a:ext uri="{FF2B5EF4-FFF2-40B4-BE49-F238E27FC236}">
                    <a16:creationId xmlns:a16="http://schemas.microsoft.com/office/drawing/2014/main" id="{26820461-A037-952C-DBCB-5A71BB0BC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" y="300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09" name="Line 82">
                <a:extLst>
                  <a:ext uri="{FF2B5EF4-FFF2-40B4-BE49-F238E27FC236}">
                    <a16:creationId xmlns:a16="http://schemas.microsoft.com/office/drawing/2014/main" id="{ADBF6363-C405-6EE7-2AEB-6A3943C9D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" y="291"/>
                <a:ext cx="199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0" name="Line 83">
                <a:extLst>
                  <a:ext uri="{FF2B5EF4-FFF2-40B4-BE49-F238E27FC236}">
                    <a16:creationId xmlns:a16="http://schemas.microsoft.com/office/drawing/2014/main" id="{72AE2FF9-DA36-2461-BE8B-699ED92C1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" y="25"/>
                <a:ext cx="4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1" name="Line 84">
                <a:extLst>
                  <a:ext uri="{FF2B5EF4-FFF2-40B4-BE49-F238E27FC236}">
                    <a16:creationId xmlns:a16="http://schemas.microsoft.com/office/drawing/2014/main" id="{7B1C176C-5C9F-1DCC-1A96-3A6921992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9" y="299"/>
                <a:ext cx="174" cy="4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2" name="Line 85">
                <a:extLst>
                  <a:ext uri="{FF2B5EF4-FFF2-40B4-BE49-F238E27FC236}">
                    <a16:creationId xmlns:a16="http://schemas.microsoft.com/office/drawing/2014/main" id="{56636054-9B1A-45AB-F615-DBBBA4C0C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" y="753"/>
                <a:ext cx="4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3" name="Line 86">
                <a:extLst>
                  <a:ext uri="{FF2B5EF4-FFF2-40B4-BE49-F238E27FC236}">
                    <a16:creationId xmlns:a16="http://schemas.microsoft.com/office/drawing/2014/main" id="{70D9F752-449F-40D6-75E4-8B1CDB112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" y="608"/>
                <a:ext cx="99" cy="1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4" name="Line 87">
                <a:extLst>
                  <a:ext uri="{FF2B5EF4-FFF2-40B4-BE49-F238E27FC236}">
                    <a16:creationId xmlns:a16="http://schemas.microsoft.com/office/drawing/2014/main" id="{EC48B277-FAAA-61DF-2FCA-CF94B7E4F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234"/>
                <a:ext cx="140" cy="3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5" name="Line 88">
                <a:extLst>
                  <a:ext uri="{FF2B5EF4-FFF2-40B4-BE49-F238E27FC236}">
                    <a16:creationId xmlns:a16="http://schemas.microsoft.com/office/drawing/2014/main" id="{DCE4CABD-F8A0-92C9-3514-B911E1092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" y="245"/>
                <a:ext cx="127" cy="3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6" name="Line 89">
                <a:extLst>
                  <a:ext uri="{FF2B5EF4-FFF2-40B4-BE49-F238E27FC236}">
                    <a16:creationId xmlns:a16="http://schemas.microsoft.com/office/drawing/2014/main" id="{D38B2679-3FCD-2121-17E0-9409B9D35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2" y="379"/>
                <a:ext cx="377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7" name="Line 90">
                <a:extLst>
                  <a:ext uri="{FF2B5EF4-FFF2-40B4-BE49-F238E27FC236}">
                    <a16:creationId xmlns:a16="http://schemas.microsoft.com/office/drawing/2014/main" id="{AE9C4232-EF2E-B0A4-0003-CDC91B036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" y="384"/>
                <a:ext cx="337" cy="2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8" name="Line 91">
                <a:extLst>
                  <a:ext uri="{FF2B5EF4-FFF2-40B4-BE49-F238E27FC236}">
                    <a16:creationId xmlns:a16="http://schemas.microsoft.com/office/drawing/2014/main" id="{0CEB33B5-2129-146A-1D22-8AD148DD1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" y="379"/>
                <a:ext cx="356" cy="2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319" name="Oval 92">
                <a:extLst>
                  <a:ext uri="{FF2B5EF4-FFF2-40B4-BE49-F238E27FC236}">
                    <a16:creationId xmlns:a16="http://schemas.microsoft.com/office/drawing/2014/main" id="{B1B0B258-454C-E7EB-A787-761786766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22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0" name="Oval 93">
                <a:extLst>
                  <a:ext uri="{FF2B5EF4-FFF2-40B4-BE49-F238E27FC236}">
                    <a16:creationId xmlns:a16="http://schemas.microsoft.com/office/drawing/2014/main" id="{7FC5CC8A-C12D-47AD-0A11-1208E5CF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1" name="Oval 94">
                <a:extLst>
                  <a:ext uri="{FF2B5EF4-FFF2-40B4-BE49-F238E27FC236}">
                    <a16:creationId xmlns:a16="http://schemas.microsoft.com/office/drawing/2014/main" id="{7C787AD4-7DFC-C0AD-FE2E-C517B3548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2" name="Oval 95">
                <a:extLst>
                  <a:ext uri="{FF2B5EF4-FFF2-40B4-BE49-F238E27FC236}">
                    <a16:creationId xmlns:a16="http://schemas.microsoft.com/office/drawing/2014/main" id="{B9DCF9A0-9C66-066F-4F6A-DD9DA8E57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3" name="Oval 96">
                <a:extLst>
                  <a:ext uri="{FF2B5EF4-FFF2-40B4-BE49-F238E27FC236}">
                    <a16:creationId xmlns:a16="http://schemas.microsoft.com/office/drawing/2014/main" id="{AB342865-D9F1-81B8-2FC6-248CA39BE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4" name="Oval 97">
                <a:extLst>
                  <a:ext uri="{FF2B5EF4-FFF2-40B4-BE49-F238E27FC236}">
                    <a16:creationId xmlns:a16="http://schemas.microsoft.com/office/drawing/2014/main" id="{688F0C7A-00E0-03D3-5D35-14C309E7F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5" name="Oval 98">
                <a:extLst>
                  <a:ext uri="{FF2B5EF4-FFF2-40B4-BE49-F238E27FC236}">
                    <a16:creationId xmlns:a16="http://schemas.microsoft.com/office/drawing/2014/main" id="{4BB97CBA-8A7A-DC15-C2CF-3D33C512C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3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6" name="Oval 99">
                <a:extLst>
                  <a:ext uri="{FF2B5EF4-FFF2-40B4-BE49-F238E27FC236}">
                    <a16:creationId xmlns:a16="http://schemas.microsoft.com/office/drawing/2014/main" id="{E3377D32-EAB6-3072-AEF7-DF66B3954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" y="58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7" name="Oval 100">
                <a:extLst>
                  <a:ext uri="{FF2B5EF4-FFF2-40B4-BE49-F238E27FC236}">
                    <a16:creationId xmlns:a16="http://schemas.microsoft.com/office/drawing/2014/main" id="{C46D2EE7-98B9-EE27-F0C0-DA46E32E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36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28" name="Oval 101">
                <a:extLst>
                  <a:ext uri="{FF2B5EF4-FFF2-40B4-BE49-F238E27FC236}">
                    <a16:creationId xmlns:a16="http://schemas.microsoft.com/office/drawing/2014/main" id="{0BF91B4B-5DF4-8D06-C776-69E6E041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59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6201" name="Text Box 102">
              <a:extLst>
                <a:ext uri="{FF2B5EF4-FFF2-40B4-BE49-F238E27FC236}">
                  <a16:creationId xmlns:a16="http://schemas.microsoft.com/office/drawing/2014/main" id="{96CA25AA-BDB5-A192-2DD0-213C7CBB3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158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1</a:t>
              </a:r>
            </a:p>
          </p:txBody>
        </p:sp>
        <p:sp>
          <p:nvSpPr>
            <p:cNvPr id="136202" name="Text Box 103">
              <a:extLst>
                <a:ext uri="{FF2B5EF4-FFF2-40B4-BE49-F238E27FC236}">
                  <a16:creationId xmlns:a16="http://schemas.microsoft.com/office/drawing/2014/main" id="{5C8B5286-9013-8DD6-24AF-ED6C1A6BE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113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2</a:t>
              </a:r>
            </a:p>
          </p:txBody>
        </p:sp>
        <p:sp>
          <p:nvSpPr>
            <p:cNvPr id="136203" name="Text Box 104">
              <a:extLst>
                <a:ext uri="{FF2B5EF4-FFF2-40B4-BE49-F238E27FC236}">
                  <a16:creationId xmlns:a16="http://schemas.microsoft.com/office/drawing/2014/main" id="{2A3DFB58-D5F3-C7EB-0CEC-EB23779D0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1130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3</a:t>
              </a:r>
            </a:p>
          </p:txBody>
        </p:sp>
        <p:sp>
          <p:nvSpPr>
            <p:cNvPr id="136204" name="Text Box 105">
              <a:extLst>
                <a:ext uri="{FF2B5EF4-FFF2-40B4-BE49-F238E27FC236}">
                  <a16:creationId xmlns:a16="http://schemas.microsoft.com/office/drawing/2014/main" id="{CBAA60BC-93E0-9AAA-8D61-77E7B251C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35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5</a:t>
              </a:r>
            </a:p>
          </p:txBody>
        </p:sp>
        <p:sp>
          <p:nvSpPr>
            <p:cNvPr id="136205" name="Text Box 106">
              <a:extLst>
                <a:ext uri="{FF2B5EF4-FFF2-40B4-BE49-F238E27FC236}">
                  <a16:creationId xmlns:a16="http://schemas.microsoft.com/office/drawing/2014/main" id="{8E1B0602-C17C-F1D3-6198-12F2FE0F9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2672"/>
              <a:ext cx="4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根据定理</a:t>
              </a:r>
              <a:r>
                <a:rPr lang="en-US" altLang="zh-CN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4.4.1</a:t>
              </a: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，图</a:t>
              </a:r>
              <a:r>
                <a:rPr lang="en-US" altLang="zh-CN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不是</a:t>
              </a:r>
              <a:r>
                <a:rPr lang="en-US" altLang="zh-CN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Hamilton</a:t>
              </a:r>
              <a:r>
                <a:rPr lang="zh-CN" altLang="en-US" sz="18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zh-CN" altLang="en-US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，但对其它图无法判定。</a:t>
              </a:r>
            </a:p>
          </p:txBody>
        </p:sp>
        <p:grpSp>
          <p:nvGrpSpPr>
            <p:cNvPr id="136206" name="Group 107">
              <a:extLst>
                <a:ext uri="{FF2B5EF4-FFF2-40B4-BE49-F238E27FC236}">
                  <a16:creationId xmlns:a16="http://schemas.microsoft.com/office/drawing/2014/main" id="{7A174D58-14B5-E323-043C-6DC130029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" y="1434"/>
              <a:ext cx="961" cy="834"/>
              <a:chOff x="0" y="0"/>
              <a:chExt cx="961" cy="834"/>
            </a:xfrm>
          </p:grpSpPr>
          <p:sp>
            <p:nvSpPr>
              <p:cNvPr id="136269" name="Line 108">
                <a:extLst>
                  <a:ext uri="{FF2B5EF4-FFF2-40B4-BE49-F238E27FC236}">
                    <a16:creationId xmlns:a16="http://schemas.microsoft.com/office/drawing/2014/main" id="{F6FF9B2F-5D5A-5F32-3F8E-0B6CA0387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" y="354"/>
                <a:ext cx="193" cy="4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0" name="Line 109">
                <a:extLst>
                  <a:ext uri="{FF2B5EF4-FFF2-40B4-BE49-F238E27FC236}">
                    <a16:creationId xmlns:a16="http://schemas.microsoft.com/office/drawing/2014/main" id="{0F14723C-59C5-6ABE-8067-3095E35B2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" y="17"/>
                <a:ext cx="475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1" name="Line 110">
                <a:extLst>
                  <a:ext uri="{FF2B5EF4-FFF2-40B4-BE49-F238E27FC236}">
                    <a16:creationId xmlns:a16="http://schemas.microsoft.com/office/drawing/2014/main" id="{1C3E8720-ACA7-1FE0-FCD5-698B8A51F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" y="634"/>
                <a:ext cx="115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2" name="Line 111">
                <a:extLst>
                  <a:ext uri="{FF2B5EF4-FFF2-40B4-BE49-F238E27FC236}">
                    <a16:creationId xmlns:a16="http://schemas.microsoft.com/office/drawing/2014/main" id="{12A2F497-A43B-B104-B1DB-E8C139F60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7"/>
                <a:ext cx="446" cy="2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3" name="Line 112">
                <a:extLst>
                  <a:ext uri="{FF2B5EF4-FFF2-40B4-BE49-F238E27FC236}">
                    <a16:creationId xmlns:a16="http://schemas.microsoft.com/office/drawing/2014/main" id="{EE8B500F-1858-D46C-5EA7-B83A58AD4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" y="345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4" name="Line 113">
                <a:extLst>
                  <a:ext uri="{FF2B5EF4-FFF2-40B4-BE49-F238E27FC236}">
                    <a16:creationId xmlns:a16="http://schemas.microsoft.com/office/drawing/2014/main" id="{02ABF6F9-8936-788F-856F-4E4FB728C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9" y="325"/>
                <a:ext cx="218" cy="10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5" name="Line 114">
                <a:extLst>
                  <a:ext uri="{FF2B5EF4-FFF2-40B4-BE49-F238E27FC236}">
                    <a16:creationId xmlns:a16="http://schemas.microsoft.com/office/drawing/2014/main" id="{E9814917-5DF5-CC4D-8A23-059921C0B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" y="54"/>
                <a:ext cx="4" cy="2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6" name="Line 115">
                <a:extLst>
                  <a:ext uri="{FF2B5EF4-FFF2-40B4-BE49-F238E27FC236}">
                    <a16:creationId xmlns:a16="http://schemas.microsoft.com/office/drawing/2014/main" id="{96D4CB53-FF17-81BD-F0E4-A9E4101F0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26"/>
                <a:ext cx="201" cy="4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7" name="Line 116">
                <a:extLst>
                  <a:ext uri="{FF2B5EF4-FFF2-40B4-BE49-F238E27FC236}">
                    <a16:creationId xmlns:a16="http://schemas.microsoft.com/office/drawing/2014/main" id="{5AAA8FB7-4B08-87A8-ED79-4972197C1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" y="816"/>
                <a:ext cx="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8" name="Line 117">
                <a:extLst>
                  <a:ext uri="{FF2B5EF4-FFF2-40B4-BE49-F238E27FC236}">
                    <a16:creationId xmlns:a16="http://schemas.microsoft.com/office/drawing/2014/main" id="{23E18BFD-72AB-6687-0826-49E3C9F27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" y="617"/>
                <a:ext cx="135" cy="1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79" name="Oval 118">
                <a:extLst>
                  <a:ext uri="{FF2B5EF4-FFF2-40B4-BE49-F238E27FC236}">
                    <a16:creationId xmlns:a16="http://schemas.microsoft.com/office/drawing/2014/main" id="{AF487B75-1126-CC9C-DACE-AC70906DB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7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80" name="Oval 119">
                <a:extLst>
                  <a:ext uri="{FF2B5EF4-FFF2-40B4-BE49-F238E27FC236}">
                    <a16:creationId xmlns:a16="http://schemas.microsoft.com/office/drawing/2014/main" id="{18891656-79FC-DEC7-CC18-A747A8910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7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81" name="Oval 120">
                <a:extLst>
                  <a:ext uri="{FF2B5EF4-FFF2-40B4-BE49-F238E27FC236}">
                    <a16:creationId xmlns:a16="http://schemas.microsoft.com/office/drawing/2014/main" id="{5C41E67C-1D42-6F3F-41BB-AE8AA5EE8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7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82" name="Line 121">
                <a:extLst>
                  <a:ext uri="{FF2B5EF4-FFF2-40B4-BE49-F238E27FC236}">
                    <a16:creationId xmlns:a16="http://schemas.microsoft.com/office/drawing/2014/main" id="{019220CE-CD9D-7486-114B-E1188DA9F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" y="163"/>
                <a:ext cx="354" cy="2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3" name="Line 122">
                <a:extLst>
                  <a:ext uri="{FF2B5EF4-FFF2-40B4-BE49-F238E27FC236}">
                    <a16:creationId xmlns:a16="http://schemas.microsoft.com/office/drawing/2014/main" id="{0F153FC9-8082-7AD0-A305-71565EE36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0" y="390"/>
                <a:ext cx="131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4" name="Line 123">
                <a:extLst>
                  <a:ext uri="{FF2B5EF4-FFF2-40B4-BE49-F238E27FC236}">
                    <a16:creationId xmlns:a16="http://schemas.microsoft.com/office/drawing/2014/main" id="{6A7D6664-F07E-11D9-8B21-D3906209C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0" y="435"/>
                <a:ext cx="62" cy="1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5" name="Line 124">
                <a:extLst>
                  <a:ext uri="{FF2B5EF4-FFF2-40B4-BE49-F238E27FC236}">
                    <a16:creationId xmlns:a16="http://schemas.microsoft.com/office/drawing/2014/main" id="{ABA5EECF-B8DA-D083-6BAF-7A9673A11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" y="725"/>
                <a:ext cx="3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6" name="Line 125">
                <a:extLst>
                  <a:ext uri="{FF2B5EF4-FFF2-40B4-BE49-F238E27FC236}">
                    <a16:creationId xmlns:a16="http://schemas.microsoft.com/office/drawing/2014/main" id="{E0F0A4C2-C4B7-B905-1022-4A562615C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" y="381"/>
                <a:ext cx="146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7" name="Line 126">
                <a:extLst>
                  <a:ext uri="{FF2B5EF4-FFF2-40B4-BE49-F238E27FC236}">
                    <a16:creationId xmlns:a16="http://schemas.microsoft.com/office/drawing/2014/main" id="{B5E4FA8C-367B-658F-96D4-E0043F919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" y="164"/>
                <a:ext cx="317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8" name="Line 127">
                <a:extLst>
                  <a:ext uri="{FF2B5EF4-FFF2-40B4-BE49-F238E27FC236}">
                    <a16:creationId xmlns:a16="http://schemas.microsoft.com/office/drawing/2014/main" id="{3EB64DD4-5D3E-28DC-1CE0-C78C4E5DC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" y="304"/>
                <a:ext cx="181" cy="1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89" name="Line 128">
                <a:extLst>
                  <a:ext uri="{FF2B5EF4-FFF2-40B4-BE49-F238E27FC236}">
                    <a16:creationId xmlns:a16="http://schemas.microsoft.com/office/drawing/2014/main" id="{B07EFC41-6519-3904-8920-F4D9673E4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" y="625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90" name="Line 129">
                <a:extLst>
                  <a:ext uri="{FF2B5EF4-FFF2-40B4-BE49-F238E27FC236}">
                    <a16:creationId xmlns:a16="http://schemas.microsoft.com/office/drawing/2014/main" id="{0C03A157-D71F-FA5C-82AD-44F4C6362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" y="435"/>
                <a:ext cx="84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91" name="Line 130">
                <a:extLst>
                  <a:ext uri="{FF2B5EF4-FFF2-40B4-BE49-F238E27FC236}">
                    <a16:creationId xmlns:a16="http://schemas.microsoft.com/office/drawing/2014/main" id="{5A8D73F8-BDB0-DD0F-040C-90C9679E3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" y="317"/>
                <a:ext cx="199" cy="1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92" name="Oval 131">
                <a:extLst>
                  <a:ext uri="{FF2B5EF4-FFF2-40B4-BE49-F238E27FC236}">
                    <a16:creationId xmlns:a16="http://schemas.microsoft.com/office/drawing/2014/main" id="{37380081-E90E-8599-FEF3-3E690E756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" y="279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93" name="Oval 132">
                <a:extLst>
                  <a:ext uri="{FF2B5EF4-FFF2-40B4-BE49-F238E27FC236}">
                    <a16:creationId xmlns:a16="http://schemas.microsoft.com/office/drawing/2014/main" id="{2D6A1E23-DAA8-EF5E-8CC3-32B38DB58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28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94" name="Oval 133">
                <a:extLst>
                  <a:ext uri="{FF2B5EF4-FFF2-40B4-BE49-F238E27FC236}">
                    <a16:creationId xmlns:a16="http://schemas.microsoft.com/office/drawing/2014/main" id="{9FE13887-0EB5-BC5D-6059-6D8CF233D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95" name="Oval 134">
                <a:extLst>
                  <a:ext uri="{FF2B5EF4-FFF2-40B4-BE49-F238E27FC236}">
                    <a16:creationId xmlns:a16="http://schemas.microsoft.com/office/drawing/2014/main" id="{F4854B5E-F9BD-DC15-DA68-37D430908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154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96" name="Oval 135">
                <a:extLst>
                  <a:ext uri="{FF2B5EF4-FFF2-40B4-BE49-F238E27FC236}">
                    <a16:creationId xmlns:a16="http://schemas.microsoft.com/office/drawing/2014/main" id="{726A571C-94C5-3135-B8BE-5F59F4CD4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97" name="Oval 136">
                <a:extLst>
                  <a:ext uri="{FF2B5EF4-FFF2-40B4-BE49-F238E27FC236}">
                    <a16:creationId xmlns:a16="http://schemas.microsoft.com/office/drawing/2014/main" id="{009B1D24-B87C-74D0-D919-9667B7C49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98" name="Oval 137">
                <a:extLst>
                  <a:ext uri="{FF2B5EF4-FFF2-40B4-BE49-F238E27FC236}">
                    <a16:creationId xmlns:a16="http://schemas.microsoft.com/office/drawing/2014/main" id="{DDF25037-CD71-1CD7-282E-95CD7EA8B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41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99" name="Oval 138">
                <a:extLst>
                  <a:ext uri="{FF2B5EF4-FFF2-40B4-BE49-F238E27FC236}">
                    <a16:creationId xmlns:a16="http://schemas.microsoft.com/office/drawing/2014/main" id="{8FFE9CC4-4641-F2A8-E62D-D94879386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586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00" name="Oval 139">
                <a:extLst>
                  <a:ext uri="{FF2B5EF4-FFF2-40B4-BE49-F238E27FC236}">
                    <a16:creationId xmlns:a16="http://schemas.microsoft.com/office/drawing/2014/main" id="{A24269F3-4654-8E63-6323-3E0123679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60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01" name="Oval 140">
                <a:extLst>
                  <a:ext uri="{FF2B5EF4-FFF2-40B4-BE49-F238E27FC236}">
                    <a16:creationId xmlns:a16="http://schemas.microsoft.com/office/drawing/2014/main" id="{D0418181-821B-CE97-3472-B15A30896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41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02" name="Oval 141">
                <a:extLst>
                  <a:ext uri="{FF2B5EF4-FFF2-40B4-BE49-F238E27FC236}">
                    <a16:creationId xmlns:a16="http://schemas.microsoft.com/office/drawing/2014/main" id="{4A282A47-7941-2378-8F3A-4CBB02D6D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303" name="Oval 142">
                <a:extLst>
                  <a:ext uri="{FF2B5EF4-FFF2-40B4-BE49-F238E27FC236}">
                    <a16:creationId xmlns:a16="http://schemas.microsoft.com/office/drawing/2014/main" id="{B300C931-AA68-189C-0AAB-FFAE0A277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6207" name="Text Box 143">
              <a:extLst>
                <a:ext uri="{FF2B5EF4-FFF2-40B4-BE49-F238E27FC236}">
                  <a16:creationId xmlns:a16="http://schemas.microsoft.com/office/drawing/2014/main" id="{B905D648-41FA-CEEC-B97A-5770F84F7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235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4</a:t>
              </a:r>
            </a:p>
          </p:txBody>
        </p:sp>
        <p:sp>
          <p:nvSpPr>
            <p:cNvPr id="136208" name="Text Box 144">
              <a:extLst>
                <a:ext uri="{FF2B5EF4-FFF2-40B4-BE49-F238E27FC236}">
                  <a16:creationId xmlns:a16="http://schemas.microsoft.com/office/drawing/2014/main" id="{3118055C-D861-2167-6964-A5285536B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235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6</a:t>
              </a:r>
            </a:p>
          </p:txBody>
        </p:sp>
        <p:grpSp>
          <p:nvGrpSpPr>
            <p:cNvPr id="136209" name="Group 145">
              <a:extLst>
                <a:ext uri="{FF2B5EF4-FFF2-40B4-BE49-F238E27FC236}">
                  <a16:creationId xmlns:a16="http://schemas.microsoft.com/office/drawing/2014/main" id="{66B701D2-C68F-0BE1-56C9-F5A8AD594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582"/>
              <a:ext cx="1225" cy="550"/>
              <a:chOff x="0" y="0"/>
              <a:chExt cx="1225" cy="550"/>
            </a:xfrm>
          </p:grpSpPr>
          <p:sp>
            <p:nvSpPr>
              <p:cNvPr id="136248" name="Line 146">
                <a:extLst>
                  <a:ext uri="{FF2B5EF4-FFF2-40B4-BE49-F238E27FC236}">
                    <a16:creationId xmlns:a16="http://schemas.microsoft.com/office/drawing/2014/main" id="{D17F2714-0DD6-A71B-BE6E-FEAD9B10C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27"/>
                <a:ext cx="0" cy="5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49" name="Line 147">
                <a:extLst>
                  <a:ext uri="{FF2B5EF4-FFF2-40B4-BE49-F238E27FC236}">
                    <a16:creationId xmlns:a16="http://schemas.microsoft.com/office/drawing/2014/main" id="{ECFBCFF7-7469-4356-4695-315F2CE69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" y="139"/>
                <a:ext cx="0" cy="2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0" name="Line 148">
                <a:extLst>
                  <a:ext uri="{FF2B5EF4-FFF2-40B4-BE49-F238E27FC236}">
                    <a16:creationId xmlns:a16="http://schemas.microsoft.com/office/drawing/2014/main" id="{AE99BAE2-8634-2EE4-EF82-8F213038A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" y="145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1" name="Line 149">
                <a:extLst>
                  <a:ext uri="{FF2B5EF4-FFF2-40B4-BE49-F238E27FC236}">
                    <a16:creationId xmlns:a16="http://schemas.microsoft.com/office/drawing/2014/main" id="{D6F33C10-650C-D64A-E852-72B6BA5A4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" y="419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2" name="Line 150">
                <a:extLst>
                  <a:ext uri="{FF2B5EF4-FFF2-40B4-BE49-F238E27FC236}">
                    <a16:creationId xmlns:a16="http://schemas.microsoft.com/office/drawing/2014/main" id="{6F8F9307-C57D-8131-AB48-E8BE278B30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" y="145"/>
                <a:ext cx="426" cy="2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3" name="Line 151">
                <a:extLst>
                  <a:ext uri="{FF2B5EF4-FFF2-40B4-BE49-F238E27FC236}">
                    <a16:creationId xmlns:a16="http://schemas.microsoft.com/office/drawing/2014/main" id="{1CC47C2B-41E0-4657-BDFB-B2403DD8C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" y="136"/>
                <a:ext cx="419" cy="2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4" name="Line 152">
                <a:extLst>
                  <a:ext uri="{FF2B5EF4-FFF2-40B4-BE49-F238E27FC236}">
                    <a16:creationId xmlns:a16="http://schemas.microsoft.com/office/drawing/2014/main" id="{A356C604-19D9-FE49-FE2B-17B2015F8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" y="14"/>
                <a:ext cx="436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5" name="Line 153">
                <a:extLst>
                  <a:ext uri="{FF2B5EF4-FFF2-40B4-BE49-F238E27FC236}">
                    <a16:creationId xmlns:a16="http://schemas.microsoft.com/office/drawing/2014/main" id="{154F3C9F-DBF1-F73E-6E87-A24B9C4A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419"/>
                <a:ext cx="436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6" name="Line 154">
                <a:extLst>
                  <a:ext uri="{FF2B5EF4-FFF2-40B4-BE49-F238E27FC236}">
                    <a16:creationId xmlns:a16="http://schemas.microsoft.com/office/drawing/2014/main" id="{E2CA0319-7A02-E40B-2C19-AB7539D7E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43"/>
                <a:ext cx="442" cy="3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7" name="Line 155">
                <a:extLst>
                  <a:ext uri="{FF2B5EF4-FFF2-40B4-BE49-F238E27FC236}">
                    <a16:creationId xmlns:a16="http://schemas.microsoft.com/office/drawing/2014/main" id="{A91A74AF-D00F-37CD-AF2B-80820C4AB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" y="14"/>
                <a:ext cx="440" cy="4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8" name="Line 156">
                <a:extLst>
                  <a:ext uri="{FF2B5EF4-FFF2-40B4-BE49-F238E27FC236}">
                    <a16:creationId xmlns:a16="http://schemas.microsoft.com/office/drawing/2014/main" id="{53DA9BC6-B250-2010-3EF3-AE14D12B3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143"/>
                <a:ext cx="755" cy="1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59" name="Line 157">
                <a:extLst>
                  <a:ext uri="{FF2B5EF4-FFF2-40B4-BE49-F238E27FC236}">
                    <a16:creationId xmlns:a16="http://schemas.microsoft.com/office/drawing/2014/main" id="{A54103A1-D4E5-94E5-7D98-A6229E19A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" y="288"/>
                <a:ext cx="734" cy="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60" name="Line 158">
                <a:extLst>
                  <a:ext uri="{FF2B5EF4-FFF2-40B4-BE49-F238E27FC236}">
                    <a16:creationId xmlns:a16="http://schemas.microsoft.com/office/drawing/2014/main" id="{53E486F9-02AA-2695-1076-FDA8EE5B3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" y="14"/>
                <a:ext cx="319" cy="2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61" name="Line 159">
                <a:extLst>
                  <a:ext uri="{FF2B5EF4-FFF2-40B4-BE49-F238E27FC236}">
                    <a16:creationId xmlns:a16="http://schemas.microsoft.com/office/drawing/2014/main" id="{DCDCBCCA-FB1A-CB6B-17C2-C39ED7028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" y="288"/>
                <a:ext cx="335" cy="2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62" name="Oval 160">
                <a:extLst>
                  <a:ext uri="{FF2B5EF4-FFF2-40B4-BE49-F238E27FC236}">
                    <a16:creationId xmlns:a16="http://schemas.microsoft.com/office/drawing/2014/main" id="{F8F35EA1-9111-7682-F633-5603CF94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63" name="Oval 161">
                <a:extLst>
                  <a:ext uri="{FF2B5EF4-FFF2-40B4-BE49-F238E27FC236}">
                    <a16:creationId xmlns:a16="http://schemas.microsoft.com/office/drawing/2014/main" id="{23B440F9-6FAA-17FC-EA1C-8A08728BA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64" name="Oval 162">
                <a:extLst>
                  <a:ext uri="{FF2B5EF4-FFF2-40B4-BE49-F238E27FC236}">
                    <a16:creationId xmlns:a16="http://schemas.microsoft.com/office/drawing/2014/main" id="{922D8901-E04A-F1F2-7E9C-E6522793E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5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65" name="Oval 163">
                <a:extLst>
                  <a:ext uri="{FF2B5EF4-FFF2-40B4-BE49-F238E27FC236}">
                    <a16:creationId xmlns:a16="http://schemas.microsoft.com/office/drawing/2014/main" id="{34F3058B-3AB8-1A09-6109-A88DCC9E1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399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66" name="Oval 164">
                <a:extLst>
                  <a:ext uri="{FF2B5EF4-FFF2-40B4-BE49-F238E27FC236}">
                    <a16:creationId xmlns:a16="http://schemas.microsoft.com/office/drawing/2014/main" id="{60AC75D0-9DFA-3B77-B3C4-2F38D6618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67" name="Oval 165">
                <a:extLst>
                  <a:ext uri="{FF2B5EF4-FFF2-40B4-BE49-F238E27FC236}">
                    <a16:creationId xmlns:a16="http://schemas.microsoft.com/office/drawing/2014/main" id="{4A7E0C4C-8F25-9E63-A795-C5FD70B17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18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68" name="Oval 166">
                <a:extLst>
                  <a:ext uri="{FF2B5EF4-FFF2-40B4-BE49-F238E27FC236}">
                    <a16:creationId xmlns:a16="http://schemas.microsoft.com/office/drawing/2014/main" id="{292EC9D8-F01D-C6BE-CBDF-AD0A7ECE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13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6210" name="Text Box 167">
              <a:extLst>
                <a:ext uri="{FF2B5EF4-FFF2-40B4-BE49-F238E27FC236}">
                  <a16:creationId xmlns:a16="http://schemas.microsoft.com/office/drawing/2014/main" id="{4F2AA95B-87AB-5B77-C35A-BEAAF43EB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136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36211" name="Group 168">
              <a:extLst>
                <a:ext uri="{FF2B5EF4-FFF2-40B4-BE49-F238E27FC236}">
                  <a16:creationId xmlns:a16="http://schemas.microsoft.com/office/drawing/2014/main" id="{03E990D2-A5FA-E23D-98B8-20DCE9AAB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318"/>
              <a:ext cx="997" cy="865"/>
              <a:chOff x="0" y="0"/>
              <a:chExt cx="997" cy="865"/>
            </a:xfrm>
          </p:grpSpPr>
          <p:sp>
            <p:nvSpPr>
              <p:cNvPr id="136212" name="Line 169">
                <a:extLst>
                  <a:ext uri="{FF2B5EF4-FFF2-40B4-BE49-F238E27FC236}">
                    <a16:creationId xmlns:a16="http://schemas.microsoft.com/office/drawing/2014/main" id="{D369D8B4-7F08-23DB-8475-062477174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" y="508"/>
                <a:ext cx="2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6213" name="Line 170">
                <a:extLst>
                  <a:ext uri="{FF2B5EF4-FFF2-40B4-BE49-F238E27FC236}">
                    <a16:creationId xmlns:a16="http://schemas.microsoft.com/office/drawing/2014/main" id="{0E5E87B7-DC41-3589-6240-5FC795E93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" y="44"/>
                <a:ext cx="0" cy="1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4" name="Line 171">
                <a:extLst>
                  <a:ext uri="{FF2B5EF4-FFF2-40B4-BE49-F238E27FC236}">
                    <a16:creationId xmlns:a16="http://schemas.microsoft.com/office/drawing/2014/main" id="{619E6DE0-B4EB-7262-0153-FC1397B1F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" y="189"/>
                <a:ext cx="0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5" name="Line 172">
                <a:extLst>
                  <a:ext uri="{FF2B5EF4-FFF2-40B4-BE49-F238E27FC236}">
                    <a16:creationId xmlns:a16="http://schemas.microsoft.com/office/drawing/2014/main" id="{E838B6DE-19B9-4709-D9B2-5240E6181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" y="594"/>
                <a:ext cx="5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6" name="Line 173">
                <a:extLst>
                  <a:ext uri="{FF2B5EF4-FFF2-40B4-BE49-F238E27FC236}">
                    <a16:creationId xmlns:a16="http://schemas.microsoft.com/office/drawing/2014/main" id="{2F39DF37-F3F8-3BC2-E374-51CB07241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" y="334"/>
                <a:ext cx="97" cy="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7" name="Line 174">
                <a:extLst>
                  <a:ext uri="{FF2B5EF4-FFF2-40B4-BE49-F238E27FC236}">
                    <a16:creationId xmlns:a16="http://schemas.microsoft.com/office/drawing/2014/main" id="{753A3986-9BA7-4EFA-E42D-ED94DCCD5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" y="334"/>
                <a:ext cx="125" cy="1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8" name="Line 175">
                <a:extLst>
                  <a:ext uri="{FF2B5EF4-FFF2-40B4-BE49-F238E27FC236}">
                    <a16:creationId xmlns:a16="http://schemas.microsoft.com/office/drawing/2014/main" id="{0CF8EC5A-21D3-6CA2-7A1A-D16E54A0C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" y="189"/>
                <a:ext cx="104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9" name="Line 176">
                <a:extLst>
                  <a:ext uri="{FF2B5EF4-FFF2-40B4-BE49-F238E27FC236}">
                    <a16:creationId xmlns:a16="http://schemas.microsoft.com/office/drawing/2014/main" id="{B8F28E54-8E8C-C52F-CDB3-BD7EF2E7F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" y="39"/>
                <a:ext cx="250" cy="5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0" name="Line 177">
                <a:extLst>
                  <a:ext uri="{FF2B5EF4-FFF2-40B4-BE49-F238E27FC236}">
                    <a16:creationId xmlns:a16="http://schemas.microsoft.com/office/drawing/2014/main" id="{4B1C55D4-D94B-748B-013C-83A9EAD94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" y="33"/>
                <a:ext cx="284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1" name="Line 178">
                <a:extLst>
                  <a:ext uri="{FF2B5EF4-FFF2-40B4-BE49-F238E27FC236}">
                    <a16:creationId xmlns:a16="http://schemas.microsoft.com/office/drawing/2014/main" id="{CEB18DD8-6792-877D-5B81-92647C317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" y="189"/>
                <a:ext cx="125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2" name="Line 179">
                <a:extLst>
                  <a:ext uri="{FF2B5EF4-FFF2-40B4-BE49-F238E27FC236}">
                    <a16:creationId xmlns:a16="http://schemas.microsoft.com/office/drawing/2014/main" id="{A968F9A3-A65E-5F59-BE3D-9D2EAE797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183"/>
                <a:ext cx="277" cy="4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3" name="Line 180">
                <a:extLst>
                  <a:ext uri="{FF2B5EF4-FFF2-40B4-BE49-F238E27FC236}">
                    <a16:creationId xmlns:a16="http://schemas.microsoft.com/office/drawing/2014/main" id="{CDC76153-0FB1-E4E8-B40B-CB253899C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" y="189"/>
                <a:ext cx="243" cy="3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4" name="Line 181">
                <a:extLst>
                  <a:ext uri="{FF2B5EF4-FFF2-40B4-BE49-F238E27FC236}">
                    <a16:creationId xmlns:a16="http://schemas.microsoft.com/office/drawing/2014/main" id="{70A4FFBE-6C39-EE62-2B1C-B81ACDA03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" y="183"/>
                <a:ext cx="450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5" name="Line 182">
                <a:extLst>
                  <a:ext uri="{FF2B5EF4-FFF2-40B4-BE49-F238E27FC236}">
                    <a16:creationId xmlns:a16="http://schemas.microsoft.com/office/drawing/2014/main" id="{BE46BDE0-D781-259F-D561-4D3FF497A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" y="183"/>
                <a:ext cx="423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6" name="Line 183">
                <a:extLst>
                  <a:ext uri="{FF2B5EF4-FFF2-40B4-BE49-F238E27FC236}">
                    <a16:creationId xmlns:a16="http://schemas.microsoft.com/office/drawing/2014/main" id="{D694FD4E-5455-B148-6C08-CD8512AE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1" y="607"/>
                <a:ext cx="189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7" name="Line 184">
                <a:extLst>
                  <a:ext uri="{FF2B5EF4-FFF2-40B4-BE49-F238E27FC236}">
                    <a16:creationId xmlns:a16="http://schemas.microsoft.com/office/drawing/2014/main" id="{D31CD083-C2D1-AEBF-EA32-166590159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" y="600"/>
                <a:ext cx="749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8" name="Line 185">
                <a:extLst>
                  <a:ext uri="{FF2B5EF4-FFF2-40B4-BE49-F238E27FC236}">
                    <a16:creationId xmlns:a16="http://schemas.microsoft.com/office/drawing/2014/main" id="{FA291AE7-5D93-07FE-A726-9E942DD62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" y="519"/>
                <a:ext cx="139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29" name="Line 186">
                <a:extLst>
                  <a:ext uri="{FF2B5EF4-FFF2-40B4-BE49-F238E27FC236}">
                    <a16:creationId xmlns:a16="http://schemas.microsoft.com/office/drawing/2014/main" id="{CEDF9240-07B1-7714-2818-370DE5EC6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" y="507"/>
                <a:ext cx="12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0" name="Line 187">
                <a:extLst>
                  <a:ext uri="{FF2B5EF4-FFF2-40B4-BE49-F238E27FC236}">
                    <a16:creationId xmlns:a16="http://schemas.microsoft.com/office/drawing/2014/main" id="{C0236425-8DEB-9A57-5506-4909D8D8C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" y="607"/>
                <a:ext cx="163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1" name="Line 188">
                <a:extLst>
                  <a:ext uri="{FF2B5EF4-FFF2-40B4-BE49-F238E27FC236}">
                    <a16:creationId xmlns:a16="http://schemas.microsoft.com/office/drawing/2014/main" id="{DFB73B5E-F275-C10A-DD5D-D7E37E503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" y="519"/>
                <a:ext cx="395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2" name="Line 189">
                <a:extLst>
                  <a:ext uri="{FF2B5EF4-FFF2-40B4-BE49-F238E27FC236}">
                    <a16:creationId xmlns:a16="http://schemas.microsoft.com/office/drawing/2014/main" id="{59E44038-46E5-B2E2-57E1-9EB08DDDB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" y="600"/>
                <a:ext cx="714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3" name="Line 190">
                <a:extLst>
                  <a:ext uri="{FF2B5EF4-FFF2-40B4-BE49-F238E27FC236}">
                    <a16:creationId xmlns:a16="http://schemas.microsoft.com/office/drawing/2014/main" id="{DC8DFEC0-F92D-ADD2-F3AA-37AB7B909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334"/>
                <a:ext cx="270" cy="2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4" name="Line 191">
                <a:extLst>
                  <a:ext uri="{FF2B5EF4-FFF2-40B4-BE49-F238E27FC236}">
                    <a16:creationId xmlns:a16="http://schemas.microsoft.com/office/drawing/2014/main" id="{15C285A3-E2C4-8AD6-5805-EC372406C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" y="513"/>
                <a:ext cx="37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5" name="Line 192">
                <a:extLst>
                  <a:ext uri="{FF2B5EF4-FFF2-40B4-BE49-F238E27FC236}">
                    <a16:creationId xmlns:a16="http://schemas.microsoft.com/office/drawing/2014/main" id="{5B6D3BA6-3639-EC1B-2929-4A8FA0E0D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" y="322"/>
                <a:ext cx="25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36" name="Oval 193">
                <a:extLst>
                  <a:ext uri="{FF2B5EF4-FFF2-40B4-BE49-F238E27FC236}">
                    <a16:creationId xmlns:a16="http://schemas.microsoft.com/office/drawing/2014/main" id="{470178E4-613F-BA1B-6242-A34C25FF8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8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37" name="Oval 194">
                <a:extLst>
                  <a:ext uri="{FF2B5EF4-FFF2-40B4-BE49-F238E27FC236}">
                    <a16:creationId xmlns:a16="http://schemas.microsoft.com/office/drawing/2014/main" id="{1CEA07D3-CD5D-C9DD-7282-D868CB92A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" y="568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38" name="Oval 195">
                <a:extLst>
                  <a:ext uri="{FF2B5EF4-FFF2-40B4-BE49-F238E27FC236}">
                    <a16:creationId xmlns:a16="http://schemas.microsoft.com/office/drawing/2014/main" id="{D663825B-24F9-33DC-81C3-81E46E6E3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47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39" name="Oval 196">
                <a:extLst>
                  <a:ext uri="{FF2B5EF4-FFF2-40B4-BE49-F238E27FC236}">
                    <a16:creationId xmlns:a16="http://schemas.microsoft.com/office/drawing/2014/main" id="{4EFFE5CA-1FDB-6372-6F7B-F6A643917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0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40" name="Oval 197">
                <a:extLst>
                  <a:ext uri="{FF2B5EF4-FFF2-40B4-BE49-F238E27FC236}">
                    <a16:creationId xmlns:a16="http://schemas.microsoft.com/office/drawing/2014/main" id="{A6781B26-6261-A62E-9D1F-3969F402D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149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41" name="Oval 198">
                <a:extLst>
                  <a:ext uri="{FF2B5EF4-FFF2-40B4-BE49-F238E27FC236}">
                    <a16:creationId xmlns:a16="http://schemas.microsoft.com/office/drawing/2014/main" id="{3C6EE9DD-9466-55A4-8653-76B798950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298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42" name="Oval 199">
                <a:extLst>
                  <a:ext uri="{FF2B5EF4-FFF2-40B4-BE49-F238E27FC236}">
                    <a16:creationId xmlns:a16="http://schemas.microsoft.com/office/drawing/2014/main" id="{87B16DD1-66AB-76AD-57B7-AA3D78F4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482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43" name="Oval 200">
                <a:extLst>
                  <a:ext uri="{FF2B5EF4-FFF2-40B4-BE49-F238E27FC236}">
                    <a16:creationId xmlns:a16="http://schemas.microsoft.com/office/drawing/2014/main" id="{F68DB480-5AFA-EF1F-15C5-62F22CF5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574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44" name="Oval 201">
                <a:extLst>
                  <a:ext uri="{FF2B5EF4-FFF2-40B4-BE49-F238E27FC236}">
                    <a16:creationId xmlns:a16="http://schemas.microsoft.com/office/drawing/2014/main" id="{3CE61B70-C657-F47E-2E2F-D16D59827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689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45" name="Text Box 202">
                <a:extLst>
                  <a:ext uri="{FF2B5EF4-FFF2-40B4-BE49-F238E27FC236}">
                    <a16:creationId xmlns:a16="http://schemas.microsoft.com/office/drawing/2014/main" id="{92F1A956-4368-B457-FDA5-15891084E6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643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latin typeface="楷体_GB2312" panose="020F0502020204030204" pitchFamily="34" charset="0"/>
                    <a:ea typeface="楷体_GB2312" panose="020F0502020204030204" pitchFamily="34" charset="0"/>
                  </a:rPr>
                  <a:t>A</a:t>
                </a:r>
              </a:p>
            </p:txBody>
          </p:sp>
          <p:sp>
            <p:nvSpPr>
              <p:cNvPr id="136246" name="Text Box 203">
                <a:extLst>
                  <a:ext uri="{FF2B5EF4-FFF2-40B4-BE49-F238E27FC236}">
                    <a16:creationId xmlns:a16="http://schemas.microsoft.com/office/drawing/2014/main" id="{AB8EAE78-86BE-5D11-825C-846A3A307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" y="653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latin typeface="楷体_GB2312" panose="020F0502020204030204" pitchFamily="34" charset="0"/>
                    <a:ea typeface="楷体_GB2312" panose="020F0502020204030204" pitchFamily="34" charset="0"/>
                  </a:rPr>
                  <a:t>B</a:t>
                </a:r>
              </a:p>
            </p:txBody>
          </p:sp>
          <p:sp>
            <p:nvSpPr>
              <p:cNvPr id="136247" name="Text Box 204">
                <a:extLst>
                  <a:ext uri="{FF2B5EF4-FFF2-40B4-BE49-F238E27FC236}">
                    <a16:creationId xmlns:a16="http://schemas.microsoft.com/office/drawing/2014/main" id="{767B493A-EC4C-7CE2-D117-96081C642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" y="45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latin typeface="楷体_GB2312" panose="020F0502020204030204" pitchFamily="34" charset="0"/>
                    <a:ea typeface="楷体_GB2312" panose="020F0502020204030204" pitchFamily="34" charset="0"/>
                  </a:rPr>
                  <a:t>C</a:t>
                </a:r>
              </a:p>
            </p:txBody>
          </p:sp>
        </p:grpSp>
      </p:grpSp>
      <p:sp>
        <p:nvSpPr>
          <p:cNvPr id="136196" name="灯片编号占位符 1">
            <a:extLst>
              <a:ext uri="{FF2B5EF4-FFF2-40B4-BE49-F238E27FC236}">
                <a16:creationId xmlns:a16="http://schemas.microsoft.com/office/drawing/2014/main" id="{669991A9-B170-3013-0E69-BFAE4544DC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B4EC5C9-0003-6345-9F89-20E7BC1627CA}" type="slidenum">
              <a:rPr lang="zh-CN" altLang="en-US" sz="1400" smtClean="0">
                <a:latin typeface="Arial" panose="020B0604020202020204" pitchFamily="34" charset="0"/>
              </a:rPr>
              <a:pPr/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Number Placeholder 5">
            <a:extLst>
              <a:ext uri="{FF2B5EF4-FFF2-40B4-BE49-F238E27FC236}">
                <a16:creationId xmlns:a16="http://schemas.microsoft.com/office/drawing/2014/main" id="{53360569-EF98-2E32-5446-CAB78AA87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56A0A0-403C-094D-AE90-71C84F67C91A}" type="slidenum">
              <a:rPr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B83506E1-12A4-2DCC-855D-CFCA71C61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229600" cy="4800600"/>
          </a:xfrm>
        </p:spPr>
        <p:txBody>
          <a:bodyPr/>
          <a:lstStyle/>
          <a:p>
            <a:pPr marL="354013" indent="-354013" eaLnBrk="1" hangingPunct="1">
              <a:lnSpc>
                <a:spcPct val="105000"/>
              </a:lnSpc>
            </a:pPr>
            <a:r>
              <a: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latin typeface="Times New Roman" panose="02020603050405020304" pitchFamily="18" charset="0"/>
              </a:rPr>
              <a:t>设图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Times New Roman" panose="02020603050405020304" pitchFamily="18" charset="0"/>
              </a:rPr>
              <a:t>是非</a:t>
            </a:r>
            <a:r>
              <a:rPr lang="en-US" altLang="zh-CN" sz="3600">
                <a:latin typeface="Times New Roman" panose="02020603050405020304" pitchFamily="18" charset="0"/>
              </a:rPr>
              <a:t>Hamilton</a:t>
            </a:r>
            <a:r>
              <a:rPr lang="zh-CN" altLang="en-US" sz="3600">
                <a:latin typeface="Times New Roman" panose="02020603050405020304" pitchFamily="18" charset="0"/>
              </a:rPr>
              <a:t>图，若在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Times New Roman" panose="02020603050405020304" pitchFamily="18" charset="0"/>
              </a:rPr>
              <a:t>中增加任意一条边</a:t>
            </a:r>
            <a:r>
              <a:rPr lang="en-US" altLang="zh-CN" sz="3600">
                <a:latin typeface="Times New Roman" panose="02020603050405020304" pitchFamily="18" charset="0"/>
              </a:rPr>
              <a:t>uv，G</a:t>
            </a:r>
            <a:r>
              <a:rPr lang="zh-CN" altLang="en-US" sz="3600">
                <a:latin typeface="Times New Roman" panose="02020603050405020304" pitchFamily="18" charset="0"/>
                <a:sym typeface="Symbol" pitchFamily="2" charset="2"/>
              </a:rPr>
              <a:t>∪</a:t>
            </a:r>
            <a:r>
              <a:rPr lang="en-US" altLang="zh-CN" sz="3600">
                <a:latin typeface="Times New Roman" panose="02020603050405020304" pitchFamily="18" charset="0"/>
              </a:rPr>
              <a:t>{uv}</a:t>
            </a:r>
            <a:r>
              <a:rPr lang="zh-CN" altLang="en-US" sz="3600">
                <a:latin typeface="Times New Roman" panose="02020603050405020304" pitchFamily="18" charset="0"/>
              </a:rPr>
              <a:t>就变成</a:t>
            </a:r>
            <a:r>
              <a:rPr lang="en-US" altLang="zh-CN" sz="3600">
                <a:latin typeface="Times New Roman" panose="02020603050405020304" pitchFamily="18" charset="0"/>
              </a:rPr>
              <a:t>Hamilton</a:t>
            </a:r>
            <a:r>
              <a:rPr lang="zh-CN" altLang="en-US" sz="3600">
                <a:latin typeface="Times New Roman" panose="02020603050405020304" pitchFamily="18" charset="0"/>
              </a:rPr>
              <a:t>图，则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Times New Roman" panose="02020603050405020304" pitchFamily="18" charset="0"/>
              </a:rPr>
              <a:t>称为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极大非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Hamilton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图</a:t>
            </a:r>
            <a:r>
              <a:rPr lang="zh-CN" altLang="en-US" sz="360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FDF7BDDD-B3C7-DDF1-D100-21B48139F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77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>
                <a:latin typeface="Times New Roman" panose="02020603050405020304" pitchFamily="18" charset="0"/>
              </a:rPr>
              <a:t>§4.4.2  </a:t>
            </a:r>
            <a:r>
              <a:rPr lang="en-US" altLang="zh-CN" sz="4800">
                <a:latin typeface="Times New Roman" panose="02020603050405020304" pitchFamily="18" charset="0"/>
              </a:rPr>
              <a:t>Hamilton</a:t>
            </a:r>
            <a:r>
              <a:rPr lang="zh-CN" altLang="en-US" sz="4800">
                <a:latin typeface="Times New Roman" panose="02020603050405020304" pitchFamily="18" charset="0"/>
              </a:rPr>
              <a:t>图的充分条件 </a:t>
            </a:r>
            <a:endParaRPr lang="en-US" altLang="zh-CN" sz="4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>
            <a:extLst>
              <a:ext uri="{FF2B5EF4-FFF2-40B4-BE49-F238E27FC236}">
                <a16:creationId xmlns:a16="http://schemas.microsoft.com/office/drawing/2014/main" id="{06507F15-85BD-4814-56EE-1B217DCCD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G=(P, L)</a:t>
            </a:r>
            <a:r>
              <a:rPr lang="zh-CN" altLang="en-US">
                <a:latin typeface="Times New Roman" panose="02020603050405020304" pitchFamily="18" charset="0"/>
              </a:rPr>
              <a:t>是有限图，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3，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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/2，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图。其中，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表示图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中点数，即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 =|</a:t>
            </a:r>
            <a:r>
              <a:rPr lang="en-US" altLang="zh-CN">
                <a:latin typeface="Times New Roman" panose="02020603050405020304" pitchFamily="18" charset="0"/>
              </a:rPr>
              <a:t>P(G)|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</a:t>
            </a:r>
            <a:r>
              <a:rPr lang="zh-CN" altLang="en-US">
                <a:latin typeface="Times New Roman" panose="02020603050405020304" pitchFamily="18" charset="0"/>
              </a:rPr>
              <a:t>表示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中点的最小度。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A9C4519-03EB-3770-F1C4-7A1E7A4E4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86106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</a:rPr>
              <a:t>定理4.4.2（</a:t>
            </a:r>
            <a:r>
              <a:rPr lang="en-US" altLang="zh-CN" sz="4000" dirty="0">
                <a:latin typeface="Times New Roman" pitchFamily="18" charset="0"/>
              </a:rPr>
              <a:t>Dirac G.A.,1952</a:t>
            </a:r>
            <a:r>
              <a:rPr lang="zh-CN" altLang="en-US" sz="4000" dirty="0">
                <a:latin typeface="Times New Roman" pitchFamily="18" charset="0"/>
              </a:rPr>
              <a:t>）</a:t>
            </a:r>
            <a:endParaRPr lang="en-US" altLang="zh-CN" sz="4000" dirty="0">
              <a:latin typeface="Times New Roman" pitchFamily="18" charset="0"/>
            </a:endParaRPr>
          </a:p>
        </p:txBody>
      </p:sp>
      <p:sp>
        <p:nvSpPr>
          <p:cNvPr id="139267" name="灯片编号占位符 1">
            <a:extLst>
              <a:ext uri="{FF2B5EF4-FFF2-40B4-BE49-F238E27FC236}">
                <a16:creationId xmlns:a16="http://schemas.microsoft.com/office/drawing/2014/main" id="{AD866B1F-F160-42AE-CFB0-E26762954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2AF5CDB-91EF-E74B-A640-7CDB36809E34}" type="slidenum"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73428C8E-B8A4-B833-A58E-5BDB99145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反证法，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不是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图，则在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中一定能找到其度&lt;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/2的顶点。</a:t>
            </a:r>
            <a:r>
              <a:rPr lang="zh-CN" altLang="en-US">
                <a:latin typeface="宋体" panose="02010600030101010101" pitchFamily="2" charset="-122"/>
              </a:rPr>
              <a:t>显然，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不是完全图</a:t>
            </a:r>
            <a:r>
              <a:rPr lang="zh-CN" altLang="en-US">
                <a:latin typeface="Times New Roman" panose="02020603050405020304" pitchFamily="18" charset="0"/>
              </a:rPr>
              <a:t> 。</a:t>
            </a:r>
          </a:p>
          <a:p>
            <a:pPr marL="0" indent="0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不是极大非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图，则可以不断地向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增加若干条边，把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变成极大非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是极大非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图,则令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=G，</a:t>
            </a:r>
            <a:r>
              <a:rPr lang="zh-CN" altLang="en-US">
                <a:latin typeface="宋体" panose="02010600030101010101" pitchFamily="2" charset="-122"/>
              </a:rPr>
              <a:t>显然，对任意点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(v)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G0</a:t>
            </a:r>
            <a:r>
              <a:rPr lang="en-US" altLang="zh-CN">
                <a:latin typeface="Times New Roman" panose="02020603050405020304" pitchFamily="18" charset="0"/>
              </a:rPr>
              <a:t>(v)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zh-CN" altLang="en-US">
                <a:latin typeface="宋体" panose="02010600030101010101" pitchFamily="2" charset="-122"/>
              </a:rPr>
              <a:t>那么，如果在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中能找到度</a:t>
            </a:r>
            <a:r>
              <a:rPr lang="zh-CN" altLang="en-US">
                <a:latin typeface="Times New Roman" panose="02020603050405020304" pitchFamily="18" charset="0"/>
              </a:rPr>
              <a:t>&lt;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/2</a:t>
            </a:r>
            <a:r>
              <a:rPr lang="zh-CN" altLang="en-US">
                <a:latin typeface="宋体" panose="02010600030101010101" pitchFamily="2" charset="-122"/>
              </a:rPr>
              <a:t>的点，在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中也一定能找到。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EAC74F2F-A900-30AE-EC65-4A64CB0F2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06375"/>
            <a:ext cx="8610600" cy="823913"/>
          </a:xfrm>
        </p:spPr>
        <p:txBody>
          <a:bodyPr/>
          <a:lstStyle/>
          <a:p>
            <a:pPr algn="l"/>
            <a:r>
              <a:rPr lang="zh-CN" altLang="en-US" sz="4800">
                <a:latin typeface="Times New Roman" panose="02020603050405020304" pitchFamily="18" charset="0"/>
              </a:rPr>
              <a:t>证明：</a:t>
            </a:r>
            <a:endParaRPr lang="en-US" altLang="zh-CN" sz="4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F342FB26-D280-BDC4-E852-410AB2F4D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u, v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中不相邻的两点，于是，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∪{</a:t>
            </a:r>
            <a:r>
              <a:rPr lang="en-US" altLang="zh-CN" dirty="0" err="1">
                <a:latin typeface="Times New Roman" panose="02020603050405020304" pitchFamily="18" charset="0"/>
              </a:rPr>
              <a:t>uv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latin typeface="Times New Roman" panose="02020603050405020304" pitchFamily="18" charset="0"/>
              </a:rPr>
              <a:t>图，且其中每条</a:t>
            </a:r>
            <a:r>
              <a:rPr lang="en-US" altLang="zh-CN" dirty="0"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latin typeface="Times New Roman" panose="02020603050405020304" pitchFamily="18" charset="0"/>
              </a:rPr>
              <a:t>回路都要通过边</a:t>
            </a:r>
            <a:r>
              <a:rPr lang="en-US" altLang="zh-CN" dirty="0" err="1">
                <a:latin typeface="Times New Roman" panose="02020603050405020304" pitchFamily="18" charset="0"/>
              </a:rPr>
              <a:t>uv</a:t>
            </a:r>
            <a:r>
              <a:rPr lang="en-US" altLang="zh-CN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因此，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中有起点为</a:t>
            </a:r>
            <a:r>
              <a:rPr lang="en-US" altLang="zh-CN" dirty="0">
                <a:latin typeface="Times New Roman" panose="02020603050405020304" pitchFamily="18" charset="0"/>
              </a:rPr>
              <a:t>u，</a:t>
            </a:r>
            <a:r>
              <a:rPr lang="zh-CN" altLang="en-US" dirty="0">
                <a:latin typeface="Times New Roman" panose="02020603050405020304" pitchFamily="18" charset="0"/>
              </a:rPr>
              <a:t>终点为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latin typeface="Times New Roman" panose="02020603050405020304" pitchFamily="18" charset="0"/>
              </a:rPr>
              <a:t>路</a:t>
            </a:r>
            <a:r>
              <a:rPr lang="en-US" altLang="zh-CN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Wingdings" pitchFamily="2" charset="2"/>
              </a:rPr>
              <a:t>: </a:t>
            </a:r>
            <a:br>
              <a:rPr lang="en-US" altLang="zh-CN" dirty="0">
                <a:latin typeface="Times New Roman" panose="02020603050405020304" pitchFamily="18" charset="0"/>
                <a:sym typeface="Wingdings" pitchFamily="2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Wingdings" pitchFamily="2" charset="2"/>
              </a:rPr>
              <a:t>		L=(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,v</a:t>
            </a:r>
            <a:r>
              <a:rPr lang="en-US" altLang="zh-CN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 … ,v</a:t>
            </a:r>
            <a:r>
              <a:rPr lang="en-US" altLang="zh-CN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baseline="-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, v</a:t>
            </a:r>
            <a:r>
              <a:rPr lang="en-US" altLang="zh-CN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=u, v</a:t>
            </a:r>
            <a:r>
              <a:rPr lang="en-US" altLang="zh-CN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=v。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</a:rPr>
              <a:t>S={v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| v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L(G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2,…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-1}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即如果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 sz="2800" dirty="0">
                <a:latin typeface="宋体" panose="02010600030101010101" pitchFamily="2" charset="-122"/>
              </a:rPr>
              <a:t>中某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相邻，则把</a:t>
            </a:r>
            <a:r>
              <a:rPr lang="en-US" altLang="zh-CN" sz="28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aseline="-30000" dirty="0" err="1">
                <a:latin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宋体" panose="02010600030101010101" pitchFamily="2" charset="-122"/>
              </a:rPr>
              <a:t>中前一个顶点放入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 ；</a:t>
            </a:r>
            <a:r>
              <a:rPr lang="en-US" altLang="zh-CN" dirty="0">
                <a:latin typeface="Times New Roman" panose="02020603050405020304" pitchFamily="18" charset="0"/>
              </a:rPr>
              <a:t>T={ v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v</a:t>
            </a:r>
            <a:r>
              <a:rPr lang="en-US" altLang="zh-CN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L(G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2,…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显然，</a:t>
            </a:r>
            <a:r>
              <a:rPr lang="en-US" altLang="zh-CN" dirty="0">
                <a:latin typeface="Times New Roman" panose="02020603050405020304" pitchFamily="18" charset="0"/>
              </a:rPr>
              <a:t>d(u)=d(v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|S|， d(v)=d(v</a:t>
            </a:r>
            <a:r>
              <a:rPr lang="en-US" altLang="zh-CN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) = |T|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D514811C-0898-FA31-DDCE-5EF41522C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06375"/>
            <a:ext cx="8610600" cy="823913"/>
          </a:xfrm>
        </p:spPr>
        <p:txBody>
          <a:bodyPr/>
          <a:lstStyle/>
          <a:p>
            <a:pPr algn="l"/>
            <a:r>
              <a:rPr lang="zh-CN" altLang="en-US" sz="4800">
                <a:latin typeface="Times New Roman" panose="02020603050405020304" pitchFamily="18" charset="0"/>
              </a:rPr>
              <a:t>证明：</a:t>
            </a:r>
            <a:endParaRPr lang="en-US" altLang="zh-CN" sz="4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A1E8124E-17F4-43AE-CD57-DABA98A93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对点集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T，</a:t>
            </a:r>
            <a:r>
              <a:rPr lang="zh-CN" altLang="en-US">
                <a:latin typeface="Times New Roman" panose="02020603050405020304" pitchFamily="18" charset="0"/>
              </a:rPr>
              <a:t>可以证明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∩</a:t>
            </a:r>
            <a:r>
              <a:rPr lang="en-US" altLang="zh-CN">
                <a:latin typeface="Times New Roman" panose="02020603050405020304" pitchFamily="18" charset="0"/>
              </a:rPr>
              <a:t>T=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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否则，若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∩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</a:t>
            </a:r>
            <a:r>
              <a:rPr lang="en-US" altLang="zh-CN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宋体" panose="02010600030101010101" pitchFamily="2" charset="-122"/>
                <a:sym typeface="Symbol" pitchFamily="2" charset="2"/>
              </a:rPr>
              <a:t>∩</a:t>
            </a:r>
            <a:r>
              <a:rPr lang="en-US" altLang="zh-CN">
                <a:latin typeface="Times New Roman" panose="02020603050405020304" pitchFamily="18" charset="0"/>
              </a:rPr>
              <a:t>T，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j+1</a:t>
            </a: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相邻，于是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	(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baseline="-30000">
                <a:latin typeface="Times New Roman" panose="02020603050405020304" pitchFamily="18" charset="0"/>
              </a:rPr>
              <a:t>-1</a:t>
            </a:r>
            <a:r>
              <a:rPr lang="en-US" altLang="zh-CN">
                <a:latin typeface="Times New Roman" panose="02020603050405020304" pitchFamily="18" charset="0"/>
              </a:rPr>
              <a:t>,…,v</a:t>
            </a:r>
            <a:r>
              <a:rPr lang="en-US" altLang="zh-CN" baseline="-30000">
                <a:latin typeface="Times New Roman" panose="02020603050405020304" pitchFamily="18" charset="0"/>
              </a:rPr>
              <a:t>j+1</a:t>
            </a:r>
            <a:r>
              <a:rPr lang="en-US" altLang="zh-CN">
                <a:latin typeface="Times New Roman" panose="02020603050405020304" pitchFamily="18" charset="0"/>
              </a:rPr>
              <a:t>,v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中一条不通过</a:t>
            </a:r>
            <a:r>
              <a:rPr lang="zh-CN" altLang="en-US">
                <a:latin typeface="Times New Roman" panose="02020603050405020304" pitchFamily="18" charset="0"/>
              </a:rPr>
              <a:t>边</a:t>
            </a:r>
            <a:r>
              <a:rPr lang="en-US" altLang="zh-CN">
                <a:latin typeface="Times New Roman" panose="02020603050405020304" pitchFamily="18" charset="0"/>
              </a:rPr>
              <a:t>uv(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回路，与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宋体" panose="02010600030101010101" pitchFamily="2" charset="-122"/>
              </a:rPr>
              <a:t>不是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图矛盾。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因为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 S∪T，</a:t>
            </a:r>
            <a:r>
              <a:rPr lang="zh-CN" altLang="en-US">
                <a:latin typeface="Times New Roman" panose="02020603050405020304" pitchFamily="18" charset="0"/>
              </a:rPr>
              <a:t>故 |</a:t>
            </a:r>
            <a:r>
              <a:rPr lang="en-US" altLang="zh-CN">
                <a:latin typeface="Times New Roman" panose="02020603050405020304" pitchFamily="18" charset="0"/>
              </a:rPr>
              <a:t>S∪T|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。于是，</a:t>
            </a:r>
          </a:p>
          <a:p>
            <a:pPr marL="0" indent="0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d(u)+d(v) = |S|+|T| = |S∪T|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d(u)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d(v)</a:t>
            </a:r>
            <a:r>
              <a:rPr lang="zh-CN" altLang="en-US">
                <a:latin typeface="宋体" panose="02010600030101010101" pitchFamily="2" charset="-122"/>
              </a:rPr>
              <a:t>中至少有一个小于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/2</a:t>
            </a:r>
            <a:r>
              <a:rPr lang="zh-CN" altLang="en-US">
                <a:latin typeface="宋体" panose="02010600030101010101" pitchFamily="2" charset="-122"/>
              </a:rPr>
              <a:t>，这与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/2</a:t>
            </a:r>
            <a:r>
              <a:rPr lang="zh-CN" altLang="en-US">
                <a:latin typeface="宋体" panose="02010600030101010101" pitchFamily="2" charset="-122"/>
              </a:rPr>
              <a:t>矛盾。故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109372BF-2F22-2514-0CB0-70186AD7B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06375"/>
            <a:ext cx="8610600" cy="823913"/>
          </a:xfrm>
        </p:spPr>
        <p:txBody>
          <a:bodyPr/>
          <a:lstStyle/>
          <a:p>
            <a:pPr algn="l"/>
            <a:r>
              <a:rPr lang="zh-CN" altLang="en-US" sz="4800">
                <a:latin typeface="Times New Roman" panose="02020603050405020304" pitchFamily="18" charset="0"/>
              </a:rPr>
              <a:t>证明：</a:t>
            </a:r>
            <a:endParaRPr lang="en-US" altLang="zh-CN" sz="4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>
            <a:extLst>
              <a:ext uri="{FF2B5EF4-FFF2-40B4-BE49-F238E27FC236}">
                <a16:creationId xmlns:a16="http://schemas.microsoft.com/office/drawing/2014/main" id="{5961A4CD-C1ED-A866-1970-AAAA1BCEB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8674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定理</a:t>
            </a:r>
            <a:r>
              <a:rPr lang="en-US" altLang="zh-CN">
                <a:latin typeface="Times New Roman" panose="02020603050405020304" pitchFamily="18" charset="0"/>
              </a:rPr>
              <a:t>4.4.2</a:t>
            </a:r>
            <a:r>
              <a:rPr lang="zh-CN" altLang="en-US">
                <a:latin typeface="Times New Roman" panose="02020603050405020304" pitchFamily="18" charset="0"/>
              </a:rPr>
              <a:t>只是一个充分性条件，它可以用于判定某些图是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图，</a:t>
            </a:r>
          </a:p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但不是所有的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图都可以用它来判断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zh-CN" altLang="en-US">
                <a:latin typeface="Times New Roman" panose="02020603050405020304" pitchFamily="18" charset="0"/>
              </a:rPr>
              <a:t>例如，它无法用于下图，虽然它们是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图。</a:t>
            </a:r>
            <a:r>
              <a:rPr lang="zh-CN" altLang="en-US"/>
              <a:t> </a:t>
            </a:r>
          </a:p>
        </p:txBody>
      </p:sp>
      <p:grpSp>
        <p:nvGrpSpPr>
          <p:cNvPr id="141314" name="Group 3">
            <a:extLst>
              <a:ext uri="{FF2B5EF4-FFF2-40B4-BE49-F238E27FC236}">
                <a16:creationId xmlns:a16="http://schemas.microsoft.com/office/drawing/2014/main" id="{4403DB54-4C05-9441-3AC8-ED8B0EFB343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76600"/>
            <a:ext cx="3505200" cy="2971800"/>
            <a:chOff x="0" y="0"/>
            <a:chExt cx="2766" cy="2160"/>
          </a:xfrm>
        </p:grpSpPr>
        <p:sp>
          <p:nvSpPr>
            <p:cNvPr id="141331" name="Line 4">
              <a:extLst>
                <a:ext uri="{FF2B5EF4-FFF2-40B4-BE49-F238E27FC236}">
                  <a16:creationId xmlns:a16="http://schemas.microsoft.com/office/drawing/2014/main" id="{EC9D6903-745A-237A-BD00-3662BDD07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32" name="Line 5">
              <a:extLst>
                <a:ext uri="{FF2B5EF4-FFF2-40B4-BE49-F238E27FC236}">
                  <a16:creationId xmlns:a16="http://schemas.microsoft.com/office/drawing/2014/main" id="{100BDDFA-3AFD-F2E4-CC04-F8FF14848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3" name="Line 6">
              <a:extLst>
                <a:ext uri="{FF2B5EF4-FFF2-40B4-BE49-F238E27FC236}">
                  <a16:creationId xmlns:a16="http://schemas.microsoft.com/office/drawing/2014/main" id="{F7C92414-ABCD-6E24-204E-5252BBFF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4" name="Line 7">
              <a:extLst>
                <a:ext uri="{FF2B5EF4-FFF2-40B4-BE49-F238E27FC236}">
                  <a16:creationId xmlns:a16="http://schemas.microsoft.com/office/drawing/2014/main" id="{B4A35542-07E7-F7BE-8E00-008A285A2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5" name="Line 8">
              <a:extLst>
                <a:ext uri="{FF2B5EF4-FFF2-40B4-BE49-F238E27FC236}">
                  <a16:creationId xmlns:a16="http://schemas.microsoft.com/office/drawing/2014/main" id="{57643802-3CFA-8543-CA2B-7EFECE9B0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6" name="Line 9">
              <a:extLst>
                <a:ext uri="{FF2B5EF4-FFF2-40B4-BE49-F238E27FC236}">
                  <a16:creationId xmlns:a16="http://schemas.microsoft.com/office/drawing/2014/main" id="{F530D318-FDF3-016F-3D23-D1FF7B3D5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7" name="Line 10">
              <a:extLst>
                <a:ext uri="{FF2B5EF4-FFF2-40B4-BE49-F238E27FC236}">
                  <a16:creationId xmlns:a16="http://schemas.microsoft.com/office/drawing/2014/main" id="{8650AD99-4AFF-5A2A-BC92-70EB299F8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8" name="Line 11">
              <a:extLst>
                <a:ext uri="{FF2B5EF4-FFF2-40B4-BE49-F238E27FC236}">
                  <a16:creationId xmlns:a16="http://schemas.microsoft.com/office/drawing/2014/main" id="{26A50A44-A7EC-67F5-EA83-7CEDC488E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39" name="Line 12">
              <a:extLst>
                <a:ext uri="{FF2B5EF4-FFF2-40B4-BE49-F238E27FC236}">
                  <a16:creationId xmlns:a16="http://schemas.microsoft.com/office/drawing/2014/main" id="{303254F1-5B49-FDE7-E682-6146E2101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0" name="Line 13">
              <a:extLst>
                <a:ext uri="{FF2B5EF4-FFF2-40B4-BE49-F238E27FC236}">
                  <a16:creationId xmlns:a16="http://schemas.microsoft.com/office/drawing/2014/main" id="{71AE852F-1BC6-AE7C-EBDA-ABB892BFF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1" name="Line 14">
              <a:extLst>
                <a:ext uri="{FF2B5EF4-FFF2-40B4-BE49-F238E27FC236}">
                  <a16:creationId xmlns:a16="http://schemas.microsoft.com/office/drawing/2014/main" id="{48DC809E-4C50-0579-66BC-6D1102212F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2" name="Line 15">
              <a:extLst>
                <a:ext uri="{FF2B5EF4-FFF2-40B4-BE49-F238E27FC236}">
                  <a16:creationId xmlns:a16="http://schemas.microsoft.com/office/drawing/2014/main" id="{1CCFD88B-FC30-E77A-5A2F-86D497FAA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3" name="Line 16">
              <a:extLst>
                <a:ext uri="{FF2B5EF4-FFF2-40B4-BE49-F238E27FC236}">
                  <a16:creationId xmlns:a16="http://schemas.microsoft.com/office/drawing/2014/main" id="{4CE045ED-C800-3C2C-207E-172C377E3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4" name="Line 17">
              <a:extLst>
                <a:ext uri="{FF2B5EF4-FFF2-40B4-BE49-F238E27FC236}">
                  <a16:creationId xmlns:a16="http://schemas.microsoft.com/office/drawing/2014/main" id="{ADA9C873-AD0F-7E5C-6D6E-5A6D97A7E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5" name="Line 18">
              <a:extLst>
                <a:ext uri="{FF2B5EF4-FFF2-40B4-BE49-F238E27FC236}">
                  <a16:creationId xmlns:a16="http://schemas.microsoft.com/office/drawing/2014/main" id="{4E0AA298-597A-2EB9-C6F0-B81444019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6" name="Line 19">
              <a:extLst>
                <a:ext uri="{FF2B5EF4-FFF2-40B4-BE49-F238E27FC236}">
                  <a16:creationId xmlns:a16="http://schemas.microsoft.com/office/drawing/2014/main" id="{6F93B77E-2621-74D1-294B-4E0D1CD7E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7" name="Line 20">
              <a:extLst>
                <a:ext uri="{FF2B5EF4-FFF2-40B4-BE49-F238E27FC236}">
                  <a16:creationId xmlns:a16="http://schemas.microsoft.com/office/drawing/2014/main" id="{C60A512E-0BCF-86CA-CEC5-5BAB1B9AEC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8" name="Line 21">
              <a:extLst>
                <a:ext uri="{FF2B5EF4-FFF2-40B4-BE49-F238E27FC236}">
                  <a16:creationId xmlns:a16="http://schemas.microsoft.com/office/drawing/2014/main" id="{A1FC1C9F-4F43-32FD-811C-1D3FE8F08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9" name="Line 22">
              <a:extLst>
                <a:ext uri="{FF2B5EF4-FFF2-40B4-BE49-F238E27FC236}">
                  <a16:creationId xmlns:a16="http://schemas.microsoft.com/office/drawing/2014/main" id="{C2FFACFB-FAAD-23CB-0AE6-635C3F3A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0" name="Line 23">
              <a:extLst>
                <a:ext uri="{FF2B5EF4-FFF2-40B4-BE49-F238E27FC236}">
                  <a16:creationId xmlns:a16="http://schemas.microsoft.com/office/drawing/2014/main" id="{A7D7D777-AAA2-EDCD-DB54-7B87ADC1E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1" name="Line 24">
              <a:extLst>
                <a:ext uri="{FF2B5EF4-FFF2-40B4-BE49-F238E27FC236}">
                  <a16:creationId xmlns:a16="http://schemas.microsoft.com/office/drawing/2014/main" id="{D13B83D8-A261-986B-5324-0D3A3B88F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2" name="Line 25">
              <a:extLst>
                <a:ext uri="{FF2B5EF4-FFF2-40B4-BE49-F238E27FC236}">
                  <a16:creationId xmlns:a16="http://schemas.microsoft.com/office/drawing/2014/main" id="{04EECAA1-07CA-2C05-3BA6-3B4A06C5D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3" name="Line 26">
              <a:extLst>
                <a:ext uri="{FF2B5EF4-FFF2-40B4-BE49-F238E27FC236}">
                  <a16:creationId xmlns:a16="http://schemas.microsoft.com/office/drawing/2014/main" id="{51E39D4E-8C61-25B9-5B7F-A0BE499A4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4" name="Oval 27">
              <a:extLst>
                <a:ext uri="{FF2B5EF4-FFF2-40B4-BE49-F238E27FC236}">
                  <a16:creationId xmlns:a16="http://schemas.microsoft.com/office/drawing/2014/main" id="{529AC153-A5FC-AED1-7CCD-0E0A9159B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55" name="Oval 28">
              <a:extLst>
                <a:ext uri="{FF2B5EF4-FFF2-40B4-BE49-F238E27FC236}">
                  <a16:creationId xmlns:a16="http://schemas.microsoft.com/office/drawing/2014/main" id="{7DB8AD7C-4F04-63C1-26A1-0D206466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56" name="Oval 29">
              <a:extLst>
                <a:ext uri="{FF2B5EF4-FFF2-40B4-BE49-F238E27FC236}">
                  <a16:creationId xmlns:a16="http://schemas.microsoft.com/office/drawing/2014/main" id="{16E599FB-43D9-496F-2B0A-A28979EC5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57" name="Oval 30">
              <a:extLst>
                <a:ext uri="{FF2B5EF4-FFF2-40B4-BE49-F238E27FC236}">
                  <a16:creationId xmlns:a16="http://schemas.microsoft.com/office/drawing/2014/main" id="{503580A5-244F-D739-FB56-83CEE332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58" name="Oval 31">
              <a:extLst>
                <a:ext uri="{FF2B5EF4-FFF2-40B4-BE49-F238E27FC236}">
                  <a16:creationId xmlns:a16="http://schemas.microsoft.com/office/drawing/2014/main" id="{64B58DE4-594B-E8E1-B692-34857088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59" name="Oval 32">
              <a:extLst>
                <a:ext uri="{FF2B5EF4-FFF2-40B4-BE49-F238E27FC236}">
                  <a16:creationId xmlns:a16="http://schemas.microsoft.com/office/drawing/2014/main" id="{06038094-13C2-FE07-D30A-54D56E2F1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60" name="Oval 33">
              <a:extLst>
                <a:ext uri="{FF2B5EF4-FFF2-40B4-BE49-F238E27FC236}">
                  <a16:creationId xmlns:a16="http://schemas.microsoft.com/office/drawing/2014/main" id="{79A551DA-662C-D02C-A853-C84BE4148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61" name="Oval 34">
              <a:extLst>
                <a:ext uri="{FF2B5EF4-FFF2-40B4-BE49-F238E27FC236}">
                  <a16:creationId xmlns:a16="http://schemas.microsoft.com/office/drawing/2014/main" id="{DE943EDC-068C-DB0E-216C-8A6784450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62" name="Oval 35">
              <a:extLst>
                <a:ext uri="{FF2B5EF4-FFF2-40B4-BE49-F238E27FC236}">
                  <a16:creationId xmlns:a16="http://schemas.microsoft.com/office/drawing/2014/main" id="{C57403B6-6A65-A2EF-EDD4-7FE3CB3E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63" name="Arc 36">
              <a:extLst>
                <a:ext uri="{FF2B5EF4-FFF2-40B4-BE49-F238E27FC236}">
                  <a16:creationId xmlns:a16="http://schemas.microsoft.com/office/drawing/2014/main" id="{8101640C-217E-3A45-9FA2-C9B31D10FD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1315" name="Group 37">
            <a:extLst>
              <a:ext uri="{FF2B5EF4-FFF2-40B4-BE49-F238E27FC236}">
                <a16:creationId xmlns:a16="http://schemas.microsoft.com/office/drawing/2014/main" id="{7EE2EC7B-997A-72AF-20F0-4C9426EA8946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276600"/>
            <a:ext cx="2652713" cy="2905125"/>
            <a:chOff x="0" y="0"/>
            <a:chExt cx="2130" cy="2262"/>
          </a:xfrm>
        </p:grpSpPr>
        <p:sp>
          <p:nvSpPr>
            <p:cNvPr id="141317" name="Line 38">
              <a:extLst>
                <a:ext uri="{FF2B5EF4-FFF2-40B4-BE49-F238E27FC236}">
                  <a16:creationId xmlns:a16="http://schemas.microsoft.com/office/drawing/2014/main" id="{F2FEDC4D-08DD-F46C-759F-25B33211F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18" name="Line 39">
              <a:extLst>
                <a:ext uri="{FF2B5EF4-FFF2-40B4-BE49-F238E27FC236}">
                  <a16:creationId xmlns:a16="http://schemas.microsoft.com/office/drawing/2014/main" id="{00B4BCB0-1538-B408-49F0-084ED112A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19" name="Line 40">
              <a:extLst>
                <a:ext uri="{FF2B5EF4-FFF2-40B4-BE49-F238E27FC236}">
                  <a16:creationId xmlns:a16="http://schemas.microsoft.com/office/drawing/2014/main" id="{30226431-B26F-C06F-CC56-7B81876AB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0" name="Line 41">
              <a:extLst>
                <a:ext uri="{FF2B5EF4-FFF2-40B4-BE49-F238E27FC236}">
                  <a16:creationId xmlns:a16="http://schemas.microsoft.com/office/drawing/2014/main" id="{612463BD-268D-BA6A-11EE-D3CF4C9AF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1" name="Line 42">
              <a:extLst>
                <a:ext uri="{FF2B5EF4-FFF2-40B4-BE49-F238E27FC236}">
                  <a16:creationId xmlns:a16="http://schemas.microsoft.com/office/drawing/2014/main" id="{145CF230-F779-E56C-DECC-99BE08E62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2" name="Line 43">
              <a:extLst>
                <a:ext uri="{FF2B5EF4-FFF2-40B4-BE49-F238E27FC236}">
                  <a16:creationId xmlns:a16="http://schemas.microsoft.com/office/drawing/2014/main" id="{BD867A34-37BA-95A5-93BE-C8C770523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95"/>
              <a:ext cx="996" cy="153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3" name="Line 44">
              <a:extLst>
                <a:ext uri="{FF2B5EF4-FFF2-40B4-BE49-F238E27FC236}">
                  <a16:creationId xmlns:a16="http://schemas.microsoft.com/office/drawing/2014/main" id="{74DE29B7-C3D3-BC5C-1F62-8E48F1FE5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" y="75"/>
              <a:ext cx="977" cy="15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4" name="Line 45">
              <a:extLst>
                <a:ext uri="{FF2B5EF4-FFF2-40B4-BE49-F238E27FC236}">
                  <a16:creationId xmlns:a16="http://schemas.microsoft.com/office/drawing/2014/main" id="{6CF4B01F-8CC5-B9C6-1705-9CB7BC452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5" name="Oval 46">
              <a:extLst>
                <a:ext uri="{FF2B5EF4-FFF2-40B4-BE49-F238E27FC236}">
                  <a16:creationId xmlns:a16="http://schemas.microsoft.com/office/drawing/2014/main" id="{5B6173C9-3455-A09E-1A44-05B20C02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26" name="Oval 47">
              <a:extLst>
                <a:ext uri="{FF2B5EF4-FFF2-40B4-BE49-F238E27FC236}">
                  <a16:creationId xmlns:a16="http://schemas.microsoft.com/office/drawing/2014/main" id="{4D491978-9390-CFC9-B32C-AB19458F3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27" name="Oval 48">
              <a:extLst>
                <a:ext uri="{FF2B5EF4-FFF2-40B4-BE49-F238E27FC236}">
                  <a16:creationId xmlns:a16="http://schemas.microsoft.com/office/drawing/2014/main" id="{63E0E133-6434-28EF-C6BE-16FEC4E7F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28" name="Oval 49">
              <a:extLst>
                <a:ext uri="{FF2B5EF4-FFF2-40B4-BE49-F238E27FC236}">
                  <a16:creationId xmlns:a16="http://schemas.microsoft.com/office/drawing/2014/main" id="{7C877F4F-7FD2-EECC-2087-CD0F67C4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29" name="Oval 50">
              <a:extLst>
                <a:ext uri="{FF2B5EF4-FFF2-40B4-BE49-F238E27FC236}">
                  <a16:creationId xmlns:a16="http://schemas.microsoft.com/office/drawing/2014/main" id="{A0D8EDAA-F5DD-A1E0-A6BF-45999805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1330" name="Oval 51">
              <a:extLst>
                <a:ext uri="{FF2B5EF4-FFF2-40B4-BE49-F238E27FC236}">
                  <a16:creationId xmlns:a16="http://schemas.microsoft.com/office/drawing/2014/main" id="{A8741FE1-8410-7868-CAC4-EFE93381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1316" name="灯片编号占位符 1">
            <a:extLst>
              <a:ext uri="{FF2B5EF4-FFF2-40B4-BE49-F238E27FC236}">
                <a16:creationId xmlns:a16="http://schemas.microsoft.com/office/drawing/2014/main" id="{46C47FF7-BB64-C2ED-60F5-5E6149F5C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AB993F-1A29-1C4C-A714-78C5BFF5DAF6}" type="slidenum">
              <a:rPr lang="zh-CN" altLang="en-US" sz="1400" smtClean="0">
                <a:latin typeface="Arial" panose="020B0604020202020204" pitchFamily="34" charset="0"/>
              </a:rPr>
              <a:pPr/>
              <a:t>26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EEAB0C2-89F0-64D3-878A-30FD41619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85725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引理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4.4.1 </a:t>
            </a:r>
          </a:p>
        </p:txBody>
      </p:sp>
      <p:sp>
        <p:nvSpPr>
          <p:cNvPr id="143362" name="Rectangle 3">
            <a:extLst>
              <a:ext uri="{FF2B5EF4-FFF2-40B4-BE49-F238E27FC236}">
                <a16:creationId xmlns:a16="http://schemas.microsoft.com/office/drawing/2014/main" id="{8B4B935B-A8C0-03C3-2B88-B162651C8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1054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设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Times New Roman" panose="02020603050405020304" pitchFamily="18" charset="0"/>
              </a:rPr>
              <a:t>是有限图，</a:t>
            </a:r>
            <a:r>
              <a:rPr lang="en-US" altLang="zh-CN" sz="3000" dirty="0">
                <a:latin typeface="Times New Roman" panose="02020603050405020304" pitchFamily="18" charset="0"/>
              </a:rPr>
              <a:t>u, v</a:t>
            </a:r>
            <a:r>
              <a:rPr lang="zh-CN" altLang="en-US" sz="3000" dirty="0">
                <a:latin typeface="Times New Roman" panose="02020603050405020304" pitchFamily="18" charset="0"/>
              </a:rPr>
              <a:t>是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Times New Roman" panose="02020603050405020304" pitchFamily="18" charset="0"/>
              </a:rPr>
              <a:t>中不相邻的两点，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并且</a:t>
            </a:r>
            <a:r>
              <a:rPr lang="zh-CN" altLang="en-US" sz="3000" dirty="0">
                <a:solidFill>
                  <a:srgbClr val="FFC000"/>
                </a:solidFill>
                <a:latin typeface="Times New Roman" panose="02020603050405020304" pitchFamily="18" charset="0"/>
              </a:rPr>
              <a:t>满足：</a:t>
            </a:r>
            <a:br>
              <a:rPr lang="zh-CN" altLang="en-US" sz="3000" dirty="0">
                <a:solidFill>
                  <a:srgbClr val="FFC000"/>
                </a:solidFill>
                <a:latin typeface="Times New Roman" panose="02020603050405020304" pitchFamily="18" charset="0"/>
              </a:rPr>
            </a:br>
            <a:r>
              <a:rPr lang="zh-CN" altLang="en-US" sz="3000" dirty="0">
                <a:solidFill>
                  <a:srgbClr val="FFC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3000" dirty="0">
                <a:solidFill>
                  <a:srgbClr val="FFC000"/>
                </a:solidFill>
                <a:latin typeface="Times New Roman" panose="02020603050405020304" pitchFamily="18" charset="0"/>
              </a:rPr>
              <a:t>d(u)+d(v) </a:t>
            </a:r>
            <a:r>
              <a:rPr lang="en-US" altLang="zh-CN" sz="3000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3000" dirty="0">
                <a:solidFill>
                  <a:srgbClr val="FFC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rgbClr val="FFC000"/>
                </a:solidFill>
                <a:latin typeface="Times New Roman" panose="02020603050405020304" pitchFamily="18" charset="0"/>
                <a:sym typeface="Symbol" pitchFamily="2" charset="2"/>
              </a:rPr>
              <a:t>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则</a:t>
            </a:r>
            <a:r>
              <a:rPr lang="en-US" altLang="zh-CN" sz="3000" dirty="0">
                <a:latin typeface="Times New Roman" panose="02020603050405020304" pitchFamily="18" charset="0"/>
              </a:rPr>
              <a:t>G</a:t>
            </a:r>
            <a:r>
              <a:rPr lang="zh-CN" altLang="en-US" sz="3000" dirty="0">
                <a:latin typeface="Times New Roman" panose="02020603050405020304" pitchFamily="18" charset="0"/>
              </a:rPr>
              <a:t>是</a:t>
            </a:r>
            <a:r>
              <a:rPr lang="en-US" altLang="zh-CN" sz="3000" dirty="0">
                <a:latin typeface="Times New Roman" panose="02020603050405020304" pitchFamily="18" charset="0"/>
              </a:rPr>
              <a:t>Hamilton</a:t>
            </a:r>
            <a:r>
              <a:rPr lang="zh-CN" altLang="en-US" sz="3000" dirty="0">
                <a:latin typeface="Times New Roman" panose="02020603050405020304" pitchFamily="18" charset="0"/>
              </a:rPr>
              <a:t>图的充要条件是</a:t>
            </a:r>
            <a:r>
              <a:rPr lang="en-US" altLang="zh-CN" sz="3000" dirty="0">
                <a:latin typeface="Times New Roman" panose="02020603050405020304" pitchFamily="18" charset="0"/>
              </a:rPr>
              <a:t>G∪{</a:t>
            </a:r>
            <a:r>
              <a:rPr lang="en-US" altLang="zh-CN" sz="3000" dirty="0" err="1">
                <a:latin typeface="Times New Roman" panose="02020603050405020304" pitchFamily="18" charset="0"/>
              </a:rPr>
              <a:t>uv</a:t>
            </a:r>
            <a:r>
              <a:rPr lang="en-US" altLang="zh-CN" sz="3000" dirty="0">
                <a:latin typeface="Times New Roman" panose="02020603050405020304" pitchFamily="18" charset="0"/>
              </a:rPr>
              <a:t>}</a:t>
            </a:r>
            <a:r>
              <a:rPr lang="zh-CN" altLang="en-US" sz="3000" dirty="0">
                <a:latin typeface="Times New Roman" panose="02020603050405020304" pitchFamily="18" charset="0"/>
              </a:rPr>
              <a:t>是</a:t>
            </a:r>
            <a:r>
              <a:rPr lang="en-US" altLang="zh-CN" sz="3000" dirty="0">
                <a:latin typeface="Times New Roman" panose="02020603050405020304" pitchFamily="18" charset="0"/>
              </a:rPr>
              <a:t>Hamilton</a:t>
            </a:r>
            <a:r>
              <a:rPr lang="zh-CN" altLang="en-US" sz="3000" dirty="0">
                <a:latin typeface="Times New Roman" panose="02020603050405020304" pitchFamily="18" charset="0"/>
              </a:rPr>
              <a:t>图。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2800" dirty="0">
                <a:latin typeface="Times New Roman" panose="02020603050405020304" pitchFamily="18" charset="0"/>
              </a:rPr>
              <a:t>必要性显然。</a:t>
            </a:r>
          </a:p>
          <a:p>
            <a:pPr marL="0" indent="0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充分性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宋体" panose="02010600030101010101" pitchFamily="2" charset="-122"/>
              </a:rPr>
              <a:t>∪</a:t>
            </a:r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r>
              <a:rPr lang="en-US" altLang="zh-CN" sz="2800" dirty="0" err="1">
                <a:latin typeface="Times New Roman" panose="02020603050405020304" pitchFamily="18" charset="0"/>
              </a:rPr>
              <a:t>uv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宋体" panose="02010600030101010101" pitchFamily="2" charset="-12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</a:rPr>
              <a:t>Hamilton</a:t>
            </a:r>
            <a:r>
              <a:rPr lang="zh-CN" altLang="en-US" sz="2800" dirty="0">
                <a:latin typeface="宋体" panose="02010600030101010101" pitchFamily="2" charset="-122"/>
              </a:rPr>
              <a:t>图，而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宋体" panose="02010600030101010101" pitchFamily="2" charset="-122"/>
              </a:rPr>
              <a:t>不是，仿照定理</a:t>
            </a:r>
            <a:r>
              <a:rPr lang="zh-CN" altLang="en-US" sz="2800" dirty="0">
                <a:latin typeface="Times New Roman" panose="02020603050405020304" pitchFamily="18" charset="0"/>
              </a:rPr>
              <a:t>4.4.2</a:t>
            </a:r>
            <a:r>
              <a:rPr lang="zh-CN" altLang="en-US" sz="2800" dirty="0">
                <a:latin typeface="宋体" panose="02010600030101010101" pitchFamily="2" charset="-122"/>
              </a:rPr>
              <a:t>的证明，得到</a:t>
            </a:r>
            <a:r>
              <a:rPr lang="en-US" altLang="zh-CN" sz="2800" dirty="0">
                <a:latin typeface="Times New Roman" panose="02020603050405020304" pitchFamily="18" charset="0"/>
              </a:rPr>
              <a:t>d(u)+d(v) 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2800" dirty="0">
                <a:latin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</a:rPr>
              <a:t>矛盾。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endParaRPr lang="en-US" altLang="zh-CN" sz="30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endParaRPr lang="en-US" altLang="zh-CN" sz="30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363" name="灯片编号占位符 1">
            <a:extLst>
              <a:ext uri="{FF2B5EF4-FFF2-40B4-BE49-F238E27FC236}">
                <a16:creationId xmlns:a16="http://schemas.microsoft.com/office/drawing/2014/main" id="{EF352A1C-143D-64F8-60D6-0BC798115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7007120-A2BA-C340-9271-311C48A07E44}" type="slidenum">
              <a:rPr lang="zh-CN" altLang="en-US" sz="1400" smtClean="0">
                <a:latin typeface="Arial" panose="020B0604020202020204" pitchFamily="34" charset="0"/>
              </a:rPr>
              <a:pPr/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E8A7D26-7780-E5DD-9944-D3D291E9F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 anchorCtr="1"/>
          <a:lstStyle/>
          <a:p>
            <a:pPr eaLnBrk="1" hangingPunct="1">
              <a:defRPr/>
            </a:pPr>
            <a:r>
              <a:rPr lang="zh-CN" altLang="en-US"/>
              <a:t>例</a:t>
            </a:r>
          </a:p>
        </p:txBody>
      </p:sp>
      <p:sp>
        <p:nvSpPr>
          <p:cNvPr id="144386" name="Rectangle 3">
            <a:extLst>
              <a:ext uri="{FF2B5EF4-FFF2-40B4-BE49-F238E27FC236}">
                <a16:creationId xmlns:a16="http://schemas.microsoft.com/office/drawing/2014/main" id="{F44D17A5-53F8-00BC-26E4-415DA23625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3711575"/>
            <a:ext cx="7431088" cy="2560638"/>
          </a:xfrm>
          <a:noFill/>
        </p:spPr>
        <p:txBody>
          <a:bodyPr/>
          <a:lstStyle/>
          <a:p>
            <a:pPr marL="92075" indent="-92075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在图中，任意两个点的度数之和为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，结点数为</a:t>
            </a:r>
            <a:r>
              <a:rPr lang="en-US" altLang="zh-CN">
                <a:latin typeface="Times New Roman" panose="02020603050405020304" pitchFamily="18" charset="0"/>
              </a:rPr>
              <a:t>6</a:t>
            </a:r>
            <a:r>
              <a:rPr lang="zh-CN" altLang="en-US">
                <a:latin typeface="Times New Roman" panose="02020603050405020304" pitchFamily="18" charset="0"/>
              </a:rPr>
              <a:t>，即有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＜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6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。</a:t>
            </a:r>
          </a:p>
          <a:p>
            <a:pPr marL="92075" indent="-92075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  但它仍然是</a:t>
            </a:r>
            <a:r>
              <a:rPr lang="en-US" altLang="zh-CN">
                <a:latin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</a:rPr>
              <a:t>amilton图。</a:t>
            </a:r>
          </a:p>
        </p:txBody>
      </p:sp>
      <p:sp>
        <p:nvSpPr>
          <p:cNvPr id="144387" name="Line 4">
            <a:extLst>
              <a:ext uri="{FF2B5EF4-FFF2-40B4-BE49-F238E27FC236}">
                <a16:creationId xmlns:a16="http://schemas.microsoft.com/office/drawing/2014/main" id="{62AFDD95-3FBE-7B7A-1475-8C4EDC91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1628775"/>
            <a:ext cx="15113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88" name="Line 5">
            <a:extLst>
              <a:ext uri="{FF2B5EF4-FFF2-40B4-BE49-F238E27FC236}">
                <a16:creationId xmlns:a16="http://schemas.microsoft.com/office/drawing/2014/main" id="{116B3E88-6C02-5842-1E7F-B5F21E404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5" y="1557338"/>
            <a:ext cx="720725" cy="1008062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89" name="Line 6">
            <a:extLst>
              <a:ext uri="{FF2B5EF4-FFF2-40B4-BE49-F238E27FC236}">
                <a16:creationId xmlns:a16="http://schemas.microsoft.com/office/drawing/2014/main" id="{5C8965D3-CDC7-FC4B-72E9-D88B10332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5950" y="2517775"/>
            <a:ext cx="792163" cy="100806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0" name="Line 7">
            <a:extLst>
              <a:ext uri="{FF2B5EF4-FFF2-40B4-BE49-F238E27FC236}">
                <a16:creationId xmlns:a16="http://schemas.microsoft.com/office/drawing/2014/main" id="{97C2E991-CBDE-EB6D-613C-FAD672159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500438"/>
            <a:ext cx="1439863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1" name="Line 8">
            <a:extLst>
              <a:ext uri="{FF2B5EF4-FFF2-40B4-BE49-F238E27FC236}">
                <a16:creationId xmlns:a16="http://schemas.microsoft.com/office/drawing/2014/main" id="{16806C4A-A9D1-0C7B-66E6-8A6253A4D8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4163" y="2565400"/>
            <a:ext cx="720725" cy="935038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2" name="Line 9">
            <a:extLst>
              <a:ext uri="{FF2B5EF4-FFF2-40B4-BE49-F238E27FC236}">
                <a16:creationId xmlns:a16="http://schemas.microsoft.com/office/drawing/2014/main" id="{FEC652B8-1D22-C776-C88C-0AD31838B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628775"/>
            <a:ext cx="649288" cy="9366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3" name="Oval 10">
            <a:extLst>
              <a:ext uri="{FF2B5EF4-FFF2-40B4-BE49-F238E27FC236}">
                <a16:creationId xmlns:a16="http://schemas.microsoft.com/office/drawing/2014/main" id="{D2E9385B-0274-DA10-0E3E-950DD992E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5573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4394" name="Oval 11">
            <a:extLst>
              <a:ext uri="{FF2B5EF4-FFF2-40B4-BE49-F238E27FC236}">
                <a16:creationId xmlns:a16="http://schemas.microsoft.com/office/drawing/2014/main" id="{8F539EE8-5071-90BA-3423-78E396FA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4395" name="Oval 12">
            <a:extLst>
              <a:ext uri="{FF2B5EF4-FFF2-40B4-BE49-F238E27FC236}">
                <a16:creationId xmlns:a16="http://schemas.microsoft.com/office/drawing/2014/main" id="{85C90CEC-8DD5-B107-65CB-5EF921E55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4923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4396" name="Oval 13">
            <a:extLst>
              <a:ext uri="{FF2B5EF4-FFF2-40B4-BE49-F238E27FC236}">
                <a16:creationId xmlns:a16="http://schemas.microsoft.com/office/drawing/2014/main" id="{83AD715D-DE45-5E8D-5BAE-7CDC1968B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4923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4397" name="Oval 14">
            <a:extLst>
              <a:ext uri="{FF2B5EF4-FFF2-40B4-BE49-F238E27FC236}">
                <a16:creationId xmlns:a16="http://schemas.microsoft.com/office/drawing/2014/main" id="{948A5F8B-1AE4-B437-B4E4-74C748385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4398" name="Oval 15">
            <a:extLst>
              <a:ext uri="{FF2B5EF4-FFF2-40B4-BE49-F238E27FC236}">
                <a16:creationId xmlns:a16="http://schemas.microsoft.com/office/drawing/2014/main" id="{D642F9C7-80DF-49E9-CBB7-73E3980E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44399" name="灯片编号占位符 1">
            <a:extLst>
              <a:ext uri="{FF2B5EF4-FFF2-40B4-BE49-F238E27FC236}">
                <a16:creationId xmlns:a16="http://schemas.microsoft.com/office/drawing/2014/main" id="{1566153C-A0F6-7B54-8ACD-8977FC21B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E702522-BFA0-4A41-B507-6A8ECE023CA6}" type="slidenum">
              <a:rPr lang="zh-CN" altLang="en-US" sz="1400" smtClean="0">
                <a:latin typeface="Arial" panose="020B0604020202020204" pitchFamily="34" charset="0"/>
              </a:rPr>
              <a:pPr/>
              <a:t>28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3733DAF-FADE-FB8E-76EF-A75DF352C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8239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4000">
                <a:latin typeface="Times New Roman" panose="02020603050405020304" pitchFamily="18" charset="0"/>
                <a:ea typeface="宋体" panose="02010600030101010101" pitchFamily="2" charset="-122"/>
              </a:rPr>
              <a:t>4.4.3</a:t>
            </a:r>
            <a:r>
              <a:rPr lang="en-US" altLang="zh-CN" sz="4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4800">
                <a:latin typeface="宋体" panose="02010600030101010101" pitchFamily="2" charset="-122"/>
              </a:rPr>
              <a:t>闭合图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4FDDF53-A996-9D31-7DF0-2597FF57B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latin typeface="宋体" panose="02010600030101010101" pitchFamily="2" charset="-122"/>
              </a:rPr>
              <a:t>  设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是有限图。反复连接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中不相邻的并且其度之和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不小于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latin typeface="宋体" panose="02010600030101010101" pitchFamily="2" charset="-122"/>
              </a:rPr>
              <a:t>的点对，直到没有这样的点对为止。最后所得的图称为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的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闭合图</a:t>
            </a:r>
            <a:r>
              <a:rPr lang="zh-CN" altLang="en-US" sz="3600">
                <a:latin typeface="宋体" panose="02010600030101010101" pitchFamily="2" charset="-122"/>
              </a:rPr>
              <a:t>，记为</a:t>
            </a:r>
            <a:r>
              <a:rPr lang="en-US" altLang="zh-CN" sz="3600">
                <a:latin typeface="Times New Roman" panose="02020603050405020304" pitchFamily="18" charset="0"/>
              </a:rPr>
              <a:t>C(G)</a:t>
            </a:r>
            <a:r>
              <a:rPr lang="zh-CN" altLang="en-US" sz="3600">
                <a:latin typeface="宋体" panose="02010600030101010101" pitchFamily="2" charset="-122"/>
              </a:rPr>
              <a:t>。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45411" name="灯片编号占位符 1">
            <a:extLst>
              <a:ext uri="{FF2B5EF4-FFF2-40B4-BE49-F238E27FC236}">
                <a16:creationId xmlns:a16="http://schemas.microsoft.com/office/drawing/2014/main" id="{0BEB43EC-DC5C-509B-E837-509FE1B35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7D1D556-A720-5E4C-A611-F33065A4ED80}" type="slidenum">
              <a:rPr lang="zh-CN" altLang="en-US" sz="1400" smtClean="0">
                <a:latin typeface="Arial" panose="020B0604020202020204" pitchFamily="34" charset="0"/>
              </a:rPr>
              <a:pPr/>
              <a:t>29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CC6A72D-1234-D966-B391-53E95498F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一、</a:t>
            </a:r>
            <a:r>
              <a:rPr lang="en-US" altLang="zh-CN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Hamilton</a:t>
            </a: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路、</a:t>
            </a:r>
            <a:r>
              <a:rPr lang="en-US" altLang="zh-CN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Hamilton</a:t>
            </a: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回路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4.4.1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G=(P, L)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有限图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(v</a:t>
            </a:r>
            <a:r>
              <a:rPr lang="en-US" altLang="zh-CN" sz="29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… , </a:t>
            </a:r>
            <a:r>
              <a:rPr lang="en-US" altLang="zh-CN" sz="29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900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中一条路。如果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中每点恰在此路中出现一次，则称此路为</a:t>
            </a:r>
            <a:r>
              <a:rPr lang="en-US" altLang="zh-CN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如果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中每点，除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9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外，恰在此路中出现一次，而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9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29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2900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，则此路称为</a:t>
            </a:r>
            <a:r>
              <a:rPr lang="en-US" altLang="zh-CN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4.4.2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G=(P, L)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是有限图，如果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中有一条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回路，则称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</a:t>
            </a:r>
            <a:r>
              <a:rPr lang="en-US" altLang="zh-CN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29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图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endParaRPr lang="zh-CN" altLang="en-US" sz="29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显然，由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个节点构成的完全图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29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en-US" altLang="zh-CN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29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图。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3C3B866-A5E1-2E7D-B636-D5097D1AE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42913"/>
            <a:ext cx="8610600" cy="639762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4.4.1  Hamilton</a:t>
            </a:r>
            <a:r>
              <a:rPr lang="zh-CN" altLang="en-US" sz="3600">
                <a:latin typeface="Times New Roman" panose="02020603050405020304" pitchFamily="18" charset="0"/>
              </a:rPr>
              <a:t>路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en-US" sz="3600">
                <a:latin typeface="Times New Roman" panose="02020603050405020304" pitchFamily="18" charset="0"/>
              </a:rPr>
              <a:t>图的必要条件</a:t>
            </a:r>
          </a:p>
        </p:txBody>
      </p:sp>
      <p:sp>
        <p:nvSpPr>
          <p:cNvPr id="116739" name="灯片编号占位符 1">
            <a:extLst>
              <a:ext uri="{FF2B5EF4-FFF2-40B4-BE49-F238E27FC236}">
                <a16:creationId xmlns:a16="http://schemas.microsoft.com/office/drawing/2014/main" id="{66E2337D-D79D-6CD8-6E9C-E81A069C6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1C5C0E-B97C-B145-B3C0-6ACDB42B6976}" type="slidenum">
              <a:rPr lang="zh-CN" altLang="en-US" sz="1400" smtClean="0">
                <a:latin typeface="Arial" panose="020B0604020202020204" pitchFamily="34" charset="0"/>
              </a:rPr>
              <a:pPr/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BD9471B-98C9-7657-8305-7A7EAB5DF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</a:p>
        </p:txBody>
      </p:sp>
      <p:sp>
        <p:nvSpPr>
          <p:cNvPr id="35843" name="Line 3">
            <a:extLst>
              <a:ext uri="{FF2B5EF4-FFF2-40B4-BE49-F238E27FC236}">
                <a16:creationId xmlns:a16="http://schemas.microsoft.com/office/drawing/2014/main" id="{2BA895E7-4AA2-DBAC-3D76-9A97D5FF0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2225" y="4572000"/>
            <a:ext cx="3657600" cy="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2745DD3F-40C6-AA1A-A7C3-70254B6F5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00200"/>
            <a:ext cx="0" cy="39624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874B747D-1C2A-49AB-BD79-4FF0AED61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667000"/>
            <a:ext cx="3581400" cy="19050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01349325-8DF1-7D72-08F2-9A7F84C75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43200"/>
            <a:ext cx="3657600" cy="18288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EDC9B033-0DB4-342C-2AC8-09C369F21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313" y="2728913"/>
            <a:ext cx="1905000" cy="28956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979681C3-EAE4-0D23-453D-820D88492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667000"/>
            <a:ext cx="1828800" cy="28956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0171304E-CE57-4554-F95D-904921F17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695575"/>
            <a:ext cx="3657600" cy="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6441" name="Group 10">
            <a:extLst>
              <a:ext uri="{FF2B5EF4-FFF2-40B4-BE49-F238E27FC236}">
                <a16:creationId xmlns:a16="http://schemas.microsoft.com/office/drawing/2014/main" id="{983BF177-BE9D-3DA7-B8D5-8698952A4B5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62000"/>
            <a:ext cx="4676775" cy="5562600"/>
            <a:chOff x="0" y="0"/>
            <a:chExt cx="2946" cy="3504"/>
          </a:xfrm>
        </p:grpSpPr>
        <p:grpSp>
          <p:nvGrpSpPr>
            <p:cNvPr id="146443" name="Group 11">
              <a:extLst>
                <a:ext uri="{FF2B5EF4-FFF2-40B4-BE49-F238E27FC236}">
                  <a16:creationId xmlns:a16="http://schemas.microsoft.com/office/drawing/2014/main" id="{5DE6B612-2E05-8752-163B-0267AAFDC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426"/>
              <a:ext cx="2496" cy="2694"/>
              <a:chOff x="0" y="0"/>
              <a:chExt cx="2496" cy="2694"/>
            </a:xfrm>
          </p:grpSpPr>
          <p:sp>
            <p:nvSpPr>
              <p:cNvPr id="146450" name="Line 12">
                <a:extLst>
                  <a:ext uri="{FF2B5EF4-FFF2-40B4-BE49-F238E27FC236}">
                    <a16:creationId xmlns:a16="http://schemas.microsoft.com/office/drawing/2014/main" id="{760D08A4-246F-F157-8C4A-788E787A2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" y="807"/>
                <a:ext cx="0" cy="1201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1" name="Line 13">
                <a:extLst>
                  <a:ext uri="{FF2B5EF4-FFF2-40B4-BE49-F238E27FC236}">
                    <a16:creationId xmlns:a16="http://schemas.microsoft.com/office/drawing/2014/main" id="{22A5E4BD-8239-EB0D-99A1-3D367D683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" y="89"/>
                <a:ext cx="1079" cy="715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2" name="Line 14">
                <a:extLst>
                  <a:ext uri="{FF2B5EF4-FFF2-40B4-BE49-F238E27FC236}">
                    <a16:creationId xmlns:a16="http://schemas.microsoft.com/office/drawing/2014/main" id="{2841CDD9-0274-F445-8E71-25B9D208F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1" y="1988"/>
                <a:ext cx="1102" cy="59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3" name="Line 15">
                <a:extLst>
                  <a:ext uri="{FF2B5EF4-FFF2-40B4-BE49-F238E27FC236}">
                    <a16:creationId xmlns:a16="http://schemas.microsoft.com/office/drawing/2014/main" id="{F13BCEC7-7FF2-63C6-2681-518CCF987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64"/>
                <a:ext cx="1123" cy="715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4" name="Line 16">
                <a:extLst>
                  <a:ext uri="{FF2B5EF4-FFF2-40B4-BE49-F238E27FC236}">
                    <a16:creationId xmlns:a16="http://schemas.microsoft.com/office/drawing/2014/main" id="{5979B72A-CD1A-37C2-3A2D-6B080B145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" y="2008"/>
                <a:ext cx="1101" cy="57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5" name="Line 17">
                <a:extLst>
                  <a:ext uri="{FF2B5EF4-FFF2-40B4-BE49-F238E27FC236}">
                    <a16:creationId xmlns:a16="http://schemas.microsoft.com/office/drawing/2014/main" id="{646E2A1E-4C54-C13F-AE4A-BEDC3F27C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6" y="113"/>
                <a:ext cx="1167" cy="182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6" name="Line 18">
                <a:extLst>
                  <a:ext uri="{FF2B5EF4-FFF2-40B4-BE49-F238E27FC236}">
                    <a16:creationId xmlns:a16="http://schemas.microsoft.com/office/drawing/2014/main" id="{6CA8A59C-C3B3-A62C-678C-9E53907CC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4" y="89"/>
                <a:ext cx="1145" cy="187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7" name="Line 19">
                <a:extLst>
                  <a:ext uri="{FF2B5EF4-FFF2-40B4-BE49-F238E27FC236}">
                    <a16:creationId xmlns:a16="http://schemas.microsoft.com/office/drawing/2014/main" id="{3C6A9458-F08E-E6FC-9DFF-7299E69B8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8" y="750"/>
                <a:ext cx="0" cy="1201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8" name="Oval 20">
                <a:extLst>
                  <a:ext uri="{FF2B5EF4-FFF2-40B4-BE49-F238E27FC236}">
                    <a16:creationId xmlns:a16="http://schemas.microsoft.com/office/drawing/2014/main" id="{7179DA91-5E6E-A4EA-F060-AAC989500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" y="2522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59" name="Oval 21">
                <a:extLst>
                  <a:ext uri="{FF2B5EF4-FFF2-40B4-BE49-F238E27FC236}">
                    <a16:creationId xmlns:a16="http://schemas.microsoft.com/office/drawing/2014/main" id="{9602A38C-1A0D-A7CF-AAAA-9ACC3C934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1894"/>
                <a:ext cx="169" cy="1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60" name="Oval 22">
                <a:extLst>
                  <a:ext uri="{FF2B5EF4-FFF2-40B4-BE49-F238E27FC236}">
                    <a16:creationId xmlns:a16="http://schemas.microsoft.com/office/drawing/2014/main" id="{F0858E59-5735-17F6-59A8-2DA9071B9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693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61" name="Oval 23">
                <a:extLst>
                  <a:ext uri="{FF2B5EF4-FFF2-40B4-BE49-F238E27FC236}">
                    <a16:creationId xmlns:a16="http://schemas.microsoft.com/office/drawing/2014/main" id="{16F00711-ACC6-D77F-1AA6-173919887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0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62" name="Oval 24">
                <a:extLst>
                  <a:ext uri="{FF2B5EF4-FFF2-40B4-BE49-F238E27FC236}">
                    <a16:creationId xmlns:a16="http://schemas.microsoft.com/office/drawing/2014/main" id="{0180242B-0190-5D0E-4426-AFBE6D841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50"/>
                <a:ext cx="169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63" name="Oval 25">
                <a:extLst>
                  <a:ext uri="{FF2B5EF4-FFF2-40B4-BE49-F238E27FC236}">
                    <a16:creationId xmlns:a16="http://schemas.microsoft.com/office/drawing/2014/main" id="{0D1427F0-3925-8B62-CE29-0BEFF9B0F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" y="1912"/>
                <a:ext cx="169" cy="1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6444" name="Text Box 26">
              <a:extLst>
                <a:ext uri="{FF2B5EF4-FFF2-40B4-BE49-F238E27FC236}">
                  <a16:creationId xmlns:a16="http://schemas.microsoft.com/office/drawing/2014/main" id="{A858BF44-63B7-284E-DAE4-301AD8C0E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0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6445" name="Text Box 27">
              <a:extLst>
                <a:ext uri="{FF2B5EF4-FFF2-40B4-BE49-F238E27FC236}">
                  <a16:creationId xmlns:a16="http://schemas.microsoft.com/office/drawing/2014/main" id="{2B6C8A1E-99D0-E641-96E8-24340F3B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960"/>
              <a:ext cx="2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46446" name="Text Box 28">
              <a:extLst>
                <a:ext uri="{FF2B5EF4-FFF2-40B4-BE49-F238E27FC236}">
                  <a16:creationId xmlns:a16="http://schemas.microsoft.com/office/drawing/2014/main" id="{87F74279-0E8C-519B-9AC5-F52640F76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46447" name="Text Box 29">
              <a:extLst>
                <a:ext uri="{FF2B5EF4-FFF2-40B4-BE49-F238E27FC236}">
                  <a16:creationId xmlns:a16="http://schemas.microsoft.com/office/drawing/2014/main" id="{9484D6DA-8E3E-85F4-5994-1BC253CCD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6" y="3062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46448" name="Text Box 30">
              <a:extLst>
                <a:ext uri="{FF2B5EF4-FFF2-40B4-BE49-F238E27FC236}">
                  <a16:creationId xmlns:a16="http://schemas.microsoft.com/office/drawing/2014/main" id="{19816BD0-AFF3-D506-21B6-13DC637BF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60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46449" name="Text Box 31">
              <a:extLst>
                <a:ext uri="{FF2B5EF4-FFF2-40B4-BE49-F238E27FC236}">
                  <a16:creationId xmlns:a16="http://schemas.microsoft.com/office/drawing/2014/main" id="{EC3FC4F8-C8C6-3929-F104-E3375D07C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0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46442" name="灯片编号占位符 1">
            <a:extLst>
              <a:ext uri="{FF2B5EF4-FFF2-40B4-BE49-F238E27FC236}">
                <a16:creationId xmlns:a16="http://schemas.microsoft.com/office/drawing/2014/main" id="{4149D15D-26D4-ABF7-D152-0621BBCE29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14E348-3E98-AF4E-9655-90F9194D320E}" type="slidenum">
              <a:rPr lang="zh-CN" altLang="en-US" sz="1400" smtClean="0">
                <a:latin typeface="Arial" panose="020B0604020202020204" pitchFamily="34" charset="0"/>
              </a:rPr>
              <a:pPr/>
              <a:t>30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0" name="Group 6">
            <a:extLst>
              <a:ext uri="{FF2B5EF4-FFF2-40B4-BE49-F238E27FC236}">
                <a16:creationId xmlns:a16="http://schemas.microsoft.com/office/drawing/2014/main" id="{FE9A97A6-9E9B-FBA3-DE5F-EFEC0D4D30D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95400"/>
            <a:ext cx="7993063" cy="4824413"/>
            <a:chOff x="0" y="0"/>
            <a:chExt cx="5035" cy="3039"/>
          </a:xfrm>
        </p:grpSpPr>
        <p:sp>
          <p:nvSpPr>
            <p:cNvPr id="147466" name="AutoShape 7">
              <a:extLst>
                <a:ext uri="{FF2B5EF4-FFF2-40B4-BE49-F238E27FC236}">
                  <a16:creationId xmlns:a16="http://schemas.microsoft.com/office/drawing/2014/main" id="{1AC0369F-5FC6-2BBB-DC28-C19451C4B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035" cy="3039"/>
            </a:xfrm>
            <a:prstGeom prst="roundRect">
              <a:avLst>
                <a:gd name="adj" fmla="val 59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47467" name="Group 8">
              <a:extLst>
                <a:ext uri="{FF2B5EF4-FFF2-40B4-BE49-F238E27FC236}">
                  <a16:creationId xmlns:a16="http://schemas.microsoft.com/office/drawing/2014/main" id="{A672D082-2B53-D847-4017-91A35CC22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" y="342"/>
              <a:ext cx="997" cy="726"/>
              <a:chOff x="0" y="0"/>
              <a:chExt cx="2766" cy="2160"/>
            </a:xfrm>
          </p:grpSpPr>
          <p:sp>
            <p:nvSpPr>
              <p:cNvPr id="147612" name="Line 9">
                <a:extLst>
                  <a:ext uri="{FF2B5EF4-FFF2-40B4-BE49-F238E27FC236}">
                    <a16:creationId xmlns:a16="http://schemas.microsoft.com/office/drawing/2014/main" id="{4F3E7DFC-0F71-C5B9-F1AB-86EFD6769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613" name="Line 10">
                <a:extLst>
                  <a:ext uri="{FF2B5EF4-FFF2-40B4-BE49-F238E27FC236}">
                    <a16:creationId xmlns:a16="http://schemas.microsoft.com/office/drawing/2014/main" id="{0B97F48B-C567-5F45-B853-A50578A00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7" y="553"/>
                <a:ext cx="0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14" name="Line 11">
                <a:extLst>
                  <a:ext uri="{FF2B5EF4-FFF2-40B4-BE49-F238E27FC236}">
                    <a16:creationId xmlns:a16="http://schemas.microsoft.com/office/drawing/2014/main" id="{9CD99DB8-D10F-50AB-BC9E-0F46ED74B1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4" y="1739"/>
                <a:ext cx="15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15" name="Line 12">
                <a:extLst>
                  <a:ext uri="{FF2B5EF4-FFF2-40B4-BE49-F238E27FC236}">
                    <a16:creationId xmlns:a16="http://schemas.microsoft.com/office/drawing/2014/main" id="{D9A680FD-8D7D-82F0-9556-E3D98762B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8" y="977"/>
                <a:ext cx="270" cy="4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16" name="Line 13">
                <a:extLst>
                  <a:ext uri="{FF2B5EF4-FFF2-40B4-BE49-F238E27FC236}">
                    <a16:creationId xmlns:a16="http://schemas.microsoft.com/office/drawing/2014/main" id="{80E315D6-A62E-88D3-8F7D-FDED32407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5" y="977"/>
                <a:ext cx="346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17" name="Line 14">
                <a:extLst>
                  <a:ext uri="{FF2B5EF4-FFF2-40B4-BE49-F238E27FC236}">
                    <a16:creationId xmlns:a16="http://schemas.microsoft.com/office/drawing/2014/main" id="{46815FE8-A4B2-652B-8F5F-D4CB93E6A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90" y="553"/>
                <a:ext cx="288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18" name="Line 15">
                <a:extLst>
                  <a:ext uri="{FF2B5EF4-FFF2-40B4-BE49-F238E27FC236}">
                    <a16:creationId xmlns:a16="http://schemas.microsoft.com/office/drawing/2014/main" id="{91A66669-6F79-7A58-255C-7B8785A70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5" y="113"/>
                <a:ext cx="693" cy="16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19" name="Line 16">
                <a:extLst>
                  <a:ext uri="{FF2B5EF4-FFF2-40B4-BE49-F238E27FC236}">
                    <a16:creationId xmlns:a16="http://schemas.microsoft.com/office/drawing/2014/main" id="{DB9E325D-8E97-D6C7-50DD-939CFEB58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6" y="96"/>
                <a:ext cx="790" cy="16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0" name="Line 17">
                <a:extLst>
                  <a:ext uri="{FF2B5EF4-FFF2-40B4-BE49-F238E27FC236}">
                    <a16:creationId xmlns:a16="http://schemas.microsoft.com/office/drawing/2014/main" id="{A9A57AB9-3823-0928-16ED-DD0D29E3D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5" y="553"/>
                <a:ext cx="346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1" name="Line 18">
                <a:extLst>
                  <a:ext uri="{FF2B5EF4-FFF2-40B4-BE49-F238E27FC236}">
                    <a16:creationId xmlns:a16="http://schemas.microsoft.com/office/drawing/2014/main" id="{68B8DD54-4867-AC77-6C6D-210BBD53B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" y="536"/>
                <a:ext cx="769" cy="1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2" name="Line 19">
                <a:extLst>
                  <a:ext uri="{FF2B5EF4-FFF2-40B4-BE49-F238E27FC236}">
                    <a16:creationId xmlns:a16="http://schemas.microsoft.com/office/drawing/2014/main" id="{133434DF-83E3-78A8-2AA0-0C5C773AA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5" y="553"/>
                <a:ext cx="673" cy="11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3" name="Line 20">
                <a:extLst>
                  <a:ext uri="{FF2B5EF4-FFF2-40B4-BE49-F238E27FC236}">
                    <a16:creationId xmlns:a16="http://schemas.microsoft.com/office/drawing/2014/main" id="{D038E1E3-0CF4-2E71-9E0D-BA8B9E31C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5" y="536"/>
                <a:ext cx="1249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4" name="Line 21">
                <a:extLst>
                  <a:ext uri="{FF2B5EF4-FFF2-40B4-BE49-F238E27FC236}">
                    <a16:creationId xmlns:a16="http://schemas.microsoft.com/office/drawing/2014/main" id="{6786D711-348C-26E1-93C8-3CCE82F21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" y="536"/>
                <a:ext cx="1174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5" name="Line 22">
                <a:extLst>
                  <a:ext uri="{FF2B5EF4-FFF2-40B4-BE49-F238E27FC236}">
                    <a16:creationId xmlns:a16="http://schemas.microsoft.com/office/drawing/2014/main" id="{065C9969-A6BE-27E3-7E46-B4D2C97D2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" y="1776"/>
                <a:ext cx="526" cy="3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6" name="Line 23">
                <a:extLst>
                  <a:ext uri="{FF2B5EF4-FFF2-40B4-BE49-F238E27FC236}">
                    <a16:creationId xmlns:a16="http://schemas.microsoft.com/office/drawing/2014/main" id="{B29771D4-266D-C761-9D49-AC4F4D48A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756"/>
                <a:ext cx="2079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7" name="Line 24">
                <a:extLst>
                  <a:ext uri="{FF2B5EF4-FFF2-40B4-BE49-F238E27FC236}">
                    <a16:creationId xmlns:a16="http://schemas.microsoft.com/office/drawing/2014/main" id="{3CA75E1C-D903-A067-71B8-9879AB696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1" y="1519"/>
                <a:ext cx="385" cy="20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8" name="Line 25">
                <a:extLst>
                  <a:ext uri="{FF2B5EF4-FFF2-40B4-BE49-F238E27FC236}">
                    <a16:creationId xmlns:a16="http://schemas.microsoft.com/office/drawing/2014/main" id="{5B1BFAF2-1E8E-A004-A583-D9663EED2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485"/>
                <a:ext cx="346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29" name="Line 26">
                <a:extLst>
                  <a:ext uri="{FF2B5EF4-FFF2-40B4-BE49-F238E27FC236}">
                    <a16:creationId xmlns:a16="http://schemas.microsoft.com/office/drawing/2014/main" id="{D0AF12EE-AAC6-4CE1-A55D-6E9D50F53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776"/>
                <a:ext cx="454" cy="2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30" name="Line 27">
                <a:extLst>
                  <a:ext uri="{FF2B5EF4-FFF2-40B4-BE49-F238E27FC236}">
                    <a16:creationId xmlns:a16="http://schemas.microsoft.com/office/drawing/2014/main" id="{7E5F9F91-716A-43CE-E23B-6167108DA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8" y="1519"/>
                <a:ext cx="1098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31" name="Line 28">
                <a:extLst>
                  <a:ext uri="{FF2B5EF4-FFF2-40B4-BE49-F238E27FC236}">
                    <a16:creationId xmlns:a16="http://schemas.microsoft.com/office/drawing/2014/main" id="{3B6B45C3-6D7B-AB19-AB9B-CCBAA1385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" y="1756"/>
                <a:ext cx="1982" cy="3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32" name="Line 29">
                <a:extLst>
                  <a:ext uri="{FF2B5EF4-FFF2-40B4-BE49-F238E27FC236}">
                    <a16:creationId xmlns:a16="http://schemas.microsoft.com/office/drawing/2014/main" id="{A96D11A0-5C7C-A6D3-71C1-7CB48D18A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" y="977"/>
                <a:ext cx="751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33" name="Line 30">
                <a:extLst>
                  <a:ext uri="{FF2B5EF4-FFF2-40B4-BE49-F238E27FC236}">
                    <a16:creationId xmlns:a16="http://schemas.microsoft.com/office/drawing/2014/main" id="{B59A4F24-19E3-7E7F-75D9-BD989419C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4" y="1502"/>
                <a:ext cx="1039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34" name="Line 31">
                <a:extLst>
                  <a:ext uri="{FF2B5EF4-FFF2-40B4-BE49-F238E27FC236}">
                    <a16:creationId xmlns:a16="http://schemas.microsoft.com/office/drawing/2014/main" id="{F52FF6F0-E9C7-1BCC-BC2A-71DB78C3F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4" y="943"/>
                <a:ext cx="693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35" name="Oval 32">
                <a:extLst>
                  <a:ext uri="{FF2B5EF4-FFF2-40B4-BE49-F238E27FC236}">
                    <a16:creationId xmlns:a16="http://schemas.microsoft.com/office/drawing/2014/main" id="{01942F71-3373-F651-652B-5E624CC49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07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36" name="Oval 33">
                <a:extLst>
                  <a:ext uri="{FF2B5EF4-FFF2-40B4-BE49-F238E27FC236}">
                    <a16:creationId xmlns:a16="http://schemas.microsoft.com/office/drawing/2014/main" id="{B212E3E3-B9CD-E984-CA15-558BD2184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1662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37" name="Oval 34">
                <a:extLst>
                  <a:ext uri="{FF2B5EF4-FFF2-40B4-BE49-F238E27FC236}">
                    <a16:creationId xmlns:a16="http://schemas.microsoft.com/office/drawing/2014/main" id="{F5941D96-C55E-63C0-1A15-C823C08DE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7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38" name="Oval 35">
                <a:extLst>
                  <a:ext uri="{FF2B5EF4-FFF2-40B4-BE49-F238E27FC236}">
                    <a16:creationId xmlns:a16="http://schemas.microsoft.com/office/drawing/2014/main" id="{65EF7EB0-DB0B-E638-E133-26A995ED8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39" name="Oval 36">
                <a:extLst>
                  <a:ext uri="{FF2B5EF4-FFF2-40B4-BE49-F238E27FC236}">
                    <a16:creationId xmlns:a16="http://schemas.microsoft.com/office/drawing/2014/main" id="{7EC0B5F2-E03D-BBEC-5250-23EB7E1AD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435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40" name="Oval 37">
                <a:extLst>
                  <a:ext uri="{FF2B5EF4-FFF2-40B4-BE49-F238E27FC236}">
                    <a16:creationId xmlns:a16="http://schemas.microsoft.com/office/drawing/2014/main" id="{D3382663-35E3-B8FD-4837-F91777252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41" name="Oval 38">
                <a:extLst>
                  <a:ext uri="{FF2B5EF4-FFF2-40B4-BE49-F238E27FC236}">
                    <a16:creationId xmlns:a16="http://schemas.microsoft.com/office/drawing/2014/main" id="{5C63268F-4D20-5039-F948-F5F26C91B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42" name="Oval 39">
                <a:extLst>
                  <a:ext uri="{FF2B5EF4-FFF2-40B4-BE49-F238E27FC236}">
                    <a16:creationId xmlns:a16="http://schemas.microsoft.com/office/drawing/2014/main" id="{11FD7056-4CA2-5076-26D2-9665DA204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168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43" name="Oval 40">
                <a:extLst>
                  <a:ext uri="{FF2B5EF4-FFF2-40B4-BE49-F238E27FC236}">
                    <a16:creationId xmlns:a16="http://schemas.microsoft.com/office/drawing/2014/main" id="{18D471C4-9EEC-2AC8-7733-7D87C9E8E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44" name="Arc 41">
                <a:extLst>
                  <a:ext uri="{FF2B5EF4-FFF2-40B4-BE49-F238E27FC236}">
                    <a16:creationId xmlns:a16="http://schemas.microsoft.com/office/drawing/2014/main" id="{2F512AAD-ACCD-0747-8F6D-3F1BFBC339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768" y="47"/>
                <a:ext cx="480" cy="915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7468" name="Group 42">
              <a:extLst>
                <a:ext uri="{FF2B5EF4-FFF2-40B4-BE49-F238E27FC236}">
                  <a16:creationId xmlns:a16="http://schemas.microsoft.com/office/drawing/2014/main" id="{B77D854B-990B-F386-622D-B3AF6931B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3" y="294"/>
              <a:ext cx="711" cy="749"/>
              <a:chOff x="0" y="0"/>
              <a:chExt cx="711" cy="749"/>
            </a:xfrm>
          </p:grpSpPr>
          <p:sp>
            <p:nvSpPr>
              <p:cNvPr id="147598" name="Line 43">
                <a:extLst>
                  <a:ext uri="{FF2B5EF4-FFF2-40B4-BE49-F238E27FC236}">
                    <a16:creationId xmlns:a16="http://schemas.microsoft.com/office/drawing/2014/main" id="{A228D2A0-7FCB-8EE0-6D35-3A445BCBA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" y="225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99" name="Line 44">
                <a:extLst>
                  <a:ext uri="{FF2B5EF4-FFF2-40B4-BE49-F238E27FC236}">
                    <a16:creationId xmlns:a16="http://schemas.microsoft.com/office/drawing/2014/main" id="{17867812-D9E3-272D-2D85-D2EB8352D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08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0" name="Line 45">
                <a:extLst>
                  <a:ext uri="{FF2B5EF4-FFF2-40B4-BE49-F238E27FC236}">
                    <a16:creationId xmlns:a16="http://schemas.microsoft.com/office/drawing/2014/main" id="{40319A66-8465-A7F2-BFCD-A706C1467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8" y="553"/>
                <a:ext cx="314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1" name="Line 46">
                <a:extLst>
                  <a:ext uri="{FF2B5EF4-FFF2-40B4-BE49-F238E27FC236}">
                    <a16:creationId xmlns:a16="http://schemas.microsoft.com/office/drawing/2014/main" id="{826F26FD-35A1-766B-2382-05A32402A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" y="18"/>
                <a:ext cx="319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2" name="Line 47">
                <a:extLst>
                  <a:ext uri="{FF2B5EF4-FFF2-40B4-BE49-F238E27FC236}">
                    <a16:creationId xmlns:a16="http://schemas.microsoft.com/office/drawing/2014/main" id="{B5350F0B-27EA-B35D-C747-92833BAD8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" y="558"/>
                <a:ext cx="314" cy="1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3" name="Line 48">
                <a:extLst>
                  <a:ext uri="{FF2B5EF4-FFF2-40B4-BE49-F238E27FC236}">
                    <a16:creationId xmlns:a16="http://schemas.microsoft.com/office/drawing/2014/main" id="{35D7EA8D-06EE-8E14-6E02-E313662DA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" y="31"/>
                <a:ext cx="333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4" name="Line 49">
                <a:extLst>
                  <a:ext uri="{FF2B5EF4-FFF2-40B4-BE49-F238E27FC236}">
                    <a16:creationId xmlns:a16="http://schemas.microsoft.com/office/drawing/2014/main" id="{1CD360E0-C546-96FA-8C11-69D26B738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27" cy="5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5" name="Line 50">
                <a:extLst>
                  <a:ext uri="{FF2B5EF4-FFF2-40B4-BE49-F238E27FC236}">
                    <a16:creationId xmlns:a16="http://schemas.microsoft.com/office/drawing/2014/main" id="{67B87737-DF51-6CAF-B955-D087D5E309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6" y="209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606" name="Oval 51">
                <a:extLst>
                  <a:ext uri="{FF2B5EF4-FFF2-40B4-BE49-F238E27FC236}">
                    <a16:creationId xmlns:a16="http://schemas.microsoft.com/office/drawing/2014/main" id="{30A22760-B370-8F49-173B-371619316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" y="70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07" name="Oval 52">
                <a:extLst>
                  <a:ext uri="{FF2B5EF4-FFF2-40B4-BE49-F238E27FC236}">
                    <a16:creationId xmlns:a16="http://schemas.microsoft.com/office/drawing/2014/main" id="{F5BF5219-7B9A-3AA0-36CA-BE1F0C0AE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" y="52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08" name="Oval 53">
                <a:extLst>
                  <a:ext uri="{FF2B5EF4-FFF2-40B4-BE49-F238E27FC236}">
                    <a16:creationId xmlns:a16="http://schemas.microsoft.com/office/drawing/2014/main" id="{28A59533-D128-9EFB-7247-6E661FCF9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193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09" name="Oval 54">
                <a:extLst>
                  <a:ext uri="{FF2B5EF4-FFF2-40B4-BE49-F238E27FC236}">
                    <a16:creationId xmlns:a16="http://schemas.microsoft.com/office/drawing/2014/main" id="{CFD9E906-631A-71F8-C8E3-D7B48DD0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10" name="Oval 55">
                <a:extLst>
                  <a:ext uri="{FF2B5EF4-FFF2-40B4-BE49-F238E27FC236}">
                    <a16:creationId xmlns:a16="http://schemas.microsoft.com/office/drawing/2014/main" id="{EB1DA205-3140-6C45-1D6A-38D175101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0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611" name="Oval 56">
                <a:extLst>
                  <a:ext uri="{FF2B5EF4-FFF2-40B4-BE49-F238E27FC236}">
                    <a16:creationId xmlns:a16="http://schemas.microsoft.com/office/drawing/2014/main" id="{1221C1FB-EA3E-F4E3-DC1E-729CE1FEC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" y="5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7469" name="Group 57">
              <a:extLst>
                <a:ext uri="{FF2B5EF4-FFF2-40B4-BE49-F238E27FC236}">
                  <a16:creationId xmlns:a16="http://schemas.microsoft.com/office/drawing/2014/main" id="{5E5E6733-3F9B-1308-DBB0-86A76D819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8" y="1452"/>
              <a:ext cx="907" cy="771"/>
              <a:chOff x="0" y="0"/>
              <a:chExt cx="907" cy="771"/>
            </a:xfrm>
          </p:grpSpPr>
          <p:sp>
            <p:nvSpPr>
              <p:cNvPr id="147573" name="Line 58">
                <a:extLst>
                  <a:ext uri="{FF2B5EF4-FFF2-40B4-BE49-F238E27FC236}">
                    <a16:creationId xmlns:a16="http://schemas.microsoft.com/office/drawing/2014/main" id="{3BD18F6A-ACC3-A5CA-7D35-B4CC59074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" y="306"/>
                <a:ext cx="190" cy="4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4" name="Line 59">
                <a:extLst>
                  <a:ext uri="{FF2B5EF4-FFF2-40B4-BE49-F238E27FC236}">
                    <a16:creationId xmlns:a16="http://schemas.microsoft.com/office/drawing/2014/main" id="{5D98FBC6-B44C-5048-CCFD-9081B2E8B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" y="25"/>
                <a:ext cx="403" cy="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5" name="Line 60">
                <a:extLst>
                  <a:ext uri="{FF2B5EF4-FFF2-40B4-BE49-F238E27FC236}">
                    <a16:creationId xmlns:a16="http://schemas.microsoft.com/office/drawing/2014/main" id="{5CCC7FF1-9280-F467-37B2-3EF67AED3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" y="617"/>
                <a:ext cx="100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6" name="Line 61">
                <a:extLst>
                  <a:ext uri="{FF2B5EF4-FFF2-40B4-BE49-F238E27FC236}">
                    <a16:creationId xmlns:a16="http://schemas.microsoft.com/office/drawing/2014/main" id="{4A637BE2-8AC0-DB69-B865-4824012CB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" y="18"/>
                <a:ext cx="427" cy="2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7" name="Line 62">
                <a:extLst>
                  <a:ext uri="{FF2B5EF4-FFF2-40B4-BE49-F238E27FC236}">
                    <a16:creationId xmlns:a16="http://schemas.microsoft.com/office/drawing/2014/main" id="{33809284-6C5A-D5EE-E4FD-60F00BCFD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" y="300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8" name="Line 63">
                <a:extLst>
                  <a:ext uri="{FF2B5EF4-FFF2-40B4-BE49-F238E27FC236}">
                    <a16:creationId xmlns:a16="http://schemas.microsoft.com/office/drawing/2014/main" id="{7EEB96A6-E1A1-BE3B-F25A-672165DE7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1" y="291"/>
                <a:ext cx="199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79" name="Line 64">
                <a:extLst>
                  <a:ext uri="{FF2B5EF4-FFF2-40B4-BE49-F238E27FC236}">
                    <a16:creationId xmlns:a16="http://schemas.microsoft.com/office/drawing/2014/main" id="{A4D97FEF-AFCD-3D55-168B-A6B91F2F0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" y="25"/>
                <a:ext cx="4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0" name="Line 65">
                <a:extLst>
                  <a:ext uri="{FF2B5EF4-FFF2-40B4-BE49-F238E27FC236}">
                    <a16:creationId xmlns:a16="http://schemas.microsoft.com/office/drawing/2014/main" id="{5F6A6903-FE23-6500-B711-B528FE132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9" y="299"/>
                <a:ext cx="174" cy="4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1" name="Line 66">
                <a:extLst>
                  <a:ext uri="{FF2B5EF4-FFF2-40B4-BE49-F238E27FC236}">
                    <a16:creationId xmlns:a16="http://schemas.microsoft.com/office/drawing/2014/main" id="{1393171F-C8D2-4572-3893-18F939A53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" y="753"/>
                <a:ext cx="4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2" name="Line 67">
                <a:extLst>
                  <a:ext uri="{FF2B5EF4-FFF2-40B4-BE49-F238E27FC236}">
                    <a16:creationId xmlns:a16="http://schemas.microsoft.com/office/drawing/2014/main" id="{E0F08E71-3BE2-3CA9-A595-F5EE28F00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" y="608"/>
                <a:ext cx="99" cy="1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3" name="Line 68">
                <a:extLst>
                  <a:ext uri="{FF2B5EF4-FFF2-40B4-BE49-F238E27FC236}">
                    <a16:creationId xmlns:a16="http://schemas.microsoft.com/office/drawing/2014/main" id="{B60818DF-273A-2EBF-A769-D853E50FF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" y="234"/>
                <a:ext cx="140" cy="3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4" name="Line 69">
                <a:extLst>
                  <a:ext uri="{FF2B5EF4-FFF2-40B4-BE49-F238E27FC236}">
                    <a16:creationId xmlns:a16="http://schemas.microsoft.com/office/drawing/2014/main" id="{AAF23CC2-3101-822B-DB2B-787BD236A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" y="245"/>
                <a:ext cx="127" cy="3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5" name="Line 70">
                <a:extLst>
                  <a:ext uri="{FF2B5EF4-FFF2-40B4-BE49-F238E27FC236}">
                    <a16:creationId xmlns:a16="http://schemas.microsoft.com/office/drawing/2014/main" id="{55943613-F000-4777-3FA3-308311448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2" y="379"/>
                <a:ext cx="377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6" name="Line 71">
                <a:extLst>
                  <a:ext uri="{FF2B5EF4-FFF2-40B4-BE49-F238E27FC236}">
                    <a16:creationId xmlns:a16="http://schemas.microsoft.com/office/drawing/2014/main" id="{1584EE20-8FB6-AC14-2249-C78A3733A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" y="384"/>
                <a:ext cx="337" cy="2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7" name="Line 72">
                <a:extLst>
                  <a:ext uri="{FF2B5EF4-FFF2-40B4-BE49-F238E27FC236}">
                    <a16:creationId xmlns:a16="http://schemas.microsoft.com/office/drawing/2014/main" id="{F5428F8C-7F29-3B94-62BB-3F8B4A925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" y="379"/>
                <a:ext cx="356" cy="2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88" name="Oval 73">
                <a:extLst>
                  <a:ext uri="{FF2B5EF4-FFF2-40B4-BE49-F238E27FC236}">
                    <a16:creationId xmlns:a16="http://schemas.microsoft.com/office/drawing/2014/main" id="{3A818BC4-9496-30AC-3C5B-F90CA1ED1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" y="22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89" name="Oval 74">
                <a:extLst>
                  <a:ext uri="{FF2B5EF4-FFF2-40B4-BE49-F238E27FC236}">
                    <a16:creationId xmlns:a16="http://schemas.microsoft.com/office/drawing/2014/main" id="{16F77AFF-089A-CE64-C970-380BA628F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1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0" name="Oval 75">
                <a:extLst>
                  <a:ext uri="{FF2B5EF4-FFF2-40B4-BE49-F238E27FC236}">
                    <a16:creationId xmlns:a16="http://schemas.microsoft.com/office/drawing/2014/main" id="{7A8BDC9A-F210-CDE3-6A6F-95389D9B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1" name="Oval 76">
                <a:extLst>
                  <a:ext uri="{FF2B5EF4-FFF2-40B4-BE49-F238E27FC236}">
                    <a16:creationId xmlns:a16="http://schemas.microsoft.com/office/drawing/2014/main" id="{A7C40CAD-718E-542C-FB4F-ED028A8E1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2" name="Oval 77">
                <a:extLst>
                  <a:ext uri="{FF2B5EF4-FFF2-40B4-BE49-F238E27FC236}">
                    <a16:creationId xmlns:a16="http://schemas.microsoft.com/office/drawing/2014/main" id="{6E510BF3-FADA-DBAA-3ADE-0E7F589A9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3" name="Oval 78">
                <a:extLst>
                  <a:ext uri="{FF2B5EF4-FFF2-40B4-BE49-F238E27FC236}">
                    <a16:creationId xmlns:a16="http://schemas.microsoft.com/office/drawing/2014/main" id="{FEA460DC-E84A-4E68-C9BF-9F0FD3FB2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4" name="Oval 79">
                <a:extLst>
                  <a:ext uri="{FF2B5EF4-FFF2-40B4-BE49-F238E27FC236}">
                    <a16:creationId xmlns:a16="http://schemas.microsoft.com/office/drawing/2014/main" id="{DA0E4D2B-A65E-3998-8CF5-911F507339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3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5" name="Oval 80">
                <a:extLst>
                  <a:ext uri="{FF2B5EF4-FFF2-40B4-BE49-F238E27FC236}">
                    <a16:creationId xmlns:a16="http://schemas.microsoft.com/office/drawing/2014/main" id="{A252CA06-B87A-562E-876B-2B12EEB61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" y="58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6" name="Oval 81">
                <a:extLst>
                  <a:ext uri="{FF2B5EF4-FFF2-40B4-BE49-F238E27FC236}">
                    <a16:creationId xmlns:a16="http://schemas.microsoft.com/office/drawing/2014/main" id="{B0BD86F4-AB65-02FC-7C2D-C001290C4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36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97" name="Oval 82">
                <a:extLst>
                  <a:ext uri="{FF2B5EF4-FFF2-40B4-BE49-F238E27FC236}">
                    <a16:creationId xmlns:a16="http://schemas.microsoft.com/office/drawing/2014/main" id="{ADB1B64A-7E6F-C024-CD67-DCCC9B9ED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59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7470" name="Text Box 83">
              <a:extLst>
                <a:ext uri="{FF2B5EF4-FFF2-40B4-BE49-F238E27FC236}">
                  <a16:creationId xmlns:a16="http://schemas.microsoft.com/office/drawing/2014/main" id="{58138DA5-AD99-FBDD-4E5D-F10BB08AC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158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1</a:t>
              </a:r>
            </a:p>
          </p:txBody>
        </p:sp>
        <p:sp>
          <p:nvSpPr>
            <p:cNvPr id="147471" name="Text Box 84">
              <a:extLst>
                <a:ext uri="{FF2B5EF4-FFF2-40B4-BE49-F238E27FC236}">
                  <a16:creationId xmlns:a16="http://schemas.microsoft.com/office/drawing/2014/main" id="{016FC3C3-BF83-DFF7-21E3-924518FC6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1134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2</a:t>
              </a:r>
            </a:p>
          </p:txBody>
        </p:sp>
        <p:sp>
          <p:nvSpPr>
            <p:cNvPr id="147472" name="Text Box 85">
              <a:extLst>
                <a:ext uri="{FF2B5EF4-FFF2-40B4-BE49-F238E27FC236}">
                  <a16:creationId xmlns:a16="http://schemas.microsoft.com/office/drawing/2014/main" id="{839D87BE-FDE9-DB98-C9D8-74B6C8CE2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1130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3</a:t>
              </a:r>
            </a:p>
          </p:txBody>
        </p:sp>
        <p:sp>
          <p:nvSpPr>
            <p:cNvPr id="147473" name="Text Box 86">
              <a:extLst>
                <a:ext uri="{FF2B5EF4-FFF2-40B4-BE49-F238E27FC236}">
                  <a16:creationId xmlns:a16="http://schemas.microsoft.com/office/drawing/2014/main" id="{AD02AE73-4426-A1F6-5F21-D37EDD51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359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5</a:t>
              </a:r>
            </a:p>
          </p:txBody>
        </p:sp>
        <p:sp>
          <p:nvSpPr>
            <p:cNvPr id="147474" name="Text Box 87">
              <a:extLst>
                <a:ext uri="{FF2B5EF4-FFF2-40B4-BE49-F238E27FC236}">
                  <a16:creationId xmlns:a16="http://schemas.microsoft.com/office/drawing/2014/main" id="{AE954FC7-E3B8-4288-B5E7-B2948996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2672"/>
              <a:ext cx="48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2</a:t>
              </a: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、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3</a:t>
              </a: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的闭合图分别为完全图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K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9</a:t>
              </a: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、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K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6</a:t>
              </a: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，其他图的闭合图均为本身。</a:t>
              </a:r>
            </a:p>
          </p:txBody>
        </p:sp>
        <p:grpSp>
          <p:nvGrpSpPr>
            <p:cNvPr id="147475" name="Group 88">
              <a:extLst>
                <a:ext uri="{FF2B5EF4-FFF2-40B4-BE49-F238E27FC236}">
                  <a16:creationId xmlns:a16="http://schemas.microsoft.com/office/drawing/2014/main" id="{C88D9E2E-812F-C934-0545-76EB0297EF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" y="1434"/>
              <a:ext cx="961" cy="834"/>
              <a:chOff x="0" y="0"/>
              <a:chExt cx="961" cy="834"/>
            </a:xfrm>
          </p:grpSpPr>
          <p:sp>
            <p:nvSpPr>
              <p:cNvPr id="147538" name="Line 89">
                <a:extLst>
                  <a:ext uri="{FF2B5EF4-FFF2-40B4-BE49-F238E27FC236}">
                    <a16:creationId xmlns:a16="http://schemas.microsoft.com/office/drawing/2014/main" id="{E61B3693-B758-E7B9-839D-E33D3CC32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" y="354"/>
                <a:ext cx="193" cy="4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39" name="Line 90">
                <a:extLst>
                  <a:ext uri="{FF2B5EF4-FFF2-40B4-BE49-F238E27FC236}">
                    <a16:creationId xmlns:a16="http://schemas.microsoft.com/office/drawing/2014/main" id="{2360CAF8-0599-668F-5EA1-4B1D0D69B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" y="17"/>
                <a:ext cx="475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0" name="Line 91">
                <a:extLst>
                  <a:ext uri="{FF2B5EF4-FFF2-40B4-BE49-F238E27FC236}">
                    <a16:creationId xmlns:a16="http://schemas.microsoft.com/office/drawing/2014/main" id="{87C47DDD-84D5-794D-7B4D-E2CF195F0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" y="634"/>
                <a:ext cx="115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1" name="Line 92">
                <a:extLst>
                  <a:ext uri="{FF2B5EF4-FFF2-40B4-BE49-F238E27FC236}">
                    <a16:creationId xmlns:a16="http://schemas.microsoft.com/office/drawing/2014/main" id="{8CE78A47-55F1-7C77-1869-FC007025F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7"/>
                <a:ext cx="446" cy="2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2" name="Line 93">
                <a:extLst>
                  <a:ext uri="{FF2B5EF4-FFF2-40B4-BE49-F238E27FC236}">
                    <a16:creationId xmlns:a16="http://schemas.microsoft.com/office/drawing/2014/main" id="{78A83E5A-DEAE-7702-72AC-98D1E5A64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" y="345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3" name="Line 94">
                <a:extLst>
                  <a:ext uri="{FF2B5EF4-FFF2-40B4-BE49-F238E27FC236}">
                    <a16:creationId xmlns:a16="http://schemas.microsoft.com/office/drawing/2014/main" id="{22FA6B0B-4B1A-964A-B9E4-26550F36A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9" y="325"/>
                <a:ext cx="218" cy="10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4" name="Line 95">
                <a:extLst>
                  <a:ext uri="{FF2B5EF4-FFF2-40B4-BE49-F238E27FC236}">
                    <a16:creationId xmlns:a16="http://schemas.microsoft.com/office/drawing/2014/main" id="{8AADE1FA-ADD1-CAB5-3051-D433B5216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" y="54"/>
                <a:ext cx="4" cy="2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5" name="Line 96">
                <a:extLst>
                  <a:ext uri="{FF2B5EF4-FFF2-40B4-BE49-F238E27FC236}">
                    <a16:creationId xmlns:a16="http://schemas.microsoft.com/office/drawing/2014/main" id="{79D3B3B9-FF0F-8466-DDA5-E5604307B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5" y="326"/>
                <a:ext cx="201" cy="4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6" name="Line 97">
                <a:extLst>
                  <a:ext uri="{FF2B5EF4-FFF2-40B4-BE49-F238E27FC236}">
                    <a16:creationId xmlns:a16="http://schemas.microsoft.com/office/drawing/2014/main" id="{022C1B7F-FE9D-9ABA-DC14-591BAE642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" y="816"/>
                <a:ext cx="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7" name="Line 98">
                <a:extLst>
                  <a:ext uri="{FF2B5EF4-FFF2-40B4-BE49-F238E27FC236}">
                    <a16:creationId xmlns:a16="http://schemas.microsoft.com/office/drawing/2014/main" id="{87283B4E-93D4-B7F6-548D-C1133590E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" y="617"/>
                <a:ext cx="135" cy="1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48" name="Oval 99">
                <a:extLst>
                  <a:ext uri="{FF2B5EF4-FFF2-40B4-BE49-F238E27FC236}">
                    <a16:creationId xmlns:a16="http://schemas.microsoft.com/office/drawing/2014/main" id="{6CBD5F84-E24F-1158-4632-741E78F49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7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49" name="Oval 100">
                <a:extLst>
                  <a:ext uri="{FF2B5EF4-FFF2-40B4-BE49-F238E27FC236}">
                    <a16:creationId xmlns:a16="http://schemas.microsoft.com/office/drawing/2014/main" id="{5749AED8-59BD-7F00-7626-74E5E3EC8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07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50" name="Oval 101">
                <a:extLst>
                  <a:ext uri="{FF2B5EF4-FFF2-40B4-BE49-F238E27FC236}">
                    <a16:creationId xmlns:a16="http://schemas.microsoft.com/office/drawing/2014/main" id="{86B14895-B845-B8AD-2013-8E7B30437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7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51" name="Line 102">
                <a:extLst>
                  <a:ext uri="{FF2B5EF4-FFF2-40B4-BE49-F238E27FC236}">
                    <a16:creationId xmlns:a16="http://schemas.microsoft.com/office/drawing/2014/main" id="{486766E2-A55F-A6EB-6A88-267591CF5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" y="163"/>
                <a:ext cx="354" cy="2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2" name="Line 103">
                <a:extLst>
                  <a:ext uri="{FF2B5EF4-FFF2-40B4-BE49-F238E27FC236}">
                    <a16:creationId xmlns:a16="http://schemas.microsoft.com/office/drawing/2014/main" id="{42E51D7C-37AB-3FE0-1F44-111084AF1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0" y="390"/>
                <a:ext cx="131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3" name="Line 104">
                <a:extLst>
                  <a:ext uri="{FF2B5EF4-FFF2-40B4-BE49-F238E27FC236}">
                    <a16:creationId xmlns:a16="http://schemas.microsoft.com/office/drawing/2014/main" id="{E57978EE-E131-D482-09A4-5711C8C68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0" y="435"/>
                <a:ext cx="62" cy="1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4" name="Line 105">
                <a:extLst>
                  <a:ext uri="{FF2B5EF4-FFF2-40B4-BE49-F238E27FC236}">
                    <a16:creationId xmlns:a16="http://schemas.microsoft.com/office/drawing/2014/main" id="{8224E304-4215-BC06-9692-5C7B3B1CF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" y="725"/>
                <a:ext cx="3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5" name="Line 106">
                <a:extLst>
                  <a:ext uri="{FF2B5EF4-FFF2-40B4-BE49-F238E27FC236}">
                    <a16:creationId xmlns:a16="http://schemas.microsoft.com/office/drawing/2014/main" id="{ED7F047F-43A1-A8D4-D051-B3E463FAF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" y="381"/>
                <a:ext cx="146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6" name="Line 107">
                <a:extLst>
                  <a:ext uri="{FF2B5EF4-FFF2-40B4-BE49-F238E27FC236}">
                    <a16:creationId xmlns:a16="http://schemas.microsoft.com/office/drawing/2014/main" id="{AF560984-5849-0FBF-D5DA-C3DA72042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" y="164"/>
                <a:ext cx="317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7" name="Line 108">
                <a:extLst>
                  <a:ext uri="{FF2B5EF4-FFF2-40B4-BE49-F238E27FC236}">
                    <a16:creationId xmlns:a16="http://schemas.microsoft.com/office/drawing/2014/main" id="{353FEDF7-8331-F474-6724-DE0CB2D08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" y="304"/>
                <a:ext cx="181" cy="1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8" name="Line 109">
                <a:extLst>
                  <a:ext uri="{FF2B5EF4-FFF2-40B4-BE49-F238E27FC236}">
                    <a16:creationId xmlns:a16="http://schemas.microsoft.com/office/drawing/2014/main" id="{ADD22DDC-FD2C-0516-67C3-72C5432BC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" y="625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59" name="Line 110">
                <a:extLst>
                  <a:ext uri="{FF2B5EF4-FFF2-40B4-BE49-F238E27FC236}">
                    <a16:creationId xmlns:a16="http://schemas.microsoft.com/office/drawing/2014/main" id="{6F936BDD-5FDF-4702-326D-770FD6789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" y="435"/>
                <a:ext cx="84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60" name="Line 111">
                <a:extLst>
                  <a:ext uri="{FF2B5EF4-FFF2-40B4-BE49-F238E27FC236}">
                    <a16:creationId xmlns:a16="http://schemas.microsoft.com/office/drawing/2014/main" id="{A2FCC8D3-3913-C2DD-C488-C75566991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" y="317"/>
                <a:ext cx="199" cy="1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61" name="Oval 112">
                <a:extLst>
                  <a:ext uri="{FF2B5EF4-FFF2-40B4-BE49-F238E27FC236}">
                    <a16:creationId xmlns:a16="http://schemas.microsoft.com/office/drawing/2014/main" id="{FA9FF300-1C86-B630-7551-E12C4048E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" y="279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2" name="Oval 113">
                <a:extLst>
                  <a:ext uri="{FF2B5EF4-FFF2-40B4-BE49-F238E27FC236}">
                    <a16:creationId xmlns:a16="http://schemas.microsoft.com/office/drawing/2014/main" id="{240402C7-3228-9240-9CC0-711D38470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" y="28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3" name="Oval 114">
                <a:extLst>
                  <a:ext uri="{FF2B5EF4-FFF2-40B4-BE49-F238E27FC236}">
                    <a16:creationId xmlns:a16="http://schemas.microsoft.com/office/drawing/2014/main" id="{232D2E76-8DA6-459F-FBBE-E55E492C4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4" name="Oval 115">
                <a:extLst>
                  <a:ext uri="{FF2B5EF4-FFF2-40B4-BE49-F238E27FC236}">
                    <a16:creationId xmlns:a16="http://schemas.microsoft.com/office/drawing/2014/main" id="{56DC4722-620B-9A5F-7207-88163FFBA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" y="154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5" name="Oval 116">
                <a:extLst>
                  <a:ext uri="{FF2B5EF4-FFF2-40B4-BE49-F238E27FC236}">
                    <a16:creationId xmlns:a16="http://schemas.microsoft.com/office/drawing/2014/main" id="{BEFFA07E-1281-C14B-5070-07A19B5D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6" name="Oval 117">
                <a:extLst>
                  <a:ext uri="{FF2B5EF4-FFF2-40B4-BE49-F238E27FC236}">
                    <a16:creationId xmlns:a16="http://schemas.microsoft.com/office/drawing/2014/main" id="{494E6A5D-BE7E-614F-D73C-C46BEE7F9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7" name="Oval 118">
                <a:extLst>
                  <a:ext uri="{FF2B5EF4-FFF2-40B4-BE49-F238E27FC236}">
                    <a16:creationId xmlns:a16="http://schemas.microsoft.com/office/drawing/2014/main" id="{D421DE44-4CA1-8BFA-129C-4885AA165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0" y="41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8" name="Oval 119">
                <a:extLst>
                  <a:ext uri="{FF2B5EF4-FFF2-40B4-BE49-F238E27FC236}">
                    <a16:creationId xmlns:a16="http://schemas.microsoft.com/office/drawing/2014/main" id="{3FD024B5-85D4-6339-9950-FB40126BB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" y="586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69" name="Oval 120">
                <a:extLst>
                  <a:ext uri="{FF2B5EF4-FFF2-40B4-BE49-F238E27FC236}">
                    <a16:creationId xmlns:a16="http://schemas.microsoft.com/office/drawing/2014/main" id="{6BF6709C-E2E3-606E-A866-6A2BFFC5E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60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70" name="Oval 121">
                <a:extLst>
                  <a:ext uri="{FF2B5EF4-FFF2-40B4-BE49-F238E27FC236}">
                    <a16:creationId xmlns:a16="http://schemas.microsoft.com/office/drawing/2014/main" id="{75A8D5C7-3649-2BD6-78BF-ECA04478B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" y="41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71" name="Oval 122">
                <a:extLst>
                  <a:ext uri="{FF2B5EF4-FFF2-40B4-BE49-F238E27FC236}">
                    <a16:creationId xmlns:a16="http://schemas.microsoft.com/office/drawing/2014/main" id="{8B9A52D7-CE87-CF1C-30AA-85F1D46B1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72" name="Oval 123">
                <a:extLst>
                  <a:ext uri="{FF2B5EF4-FFF2-40B4-BE49-F238E27FC236}">
                    <a16:creationId xmlns:a16="http://schemas.microsoft.com/office/drawing/2014/main" id="{5811A194-5C44-9634-8436-B16C64B11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7476" name="Text Box 124">
              <a:extLst>
                <a:ext uri="{FF2B5EF4-FFF2-40B4-BE49-F238E27FC236}">
                  <a16:creationId xmlns:a16="http://schemas.microsoft.com/office/drawing/2014/main" id="{5D450D8C-837F-DB2B-328D-CC74459B9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2355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4</a:t>
              </a:r>
            </a:p>
          </p:txBody>
        </p:sp>
        <p:sp>
          <p:nvSpPr>
            <p:cNvPr id="147477" name="Text Box 125">
              <a:extLst>
                <a:ext uri="{FF2B5EF4-FFF2-40B4-BE49-F238E27FC236}">
                  <a16:creationId xmlns:a16="http://schemas.microsoft.com/office/drawing/2014/main" id="{100400C4-F709-1602-B65C-5D7A489E4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2355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6</a:t>
              </a:r>
            </a:p>
          </p:txBody>
        </p:sp>
        <p:grpSp>
          <p:nvGrpSpPr>
            <p:cNvPr id="147478" name="Group 126">
              <a:extLst>
                <a:ext uri="{FF2B5EF4-FFF2-40B4-BE49-F238E27FC236}">
                  <a16:creationId xmlns:a16="http://schemas.microsoft.com/office/drawing/2014/main" id="{03DE1D58-FED0-868F-DA32-B9CB7CC687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582"/>
              <a:ext cx="1225" cy="550"/>
              <a:chOff x="0" y="0"/>
              <a:chExt cx="1225" cy="550"/>
            </a:xfrm>
          </p:grpSpPr>
          <p:sp>
            <p:nvSpPr>
              <p:cNvPr id="147517" name="Line 127">
                <a:extLst>
                  <a:ext uri="{FF2B5EF4-FFF2-40B4-BE49-F238E27FC236}">
                    <a16:creationId xmlns:a16="http://schemas.microsoft.com/office/drawing/2014/main" id="{209094C1-7682-9D83-6B40-AC64F0653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3" y="27"/>
                <a:ext cx="0" cy="5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18" name="Line 128">
                <a:extLst>
                  <a:ext uri="{FF2B5EF4-FFF2-40B4-BE49-F238E27FC236}">
                    <a16:creationId xmlns:a16="http://schemas.microsoft.com/office/drawing/2014/main" id="{6B554E2D-934B-834B-30D0-F650BC02E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" y="139"/>
                <a:ext cx="0" cy="2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19" name="Line 129">
                <a:extLst>
                  <a:ext uri="{FF2B5EF4-FFF2-40B4-BE49-F238E27FC236}">
                    <a16:creationId xmlns:a16="http://schemas.microsoft.com/office/drawing/2014/main" id="{836B8C0A-3CDE-2701-D731-6F369E795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" y="145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0" name="Line 130">
                <a:extLst>
                  <a:ext uri="{FF2B5EF4-FFF2-40B4-BE49-F238E27FC236}">
                    <a16:creationId xmlns:a16="http://schemas.microsoft.com/office/drawing/2014/main" id="{EAF49505-FBE0-778B-B7BF-C97497B70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" y="419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1" name="Line 131">
                <a:extLst>
                  <a:ext uri="{FF2B5EF4-FFF2-40B4-BE49-F238E27FC236}">
                    <a16:creationId xmlns:a16="http://schemas.microsoft.com/office/drawing/2014/main" id="{0F169130-98C4-CB46-42C1-FE072AEA2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" y="145"/>
                <a:ext cx="426" cy="2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2" name="Line 132">
                <a:extLst>
                  <a:ext uri="{FF2B5EF4-FFF2-40B4-BE49-F238E27FC236}">
                    <a16:creationId xmlns:a16="http://schemas.microsoft.com/office/drawing/2014/main" id="{26313C8A-FFB1-0E34-9E04-BC9A10E7F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" y="136"/>
                <a:ext cx="419" cy="2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3" name="Line 133">
                <a:extLst>
                  <a:ext uri="{FF2B5EF4-FFF2-40B4-BE49-F238E27FC236}">
                    <a16:creationId xmlns:a16="http://schemas.microsoft.com/office/drawing/2014/main" id="{171476F6-0308-26C4-B29D-515D51B2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" y="14"/>
                <a:ext cx="436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4" name="Line 134">
                <a:extLst>
                  <a:ext uri="{FF2B5EF4-FFF2-40B4-BE49-F238E27FC236}">
                    <a16:creationId xmlns:a16="http://schemas.microsoft.com/office/drawing/2014/main" id="{BFB41834-3102-ABF0-2F3F-49E4AA7D0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419"/>
                <a:ext cx="436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5" name="Line 135">
                <a:extLst>
                  <a:ext uri="{FF2B5EF4-FFF2-40B4-BE49-F238E27FC236}">
                    <a16:creationId xmlns:a16="http://schemas.microsoft.com/office/drawing/2014/main" id="{DBED3A96-3886-A36F-9407-BCAE9B302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" y="143"/>
                <a:ext cx="442" cy="3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6" name="Line 136">
                <a:extLst>
                  <a:ext uri="{FF2B5EF4-FFF2-40B4-BE49-F238E27FC236}">
                    <a16:creationId xmlns:a16="http://schemas.microsoft.com/office/drawing/2014/main" id="{E7D68D28-666C-8BFC-B957-26721A6CC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9" y="14"/>
                <a:ext cx="440" cy="4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7" name="Line 137">
                <a:extLst>
                  <a:ext uri="{FF2B5EF4-FFF2-40B4-BE49-F238E27FC236}">
                    <a16:creationId xmlns:a16="http://schemas.microsoft.com/office/drawing/2014/main" id="{4EB1158B-2B45-DEED-F4B7-2E3AE167B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143"/>
                <a:ext cx="755" cy="1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8" name="Line 138">
                <a:extLst>
                  <a:ext uri="{FF2B5EF4-FFF2-40B4-BE49-F238E27FC236}">
                    <a16:creationId xmlns:a16="http://schemas.microsoft.com/office/drawing/2014/main" id="{F6A118BB-E1B0-2336-F306-51CAD9E96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" y="288"/>
                <a:ext cx="734" cy="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29" name="Line 139">
                <a:extLst>
                  <a:ext uri="{FF2B5EF4-FFF2-40B4-BE49-F238E27FC236}">
                    <a16:creationId xmlns:a16="http://schemas.microsoft.com/office/drawing/2014/main" id="{6150E616-4A27-451C-94E2-149E66B86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9" y="14"/>
                <a:ext cx="319" cy="2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30" name="Line 140">
                <a:extLst>
                  <a:ext uri="{FF2B5EF4-FFF2-40B4-BE49-F238E27FC236}">
                    <a16:creationId xmlns:a16="http://schemas.microsoft.com/office/drawing/2014/main" id="{90AB72CE-79A4-BCB0-E35C-5475ADB39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" y="288"/>
                <a:ext cx="335" cy="2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531" name="Oval 141">
                <a:extLst>
                  <a:ext uri="{FF2B5EF4-FFF2-40B4-BE49-F238E27FC236}">
                    <a16:creationId xmlns:a16="http://schemas.microsoft.com/office/drawing/2014/main" id="{B9FB0B65-B9D9-1B39-403F-B5D51F943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32" name="Oval 142">
                <a:extLst>
                  <a:ext uri="{FF2B5EF4-FFF2-40B4-BE49-F238E27FC236}">
                    <a16:creationId xmlns:a16="http://schemas.microsoft.com/office/drawing/2014/main" id="{0D096B9C-4DF5-40E5-0BB6-80D5EE9D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2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33" name="Oval 143">
                <a:extLst>
                  <a:ext uri="{FF2B5EF4-FFF2-40B4-BE49-F238E27FC236}">
                    <a16:creationId xmlns:a16="http://schemas.microsoft.com/office/drawing/2014/main" id="{CA2EDB8F-F66C-7D82-A1FB-88AF09BB7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5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34" name="Oval 144">
                <a:extLst>
                  <a:ext uri="{FF2B5EF4-FFF2-40B4-BE49-F238E27FC236}">
                    <a16:creationId xmlns:a16="http://schemas.microsoft.com/office/drawing/2014/main" id="{0579C60B-6E5D-1A35-5141-D8FE3D232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399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35" name="Oval 145">
                <a:extLst>
                  <a:ext uri="{FF2B5EF4-FFF2-40B4-BE49-F238E27FC236}">
                    <a16:creationId xmlns:a16="http://schemas.microsoft.com/office/drawing/2014/main" id="{231455BB-52CF-B3CE-ABB5-37EA182B1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36" name="Oval 146">
                <a:extLst>
                  <a:ext uri="{FF2B5EF4-FFF2-40B4-BE49-F238E27FC236}">
                    <a16:creationId xmlns:a16="http://schemas.microsoft.com/office/drawing/2014/main" id="{F7037F6C-CA57-05AA-29CF-90FA10779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18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37" name="Oval 147">
                <a:extLst>
                  <a:ext uri="{FF2B5EF4-FFF2-40B4-BE49-F238E27FC236}">
                    <a16:creationId xmlns:a16="http://schemas.microsoft.com/office/drawing/2014/main" id="{B0F7792F-03ED-EFD9-DF40-F18B722BF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" y="13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7479" name="Text Box 148">
              <a:extLst>
                <a:ext uri="{FF2B5EF4-FFF2-40B4-BE49-F238E27FC236}">
                  <a16:creationId xmlns:a16="http://schemas.microsoft.com/office/drawing/2014/main" id="{8330DA2D-5041-17A8-3B62-C93007D84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136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FFFFFF"/>
                  </a:solidFill>
                  <a:latin typeface="楷体_GB2312" panose="020F0502020204030204" pitchFamily="34" charset="0"/>
                  <a:ea typeface="楷体_GB2312" panose="020F0502020204030204" pitchFamily="34" charset="0"/>
                </a:rPr>
                <a:t>例</a:t>
              </a:r>
              <a:endParaRPr lang="zh-CN" altLang="en-US" sz="1800">
                <a:solidFill>
                  <a:srgbClr val="FFFFFF"/>
                </a:solidFill>
              </a:endParaRPr>
            </a:p>
          </p:txBody>
        </p:sp>
        <p:grpSp>
          <p:nvGrpSpPr>
            <p:cNvPr id="147480" name="Group 149">
              <a:extLst>
                <a:ext uri="{FF2B5EF4-FFF2-40B4-BE49-F238E27FC236}">
                  <a16:creationId xmlns:a16="http://schemas.microsoft.com/office/drawing/2014/main" id="{3DC61858-767B-872F-92A5-430E73E10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318"/>
              <a:ext cx="997" cy="865"/>
              <a:chOff x="0" y="0"/>
              <a:chExt cx="997" cy="865"/>
            </a:xfrm>
          </p:grpSpPr>
          <p:sp>
            <p:nvSpPr>
              <p:cNvPr id="147481" name="Line 150">
                <a:extLst>
                  <a:ext uri="{FF2B5EF4-FFF2-40B4-BE49-F238E27FC236}">
                    <a16:creationId xmlns:a16="http://schemas.microsoft.com/office/drawing/2014/main" id="{F2C51948-E6D7-8F89-06BE-0E334C197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" y="508"/>
                <a:ext cx="2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7482" name="Line 151">
                <a:extLst>
                  <a:ext uri="{FF2B5EF4-FFF2-40B4-BE49-F238E27FC236}">
                    <a16:creationId xmlns:a16="http://schemas.microsoft.com/office/drawing/2014/main" id="{3699D6CA-81C6-E86C-F484-9040987F7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" y="44"/>
                <a:ext cx="0" cy="1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3" name="Line 152">
                <a:extLst>
                  <a:ext uri="{FF2B5EF4-FFF2-40B4-BE49-F238E27FC236}">
                    <a16:creationId xmlns:a16="http://schemas.microsoft.com/office/drawing/2014/main" id="{CCE2D5B6-0575-9BC3-592A-2AB11C8C2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" y="189"/>
                <a:ext cx="0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4" name="Line 153">
                <a:extLst>
                  <a:ext uri="{FF2B5EF4-FFF2-40B4-BE49-F238E27FC236}">
                    <a16:creationId xmlns:a16="http://schemas.microsoft.com/office/drawing/2014/main" id="{63CCC2AF-7F32-2D86-B5F8-892C16DA1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" y="594"/>
                <a:ext cx="5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5" name="Line 154">
                <a:extLst>
                  <a:ext uri="{FF2B5EF4-FFF2-40B4-BE49-F238E27FC236}">
                    <a16:creationId xmlns:a16="http://schemas.microsoft.com/office/drawing/2014/main" id="{EEB34392-2362-419A-0DCD-66A21C256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" y="334"/>
                <a:ext cx="97" cy="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6" name="Line 155">
                <a:extLst>
                  <a:ext uri="{FF2B5EF4-FFF2-40B4-BE49-F238E27FC236}">
                    <a16:creationId xmlns:a16="http://schemas.microsoft.com/office/drawing/2014/main" id="{0ACDAD86-043B-A9DD-C396-848A2F17F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" y="334"/>
                <a:ext cx="125" cy="1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7" name="Line 156">
                <a:extLst>
                  <a:ext uri="{FF2B5EF4-FFF2-40B4-BE49-F238E27FC236}">
                    <a16:creationId xmlns:a16="http://schemas.microsoft.com/office/drawing/2014/main" id="{5B9F0214-FCAA-C4D1-6B83-1CDCFFEFE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" y="189"/>
                <a:ext cx="104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8" name="Line 157">
                <a:extLst>
                  <a:ext uri="{FF2B5EF4-FFF2-40B4-BE49-F238E27FC236}">
                    <a16:creationId xmlns:a16="http://schemas.microsoft.com/office/drawing/2014/main" id="{20E2BDEC-6900-99B0-F260-F97CC1024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" y="39"/>
                <a:ext cx="250" cy="5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89" name="Line 158">
                <a:extLst>
                  <a:ext uri="{FF2B5EF4-FFF2-40B4-BE49-F238E27FC236}">
                    <a16:creationId xmlns:a16="http://schemas.microsoft.com/office/drawing/2014/main" id="{0A40EBE2-F511-85C9-AB37-CE48416A6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" y="33"/>
                <a:ext cx="284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0" name="Line 159">
                <a:extLst>
                  <a:ext uri="{FF2B5EF4-FFF2-40B4-BE49-F238E27FC236}">
                    <a16:creationId xmlns:a16="http://schemas.microsoft.com/office/drawing/2014/main" id="{10488F09-F5CC-05E6-BBE7-4213110852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" y="189"/>
                <a:ext cx="125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1" name="Line 160">
                <a:extLst>
                  <a:ext uri="{FF2B5EF4-FFF2-40B4-BE49-F238E27FC236}">
                    <a16:creationId xmlns:a16="http://schemas.microsoft.com/office/drawing/2014/main" id="{7167825C-AD3C-5EAE-E399-49A7A6685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183"/>
                <a:ext cx="277" cy="4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2" name="Line 161">
                <a:extLst>
                  <a:ext uri="{FF2B5EF4-FFF2-40B4-BE49-F238E27FC236}">
                    <a16:creationId xmlns:a16="http://schemas.microsoft.com/office/drawing/2014/main" id="{6BD69752-E54F-4038-C869-B8BE3AE98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" y="189"/>
                <a:ext cx="243" cy="3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3" name="Line 162">
                <a:extLst>
                  <a:ext uri="{FF2B5EF4-FFF2-40B4-BE49-F238E27FC236}">
                    <a16:creationId xmlns:a16="http://schemas.microsoft.com/office/drawing/2014/main" id="{A9F7A162-D35D-8962-57C1-4348D1DA8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" y="183"/>
                <a:ext cx="450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4" name="Line 163">
                <a:extLst>
                  <a:ext uri="{FF2B5EF4-FFF2-40B4-BE49-F238E27FC236}">
                    <a16:creationId xmlns:a16="http://schemas.microsoft.com/office/drawing/2014/main" id="{4C782D29-BEF8-7632-71C9-CCB6F1C77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" y="183"/>
                <a:ext cx="423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5" name="Line 164">
                <a:extLst>
                  <a:ext uri="{FF2B5EF4-FFF2-40B4-BE49-F238E27FC236}">
                    <a16:creationId xmlns:a16="http://schemas.microsoft.com/office/drawing/2014/main" id="{1F731D9F-C63E-E281-2664-0E2644316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1" y="607"/>
                <a:ext cx="189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6" name="Line 165">
                <a:extLst>
                  <a:ext uri="{FF2B5EF4-FFF2-40B4-BE49-F238E27FC236}">
                    <a16:creationId xmlns:a16="http://schemas.microsoft.com/office/drawing/2014/main" id="{7170F85F-4879-BE0A-4337-4AF500A74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" y="600"/>
                <a:ext cx="749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7" name="Line 166">
                <a:extLst>
                  <a:ext uri="{FF2B5EF4-FFF2-40B4-BE49-F238E27FC236}">
                    <a16:creationId xmlns:a16="http://schemas.microsoft.com/office/drawing/2014/main" id="{05ABB343-E433-8FB1-AFAD-D199D47B0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0" y="519"/>
                <a:ext cx="139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8" name="Line 167">
                <a:extLst>
                  <a:ext uri="{FF2B5EF4-FFF2-40B4-BE49-F238E27FC236}">
                    <a16:creationId xmlns:a16="http://schemas.microsoft.com/office/drawing/2014/main" id="{783DDC11-E907-F760-42B7-FDAB4791EF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" y="507"/>
                <a:ext cx="12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499" name="Line 168">
                <a:extLst>
                  <a:ext uri="{FF2B5EF4-FFF2-40B4-BE49-F238E27FC236}">
                    <a16:creationId xmlns:a16="http://schemas.microsoft.com/office/drawing/2014/main" id="{99FE6E68-A934-E488-0D6E-5F350B253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" y="607"/>
                <a:ext cx="163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0" name="Line 169">
                <a:extLst>
                  <a:ext uri="{FF2B5EF4-FFF2-40B4-BE49-F238E27FC236}">
                    <a16:creationId xmlns:a16="http://schemas.microsoft.com/office/drawing/2014/main" id="{82274678-5941-AE0E-6F19-3787550BC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" y="519"/>
                <a:ext cx="395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1" name="Line 170">
                <a:extLst>
                  <a:ext uri="{FF2B5EF4-FFF2-40B4-BE49-F238E27FC236}">
                    <a16:creationId xmlns:a16="http://schemas.microsoft.com/office/drawing/2014/main" id="{A043ACB2-456B-7702-3402-D15415989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" y="600"/>
                <a:ext cx="714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2" name="Line 171">
                <a:extLst>
                  <a:ext uri="{FF2B5EF4-FFF2-40B4-BE49-F238E27FC236}">
                    <a16:creationId xmlns:a16="http://schemas.microsoft.com/office/drawing/2014/main" id="{B66B4905-5245-983B-883E-E86000067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334"/>
                <a:ext cx="270" cy="2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3" name="Line 172">
                <a:extLst>
                  <a:ext uri="{FF2B5EF4-FFF2-40B4-BE49-F238E27FC236}">
                    <a16:creationId xmlns:a16="http://schemas.microsoft.com/office/drawing/2014/main" id="{16E2777A-19CC-B67C-9AE3-EFF457AB5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" y="513"/>
                <a:ext cx="37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4" name="Line 173">
                <a:extLst>
                  <a:ext uri="{FF2B5EF4-FFF2-40B4-BE49-F238E27FC236}">
                    <a16:creationId xmlns:a16="http://schemas.microsoft.com/office/drawing/2014/main" id="{598378C0-7A84-D39A-90B2-493503963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" y="322"/>
                <a:ext cx="25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505" name="Oval 174">
                <a:extLst>
                  <a:ext uri="{FF2B5EF4-FFF2-40B4-BE49-F238E27FC236}">
                    <a16:creationId xmlns:a16="http://schemas.microsoft.com/office/drawing/2014/main" id="{B3A3BD8F-93AD-BCBB-6746-1853C02CD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68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06" name="Oval 175">
                <a:extLst>
                  <a:ext uri="{FF2B5EF4-FFF2-40B4-BE49-F238E27FC236}">
                    <a16:creationId xmlns:a16="http://schemas.microsoft.com/office/drawing/2014/main" id="{CF565DB3-0C96-A5CE-C088-EF4823633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" y="568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07" name="Oval 176">
                <a:extLst>
                  <a:ext uri="{FF2B5EF4-FFF2-40B4-BE49-F238E27FC236}">
                    <a16:creationId xmlns:a16="http://schemas.microsoft.com/office/drawing/2014/main" id="{2C5AD0FB-C186-7316-A448-CD7E4925E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47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08" name="Oval 177">
                <a:extLst>
                  <a:ext uri="{FF2B5EF4-FFF2-40B4-BE49-F238E27FC236}">
                    <a16:creationId xmlns:a16="http://schemas.microsoft.com/office/drawing/2014/main" id="{079DDFA3-3E0C-8F4E-CD6E-E2841C81B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0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09" name="Oval 178">
                <a:extLst>
                  <a:ext uri="{FF2B5EF4-FFF2-40B4-BE49-F238E27FC236}">
                    <a16:creationId xmlns:a16="http://schemas.microsoft.com/office/drawing/2014/main" id="{F06C2687-A945-565A-84A5-CE493D75E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149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10" name="Oval 179">
                <a:extLst>
                  <a:ext uri="{FF2B5EF4-FFF2-40B4-BE49-F238E27FC236}">
                    <a16:creationId xmlns:a16="http://schemas.microsoft.com/office/drawing/2014/main" id="{AAACA21F-B7CD-69AE-74DB-D77894D55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" y="298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11" name="Oval 180">
                <a:extLst>
                  <a:ext uri="{FF2B5EF4-FFF2-40B4-BE49-F238E27FC236}">
                    <a16:creationId xmlns:a16="http://schemas.microsoft.com/office/drawing/2014/main" id="{8BE2305A-5A52-8E98-8B2D-22E8BE676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482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12" name="Oval 181">
                <a:extLst>
                  <a:ext uri="{FF2B5EF4-FFF2-40B4-BE49-F238E27FC236}">
                    <a16:creationId xmlns:a16="http://schemas.microsoft.com/office/drawing/2014/main" id="{1E8011F6-DE3B-379E-9512-ACED8BED3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574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13" name="Oval 182">
                <a:extLst>
                  <a:ext uri="{FF2B5EF4-FFF2-40B4-BE49-F238E27FC236}">
                    <a16:creationId xmlns:a16="http://schemas.microsoft.com/office/drawing/2014/main" id="{0DA949DF-A80A-1EFD-7771-8D61F08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" y="689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514" name="Text Box 183">
                <a:extLst>
                  <a:ext uri="{FF2B5EF4-FFF2-40B4-BE49-F238E27FC236}">
                    <a16:creationId xmlns:a16="http://schemas.microsoft.com/office/drawing/2014/main" id="{13068435-18A5-ACB2-D764-B02F90F08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643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FFFF"/>
                    </a:solidFill>
                    <a:latin typeface="楷体_GB2312" panose="020F0502020204030204" pitchFamily="34" charset="0"/>
                    <a:ea typeface="楷体_GB2312" panose="020F0502020204030204" pitchFamily="34" charset="0"/>
                  </a:rPr>
                  <a:t>A</a:t>
                </a:r>
              </a:p>
            </p:txBody>
          </p:sp>
          <p:sp>
            <p:nvSpPr>
              <p:cNvPr id="147515" name="Text Box 184">
                <a:extLst>
                  <a:ext uri="{FF2B5EF4-FFF2-40B4-BE49-F238E27FC236}">
                    <a16:creationId xmlns:a16="http://schemas.microsoft.com/office/drawing/2014/main" id="{2225D742-34AC-AED6-2597-A7915E082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" y="653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FFFF"/>
                    </a:solidFill>
                    <a:latin typeface="楷体_GB2312" panose="020F0502020204030204" pitchFamily="34" charset="0"/>
                    <a:ea typeface="楷体_GB2312" panose="020F0502020204030204" pitchFamily="34" charset="0"/>
                  </a:rPr>
                  <a:t>B</a:t>
                </a:r>
              </a:p>
            </p:txBody>
          </p:sp>
          <p:sp>
            <p:nvSpPr>
              <p:cNvPr id="147516" name="Text Box 185">
                <a:extLst>
                  <a:ext uri="{FF2B5EF4-FFF2-40B4-BE49-F238E27FC236}">
                    <a16:creationId xmlns:a16="http://schemas.microsoft.com/office/drawing/2014/main" id="{0DC34548-2F72-50F2-A74D-8B9C76A170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" y="45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FFFFFF"/>
                    </a:solidFill>
                    <a:latin typeface="楷体_GB2312" panose="020F0502020204030204" pitchFamily="34" charset="0"/>
                    <a:ea typeface="楷体_GB2312" panose="020F0502020204030204" pitchFamily="34" charset="0"/>
                  </a:rPr>
                  <a:t>C</a:t>
                </a:r>
              </a:p>
            </p:txBody>
          </p:sp>
        </p:grpSp>
      </p:grpSp>
      <p:sp>
        <p:nvSpPr>
          <p:cNvPr id="37050" name="Line 186">
            <a:extLst>
              <a:ext uri="{FF2B5EF4-FFF2-40B4-BE49-F238E27FC236}">
                <a16:creationId xmlns:a16="http://schemas.microsoft.com/office/drawing/2014/main" id="{2BDB9994-CFA6-A709-B23F-8EFF361E9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2616200"/>
            <a:ext cx="99377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1" name="Line 187">
            <a:extLst>
              <a:ext uri="{FF2B5EF4-FFF2-40B4-BE49-F238E27FC236}">
                <a16:creationId xmlns:a16="http://schemas.microsoft.com/office/drawing/2014/main" id="{0031CD08-91A5-6E2D-2273-4912046D6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775" y="2119313"/>
            <a:ext cx="1036638" cy="482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2" name="Line 188">
            <a:extLst>
              <a:ext uri="{FF2B5EF4-FFF2-40B4-BE49-F238E27FC236}">
                <a16:creationId xmlns:a16="http://schemas.microsoft.com/office/drawing/2014/main" id="{2D9C3123-1703-22AC-218F-DD1E46E6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2101850"/>
            <a:ext cx="976312" cy="500063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3" name="Line 189">
            <a:extLst>
              <a:ext uri="{FF2B5EF4-FFF2-40B4-BE49-F238E27FC236}">
                <a16:creationId xmlns:a16="http://schemas.microsoft.com/office/drawing/2014/main" id="{592BDC33-873F-C97D-F0E1-95D61189D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3188" y="2084388"/>
            <a:ext cx="977900" cy="285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4" name="Line 190">
            <a:extLst>
              <a:ext uri="{FF2B5EF4-FFF2-40B4-BE49-F238E27FC236}">
                <a16:creationId xmlns:a16="http://schemas.microsoft.com/office/drawing/2014/main" id="{3F59252B-F59D-54CE-3AE0-C7FCF8074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013" y="1824038"/>
            <a:ext cx="0" cy="10541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5" name="Line 191">
            <a:extLst>
              <a:ext uri="{FF2B5EF4-FFF2-40B4-BE49-F238E27FC236}">
                <a16:creationId xmlns:a16="http://schemas.microsoft.com/office/drawing/2014/main" id="{4FDE62F3-5135-97E2-DBF2-DF6E4C8FF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41538"/>
            <a:ext cx="469900" cy="7191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6" name="Line 192">
            <a:extLst>
              <a:ext uri="{FF2B5EF4-FFF2-40B4-BE49-F238E27FC236}">
                <a16:creationId xmlns:a16="http://schemas.microsoft.com/office/drawing/2014/main" id="{CEE5D226-4610-3166-8078-10BEDADFF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6588" y="2125663"/>
            <a:ext cx="457200" cy="73501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5" name="灯片编号占位符 1">
            <a:extLst>
              <a:ext uri="{FF2B5EF4-FFF2-40B4-BE49-F238E27FC236}">
                <a16:creationId xmlns:a16="http://schemas.microsoft.com/office/drawing/2014/main" id="{62D8D674-F336-4C28-A322-D9D3FE477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FCFA3D-088D-2148-8FFA-1FC636E73883}" type="slidenum"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DC1B5843-952F-388F-9E83-272FEDD7C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175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3600" kern="1200" dirty="0">
                <a:solidFill>
                  <a:srgbClr val="FF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引理</a:t>
            </a:r>
            <a:r>
              <a:rPr kumimoji="0" lang="en-US" altLang="zh-CN" sz="3600" kern="1200" dirty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4.4.2 </a:t>
            </a:r>
            <a:endParaRPr lang="en-US" altLang="zh-CN" sz="3600" dirty="0">
              <a:latin typeface="Times New Roman" pitchFamily="18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36B8BC4-5A92-38D0-EFDD-2D955470A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638800"/>
          </a:xfrm>
        </p:spPr>
        <p:txBody>
          <a:bodyPr/>
          <a:lstStyle/>
          <a:p>
            <a:pPr marL="0" indent="0" algn="just"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有限图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的闭合图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FFFF66"/>
                </a:solidFill>
                <a:latin typeface="Times New Roman" panose="02020603050405020304" pitchFamily="18" charset="0"/>
              </a:rPr>
              <a:t>唯一</a:t>
            </a:r>
            <a:r>
              <a:rPr lang="zh-CN" altLang="en-US">
                <a:latin typeface="Times New Roman" panose="02020603050405020304" pitchFamily="18" charset="0"/>
              </a:rPr>
              <a:t>确定的。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</a:t>
            </a:r>
            <a:r>
              <a:rPr lang="zh-CN" altLang="en-US" sz="3000">
                <a:latin typeface="Times New Roman" panose="02020603050405020304" pitchFamily="18" charset="0"/>
              </a:rPr>
              <a:t>设在</a:t>
            </a:r>
            <a:r>
              <a:rPr lang="en-US" altLang="zh-CN" sz="3000">
                <a:latin typeface="Times New Roman" panose="02020603050405020304" pitchFamily="18" charset="0"/>
              </a:rPr>
              <a:t>G</a:t>
            </a:r>
            <a:r>
              <a:rPr lang="zh-CN" altLang="en-US" sz="3000">
                <a:latin typeface="Times New Roman" panose="02020603050405020304" pitchFamily="18" charset="0"/>
              </a:rPr>
              <a:t>中增加边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,l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zh-CN" altLang="en-US" sz="3000">
                <a:latin typeface="Times New Roman" panose="02020603050405020304" pitchFamily="18" charset="0"/>
              </a:rPr>
              <a:t>后得闭合图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(G)，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	在</a:t>
            </a:r>
            <a:r>
              <a:rPr lang="en-US" altLang="zh-CN" sz="3000">
                <a:latin typeface="Times New Roman" panose="02020603050405020304" pitchFamily="18" charset="0"/>
              </a:rPr>
              <a:t>G</a:t>
            </a:r>
            <a:r>
              <a:rPr lang="zh-CN" altLang="en-US" sz="3000">
                <a:latin typeface="Times New Roman" panose="02020603050405020304" pitchFamily="18" charset="0"/>
              </a:rPr>
              <a:t>中增加边</a:t>
            </a:r>
            <a:r>
              <a:rPr lang="en-US" altLang="zh-CN" sz="3000">
                <a:latin typeface="Times New Roman" panose="02020603050405020304" pitchFamily="18" charset="0"/>
              </a:rPr>
              <a:t>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zh-CN" altLang="en-US" sz="3000">
                <a:latin typeface="Times New Roman" panose="02020603050405020304" pitchFamily="18" charset="0"/>
              </a:rPr>
              <a:t>后得闭合图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(G)。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	往证：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(G)= C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(G)。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latin typeface="宋体" panose="02010600030101010101" pitchFamily="2" charset="-122"/>
              </a:rPr>
              <a:t>	只需证：</a:t>
            </a:r>
            <a:r>
              <a:rPr lang="zh-CN" altLang="en-US" sz="3000">
                <a:latin typeface="Times New Roman" panose="02020603050405020304" pitchFamily="18" charset="0"/>
              </a:rPr>
              <a:t>{ 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}={f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宋体" panose="02010600030101010101" pitchFamily="2" charset="-122"/>
              </a:rPr>
              <a:t>,</a:t>
            </a:r>
            <a:r>
              <a:rPr lang="en-US" altLang="zh-CN" sz="3000">
                <a:latin typeface="Times New Roman" panose="02020603050405020304" pitchFamily="18" charset="0"/>
              </a:rPr>
              <a:t>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}；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latin typeface="宋体" panose="02010600030101010101" pitchFamily="2" charset="-122"/>
              </a:rPr>
              <a:t>	即证</a:t>
            </a:r>
            <a:r>
              <a:rPr lang="zh-CN" altLang="en-US" sz="3000">
                <a:latin typeface="Times New Roman" panose="02020603050405020304" pitchFamily="18" charset="0"/>
              </a:rPr>
              <a:t>{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,l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 sz="3000">
                <a:latin typeface="Times New Roman" panose="02020603050405020304" pitchFamily="18" charset="0"/>
              </a:rPr>
              <a:t>{f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zh-CN" altLang="en-US" sz="3000">
                <a:latin typeface="Times New Roman" panose="02020603050405020304" pitchFamily="18" charset="0"/>
              </a:rPr>
              <a:t>并且{</a:t>
            </a:r>
            <a:r>
              <a:rPr lang="en-US" altLang="zh-CN" sz="3000">
                <a:latin typeface="Times New Roman" panose="02020603050405020304" pitchFamily="18" charset="0"/>
              </a:rPr>
              <a:t>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 sz="3000">
                <a:latin typeface="Times New Roman" panose="02020603050405020304" pitchFamily="18" charset="0"/>
              </a:rPr>
              <a:t>{ 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,l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en-US" altLang="zh-CN" sz="300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latin typeface="宋体" panose="02010600030101010101" pitchFamily="2" charset="-122"/>
              </a:rPr>
              <a:t>	先证</a:t>
            </a:r>
            <a:r>
              <a:rPr lang="zh-CN" altLang="en-US" sz="3000">
                <a:latin typeface="Times New Roman" panose="02020603050405020304" pitchFamily="18" charset="0"/>
              </a:rPr>
              <a:t>{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,l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 sz="3000">
                <a:latin typeface="Times New Roman" panose="02020603050405020304" pitchFamily="18" charset="0"/>
              </a:rPr>
              <a:t>{f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endParaRPr lang="zh-CN" altLang="en-US" sz="300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8483" name="灯片编号占位符 1">
            <a:extLst>
              <a:ext uri="{FF2B5EF4-FFF2-40B4-BE49-F238E27FC236}">
                <a16:creationId xmlns:a16="http://schemas.microsoft.com/office/drawing/2014/main" id="{1DF1A63E-58DC-815B-B95A-FCD11E5DEC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5B9AC57-2B83-984F-92D2-483B22862878}" type="slidenum"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CFB64-2D97-2CC9-93CD-FD54E8EB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1913"/>
            <a:ext cx="7772400" cy="646112"/>
          </a:xfrm>
        </p:spPr>
        <p:txBody>
          <a:bodyPr/>
          <a:lstStyle/>
          <a:p>
            <a:pPr algn="l">
              <a:defRPr/>
            </a:pPr>
            <a:r>
              <a:rPr kumimoji="0" lang="zh-CN" altLang="en-US" sz="3600" kern="1200" dirty="0">
                <a:solidFill>
                  <a:srgbClr val="FF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引理</a:t>
            </a:r>
            <a:r>
              <a:rPr kumimoji="0" lang="en-US" altLang="zh-CN" sz="3600" kern="1200" dirty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4.4.2 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733D2-4C51-5203-8FD2-4BD0F8602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762000"/>
            <a:ext cx="7924800" cy="5334000"/>
          </a:xfrm>
        </p:spPr>
        <p:txBody>
          <a:bodyPr/>
          <a:lstStyle/>
          <a:p>
            <a:pPr marL="531813" indent="-531813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反证法</a:t>
            </a:r>
            <a:r>
              <a:rPr lang="zh-CN" altLang="en-US" sz="3000">
                <a:latin typeface="Times New Roman" panose="02020603050405020304" pitchFamily="18" charset="0"/>
              </a:rPr>
              <a:t>，假设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k+1</a:t>
            </a:r>
            <a:r>
              <a:rPr lang="en-US" altLang="zh-CN" sz="3000">
                <a:latin typeface="Times New Roman" panose="02020603050405020304" pitchFamily="18" charset="0"/>
              </a:rPr>
              <a:t>=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(u,v)</a:t>
            </a:r>
            <a:r>
              <a:rPr lang="zh-CN" altLang="en-US" sz="3000">
                <a:latin typeface="Times New Roman" panose="02020603050405020304" pitchFamily="18" charset="0"/>
              </a:rPr>
              <a:t>是第一个(从左向右看)不在{</a:t>
            </a:r>
            <a:r>
              <a:rPr lang="en-US" altLang="zh-CN" sz="3000">
                <a:latin typeface="Times New Roman" panose="02020603050405020304" pitchFamily="18" charset="0"/>
              </a:rPr>
              <a:t>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zh-CN" altLang="en-US" sz="3000">
                <a:latin typeface="Times New Roman" panose="02020603050405020304" pitchFamily="18" charset="0"/>
              </a:rPr>
              <a:t>中的边，令</a:t>
            </a:r>
          </a:p>
          <a:p>
            <a:pPr marL="531813" indent="-531813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			H=G∪{l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 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 , l</a:t>
            </a:r>
            <a:r>
              <a:rPr lang="en-US" altLang="zh-CN" sz="3000" baseline="-30000">
                <a:latin typeface="Times New Roman" panose="02020603050405020304" pitchFamily="18" charset="0"/>
              </a:rPr>
              <a:t>k</a:t>
            </a:r>
            <a:r>
              <a:rPr lang="en-US" altLang="zh-CN" sz="3000">
                <a:latin typeface="Times New Roman" panose="02020603050405020304" pitchFamily="18" charset="0"/>
              </a:rPr>
              <a:t>} </a:t>
            </a:r>
            <a:r>
              <a:rPr lang="zh-CN" altLang="en-US" sz="3000">
                <a:latin typeface="Times New Roman" panose="02020603050405020304" pitchFamily="18" charset="0"/>
              </a:rPr>
              <a:t>，</a:t>
            </a:r>
            <a:r>
              <a:rPr lang="en-US" altLang="zh-CN" sz="3000">
                <a:latin typeface="Times New Roman" panose="02020603050405020304" pitchFamily="18" charset="0"/>
              </a:rPr>
              <a:t>H</a:t>
            </a:r>
            <a:r>
              <a:rPr lang="zh-CN" altLang="en-US" sz="3000">
                <a:latin typeface="Times New Roman" panose="02020603050405020304" pitchFamily="18" charset="0"/>
              </a:rPr>
              <a:t>是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(G)</a:t>
            </a:r>
            <a:r>
              <a:rPr lang="zh-CN" altLang="en-US" sz="3000">
                <a:latin typeface="Times New Roman" panose="02020603050405020304" pitchFamily="18" charset="0"/>
              </a:rPr>
              <a:t>的子图，也是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(G)</a:t>
            </a:r>
            <a:r>
              <a:rPr lang="zh-CN" altLang="en-US" sz="3000">
                <a:latin typeface="Times New Roman" panose="02020603050405020304" pitchFamily="18" charset="0"/>
              </a:rPr>
              <a:t>的子图。</a:t>
            </a:r>
            <a:endParaRPr lang="en-US" altLang="zh-CN" sz="3000">
              <a:latin typeface="Times New Roman" panose="02020603050405020304" pitchFamily="18" charset="0"/>
            </a:endParaRPr>
          </a:p>
          <a:p>
            <a:pPr marL="531813" indent="-531813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000">
                <a:latin typeface="Times New Roman" panose="02020603050405020304" pitchFamily="18" charset="0"/>
              </a:rPr>
              <a:t>因为</a:t>
            </a:r>
            <a:r>
              <a:rPr lang="en-US" altLang="zh-CN" sz="3000">
                <a:latin typeface="Times New Roman" panose="02020603050405020304" pitchFamily="18" charset="0"/>
              </a:rPr>
              <a:t>H</a:t>
            </a:r>
            <a:r>
              <a:rPr lang="zh-CN" altLang="en-US" sz="3000">
                <a:latin typeface="Times New Roman" panose="02020603050405020304" pitchFamily="18" charset="0"/>
              </a:rPr>
              <a:t>是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(G)</a:t>
            </a:r>
            <a:r>
              <a:rPr lang="zh-CN" altLang="en-US" sz="3000">
                <a:latin typeface="Times New Roman" panose="02020603050405020304" pitchFamily="18" charset="0"/>
              </a:rPr>
              <a:t>的子图，而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k+1</a:t>
            </a:r>
            <a:r>
              <a:rPr lang="zh-CN" altLang="en-US" sz="3000">
                <a:latin typeface="Times New Roman" panose="02020603050405020304" pitchFamily="18" charset="0"/>
              </a:rPr>
              <a:t>不在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</a:rPr>
              <a:t>(G)</a:t>
            </a:r>
            <a:r>
              <a:rPr lang="zh-CN" altLang="en-US" sz="3000">
                <a:latin typeface="Times New Roman" panose="02020603050405020304" pitchFamily="18" charset="0"/>
              </a:rPr>
              <a:t>中，所以，</a:t>
            </a:r>
            <a:r>
              <a:rPr lang="en-US" altLang="zh-CN" sz="3000">
                <a:latin typeface="Times New Roman" panose="02020603050405020304" pitchFamily="18" charset="0"/>
              </a:rPr>
              <a:t>d</a:t>
            </a:r>
            <a:r>
              <a:rPr lang="en-US" altLang="zh-CN" sz="3000" baseline="-30000">
                <a:latin typeface="Times New Roman" panose="02020603050405020304" pitchFamily="18" charset="0"/>
              </a:rPr>
              <a:t>H</a:t>
            </a:r>
            <a:r>
              <a:rPr lang="en-US" altLang="zh-CN" sz="3000">
                <a:latin typeface="Times New Roman" panose="02020603050405020304" pitchFamily="18" charset="0"/>
              </a:rPr>
              <a:t>(u)+d</a:t>
            </a:r>
            <a:r>
              <a:rPr lang="en-US" altLang="zh-CN" sz="3000" baseline="-30000">
                <a:latin typeface="Times New Roman" panose="02020603050405020304" pitchFamily="18" charset="0"/>
              </a:rPr>
              <a:t>H</a:t>
            </a:r>
            <a:r>
              <a:rPr lang="en-US" altLang="zh-CN" sz="3000">
                <a:latin typeface="Times New Roman" panose="02020603050405020304" pitchFamily="18" charset="0"/>
              </a:rPr>
              <a:t>(v)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000">
                <a:latin typeface="Times New Roman" panose="02020603050405020304" pitchFamily="18" charset="0"/>
              </a:rPr>
              <a:t>；</a:t>
            </a:r>
          </a:p>
          <a:p>
            <a:pPr marL="531813" indent="-531813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000">
                <a:latin typeface="Times New Roman" panose="02020603050405020304" pitchFamily="18" charset="0"/>
              </a:rPr>
              <a:t> 因为</a:t>
            </a:r>
            <a:r>
              <a:rPr lang="en-US" altLang="zh-CN" sz="3000">
                <a:latin typeface="Times New Roman" panose="02020603050405020304" pitchFamily="18" charset="0"/>
              </a:rPr>
              <a:t>H</a:t>
            </a:r>
            <a:r>
              <a:rPr lang="zh-CN" altLang="en-US" sz="3000">
                <a:latin typeface="Times New Roman" panose="02020603050405020304" pitchFamily="18" charset="0"/>
              </a:rPr>
              <a:t>是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(G)</a:t>
            </a:r>
            <a:r>
              <a:rPr lang="zh-CN" altLang="en-US" sz="3000">
                <a:latin typeface="Times New Roman" panose="02020603050405020304" pitchFamily="18" charset="0"/>
              </a:rPr>
              <a:t>的子图，而</a:t>
            </a:r>
            <a:r>
              <a:rPr lang="en-US" altLang="zh-CN" sz="3000">
                <a:latin typeface="Times New Roman" panose="02020603050405020304" pitchFamily="18" charset="0"/>
              </a:rPr>
              <a:t>l</a:t>
            </a:r>
            <a:r>
              <a:rPr lang="en-US" altLang="zh-CN" sz="3000" baseline="-30000">
                <a:latin typeface="Times New Roman" panose="02020603050405020304" pitchFamily="18" charset="0"/>
              </a:rPr>
              <a:t>k+1</a:t>
            </a:r>
            <a:r>
              <a:rPr lang="zh-CN" altLang="en-US" sz="3000">
                <a:latin typeface="Times New Roman" panose="02020603050405020304" pitchFamily="18" charset="0"/>
              </a:rPr>
              <a:t>在</a:t>
            </a:r>
            <a:r>
              <a:rPr lang="en-US" altLang="zh-CN" sz="3000">
                <a:latin typeface="Times New Roman" panose="02020603050405020304" pitchFamily="18" charset="0"/>
              </a:rPr>
              <a:t>C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(G)</a:t>
            </a:r>
            <a:r>
              <a:rPr lang="zh-CN" altLang="en-US" sz="3000">
                <a:latin typeface="Times New Roman" panose="02020603050405020304" pitchFamily="18" charset="0"/>
              </a:rPr>
              <a:t>中所以</a:t>
            </a:r>
            <a:r>
              <a:rPr lang="en-US" altLang="zh-CN" sz="3000">
                <a:latin typeface="Times New Roman" panose="02020603050405020304" pitchFamily="18" charset="0"/>
              </a:rPr>
              <a:t>d</a:t>
            </a:r>
            <a:r>
              <a:rPr lang="en-US" altLang="zh-CN" sz="3000" baseline="-30000">
                <a:latin typeface="Times New Roman" panose="02020603050405020304" pitchFamily="18" charset="0"/>
              </a:rPr>
              <a:t>H</a:t>
            </a:r>
            <a:r>
              <a:rPr lang="en-US" altLang="zh-CN" sz="3000">
                <a:latin typeface="Times New Roman" panose="02020603050405020304" pitchFamily="18" charset="0"/>
              </a:rPr>
              <a:t>(u)+d</a:t>
            </a:r>
            <a:r>
              <a:rPr lang="en-US" altLang="zh-CN" sz="3000" baseline="-30000">
                <a:latin typeface="Times New Roman" panose="02020603050405020304" pitchFamily="18" charset="0"/>
              </a:rPr>
              <a:t>H</a:t>
            </a:r>
            <a:r>
              <a:rPr lang="en-US" altLang="zh-CN" sz="3000">
                <a:latin typeface="Times New Roman" panose="02020603050405020304" pitchFamily="18" charset="0"/>
              </a:rPr>
              <a:t>(v)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sym typeface="Symbol" pitchFamily="2" charset="2"/>
              </a:rPr>
              <a:t></a:t>
            </a:r>
            <a:r>
              <a:rPr lang="en-US" altLang="zh-CN" sz="3000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</a:rPr>
              <a:t>矛盾。</a:t>
            </a:r>
          </a:p>
          <a:p>
            <a:pPr marL="531813" indent="-531813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	即</a:t>
            </a:r>
            <a:r>
              <a:rPr lang="en-US" altLang="zh-CN" sz="3000">
                <a:latin typeface="Times New Roman" panose="02020603050405020304" pitchFamily="18" charset="0"/>
              </a:rPr>
              <a:t>{ 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,l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} 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 </a:t>
            </a:r>
            <a:r>
              <a:rPr lang="zh-CN" altLang="en-US" sz="3000">
                <a:latin typeface="Times New Roman" panose="02020603050405020304" pitchFamily="18" charset="0"/>
              </a:rPr>
              <a:t>{</a:t>
            </a:r>
            <a:r>
              <a:rPr lang="en-US" altLang="zh-CN" sz="3000">
                <a:latin typeface="Times New Roman" panose="02020603050405020304" pitchFamily="18" charset="0"/>
              </a:rPr>
              <a:t>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}；</a:t>
            </a:r>
          </a:p>
          <a:p>
            <a:pPr marL="531813" indent="-531813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	同理，{</a:t>
            </a:r>
            <a:r>
              <a:rPr lang="en-US" altLang="zh-CN" sz="3000">
                <a:latin typeface="Times New Roman" panose="02020603050405020304" pitchFamily="18" charset="0"/>
              </a:rPr>
              <a:t>f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,f</a:t>
            </a:r>
            <a:r>
              <a:rPr lang="en-US" altLang="zh-CN" sz="3000" baseline="-30000">
                <a:latin typeface="Times New Roman" panose="02020603050405020304" pitchFamily="18" charset="0"/>
              </a:rPr>
              <a:t>m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  <a:r>
              <a:rPr lang="en-US" altLang="zh-CN" sz="3000">
                <a:latin typeface="Times New Roman" panose="02020603050405020304" pitchFamily="18" charset="0"/>
                <a:sym typeface="Symbol" pitchFamily="2" charset="2"/>
              </a:rPr>
              <a:t></a:t>
            </a:r>
            <a:r>
              <a:rPr lang="en-US" altLang="zh-CN" sz="3000">
                <a:latin typeface="Times New Roman" panose="02020603050405020304" pitchFamily="18" charset="0"/>
              </a:rPr>
              <a:t>{ l</a:t>
            </a:r>
            <a:r>
              <a:rPr lang="en-US" altLang="zh-CN" sz="3000" baseline="-30000">
                <a:latin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</a:rPr>
              <a:t>,</a:t>
            </a:r>
            <a:r>
              <a:rPr lang="en-US" altLang="zh-CN" sz="3000"/>
              <a:t>…</a:t>
            </a:r>
            <a:r>
              <a:rPr lang="en-US" altLang="zh-CN" sz="3000">
                <a:latin typeface="Times New Roman" panose="02020603050405020304" pitchFamily="18" charset="0"/>
              </a:rPr>
              <a:t>,l</a:t>
            </a:r>
            <a:r>
              <a:rPr lang="en-US" altLang="zh-CN" sz="3000" baseline="-30000">
                <a:latin typeface="Times New Roman" panose="02020603050405020304" pitchFamily="18" charset="0"/>
              </a:rPr>
              <a:t>n</a:t>
            </a:r>
            <a:r>
              <a:rPr lang="en-US" altLang="zh-CN" sz="3000">
                <a:latin typeface="Times New Roman" panose="02020603050405020304" pitchFamily="18" charset="0"/>
              </a:rPr>
              <a:t>}</a:t>
            </a:r>
          </a:p>
          <a:p>
            <a:pPr marL="531813" indent="-531813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故  { </a:t>
            </a:r>
            <a:r>
              <a:rPr lang="en-US" altLang="zh-CN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/>
              <a:t>…</a:t>
            </a:r>
            <a:r>
              <a:rPr lang="en-US" altLang="zh-CN">
                <a:latin typeface="Times New Roman" panose="02020603050405020304" pitchFamily="18" charset="0"/>
              </a:rPr>
              <a:t>,l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}={f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/>
              <a:t>…</a:t>
            </a:r>
            <a:r>
              <a:rPr lang="en-US" altLang="zh-CN">
                <a:latin typeface="Times New Roman" panose="02020603050405020304" pitchFamily="18" charset="0"/>
              </a:rPr>
              <a:t>,f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} ,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(G)= C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(G)</a:t>
            </a:r>
            <a:endParaRPr lang="zh-CN" altLang="en-US">
              <a:latin typeface="Times New Roman" panose="02020603050405020304" pitchFamily="18" charset="0"/>
            </a:endParaRPr>
          </a:p>
          <a:p>
            <a:pPr marL="531813" indent="-531813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149507" name="灯片编号占位符 3">
            <a:extLst>
              <a:ext uri="{FF2B5EF4-FFF2-40B4-BE49-F238E27FC236}">
                <a16:creationId xmlns:a16="http://schemas.microsoft.com/office/drawing/2014/main" id="{7CAE8C56-0CF5-5C99-DD4F-D13ADD80C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0D96D75-10C3-4947-A8F8-73391FDFAB16}" type="slidenum"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9A32DAE-85F0-4732-65F7-B63593B26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12725"/>
            <a:ext cx="9221788" cy="6413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4.4.3</a:t>
            </a:r>
            <a:r>
              <a:rPr lang="en-US" altLang="zh-CN" sz="3600">
                <a:latin typeface="Times New Roman" panose="02020603050405020304" pitchFamily="18" charset="0"/>
              </a:rPr>
              <a:t> (Bondy J.A.,Chvatal V.,1974)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BAF5F23-E8D4-6D6D-6D7B-41095EB526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 有限图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图的充要条件是闭合图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假设图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加入边序列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后，得闭合图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令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=G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表示向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中添加了边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… ,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之后得到的图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则对任意的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=uv</a:t>
            </a:r>
            <a:r>
              <a:rPr lang="zh-CN" altLang="en-US">
                <a:latin typeface="Times New Roman" panose="02020603050405020304" pitchFamily="18" charset="0"/>
              </a:rPr>
              <a:t>，都有 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Gi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(u)+d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Gi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(v) ≥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1555" name="灯片编号占位符 1">
            <a:extLst>
              <a:ext uri="{FF2B5EF4-FFF2-40B4-BE49-F238E27FC236}">
                <a16:creationId xmlns:a16="http://schemas.microsoft.com/office/drawing/2014/main" id="{B9FA17FD-8BC0-D2EF-B97B-59ACC61B5A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28319E4-A504-1D4D-B101-375ED474D81C}" type="slidenum">
              <a:rPr lang="zh-CN" altLang="en-US" sz="1400" smtClean="0">
                <a:latin typeface="Arial" panose="020B0604020202020204" pitchFamily="34" charset="0"/>
              </a:rPr>
              <a:pPr/>
              <a:t>34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B5457D6-7132-CA5A-ACA1-34941984E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4.4.3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2578" name="Rectangle 3">
            <a:extLst>
              <a:ext uri="{FF2B5EF4-FFF2-40B4-BE49-F238E27FC236}">
                <a16:creationId xmlns:a16="http://schemas.microsoft.com/office/drawing/2014/main" id="{AC8F65D1-F445-E4DA-20EB-CA3C19165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由引理</a:t>
            </a:r>
            <a:r>
              <a:rPr lang="en-US" altLang="zh-CN">
                <a:latin typeface="Times New Roman" panose="02020603050405020304" pitchFamily="18" charset="0"/>
              </a:rPr>
              <a:t>4.4.1</a:t>
            </a:r>
            <a:r>
              <a:rPr lang="zh-CN" altLang="en-US">
                <a:latin typeface="Times New Roman" panose="02020603050405020304" pitchFamily="18" charset="0"/>
              </a:rPr>
              <a:t>知，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G∪{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G∪{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}∪{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图。 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            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                  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G∪{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图。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因此，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图当且仅当</a:t>
            </a:r>
            <a:r>
              <a:rPr lang="en-US" altLang="zh-CN">
                <a:latin typeface="Times New Roman" panose="02020603050405020304" pitchFamily="18" charset="0"/>
              </a:rPr>
              <a:t>C(G) 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图。</a:t>
            </a:r>
          </a:p>
        </p:txBody>
      </p:sp>
      <p:sp>
        <p:nvSpPr>
          <p:cNvPr id="152579" name="灯片编号占位符 1">
            <a:extLst>
              <a:ext uri="{FF2B5EF4-FFF2-40B4-BE49-F238E27FC236}">
                <a16:creationId xmlns:a16="http://schemas.microsoft.com/office/drawing/2014/main" id="{C45D4188-0F73-6FBE-2536-6A6CB4B51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4D58B03-9FAD-FB45-8ABD-81DA68D7BBEB}" type="slidenum">
              <a:rPr lang="zh-CN" altLang="en-US" sz="1400" smtClean="0">
                <a:latin typeface="Arial" panose="020B0604020202020204" pitchFamily="34" charset="0"/>
              </a:rPr>
              <a:pPr/>
              <a:t>35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CDC7DF9-C77C-6AB1-94A7-A1CAED149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" y="2413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宋体" panose="02010600030101010101" pitchFamily="2" charset="-122"/>
              </a:rPr>
              <a:t>推论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F16D137-B222-FA38-83C7-513132CAE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488" y="887413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</a:t>
            </a:r>
            <a:r>
              <a:rPr lang="zh-CN" altLang="en-US" sz="3100">
                <a:latin typeface="Times New Roman" panose="02020603050405020304" pitchFamily="18" charset="0"/>
              </a:rPr>
              <a:t>设</a:t>
            </a:r>
            <a:r>
              <a:rPr lang="en-US" altLang="zh-CN" sz="3100">
                <a:latin typeface="Times New Roman" panose="02020603050405020304" pitchFamily="18" charset="0"/>
              </a:rPr>
              <a:t>G</a:t>
            </a:r>
            <a:r>
              <a:rPr lang="zh-CN" altLang="en-US" sz="3100">
                <a:latin typeface="Times New Roman" panose="02020603050405020304" pitchFamily="18" charset="0"/>
              </a:rPr>
              <a:t>是有限图，</a:t>
            </a:r>
          </a:p>
          <a:p>
            <a:pPr marL="0" indent="0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     若</a:t>
            </a:r>
            <a:r>
              <a:rPr lang="en-US" altLang="zh-CN" sz="3100">
                <a:latin typeface="Times New Roman" panose="02020603050405020304" pitchFamily="18" charset="0"/>
              </a:rPr>
              <a:t>C(G)</a:t>
            </a:r>
            <a:r>
              <a:rPr lang="zh-CN" altLang="en-US" sz="3100">
                <a:latin typeface="Times New Roman" panose="02020603050405020304" pitchFamily="18" charset="0"/>
              </a:rPr>
              <a:t>是完全图，则</a:t>
            </a:r>
            <a:r>
              <a:rPr lang="en-US" altLang="zh-CN" sz="3100">
                <a:latin typeface="Times New Roman" panose="02020603050405020304" pitchFamily="18" charset="0"/>
              </a:rPr>
              <a:t>G</a:t>
            </a:r>
            <a:r>
              <a:rPr lang="zh-CN" altLang="en-US" sz="3100">
                <a:latin typeface="Times New Roman" panose="02020603050405020304" pitchFamily="18" charset="0"/>
              </a:rPr>
              <a:t>是</a:t>
            </a:r>
            <a:r>
              <a:rPr lang="en-US" altLang="zh-CN" sz="3100">
                <a:latin typeface="Times New Roman" panose="02020603050405020304" pitchFamily="18" charset="0"/>
              </a:rPr>
              <a:t>Hamilton</a:t>
            </a:r>
            <a:r>
              <a:rPr lang="zh-CN" altLang="en-US" sz="3100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lnSpc>
                <a:spcPct val="105000"/>
              </a:lnSpc>
            </a:pPr>
            <a:r>
              <a:rPr lang="zh-CN" altLang="en-US" sz="3100">
                <a:latin typeface="Times New Roman" panose="02020603050405020304" pitchFamily="18" charset="0"/>
              </a:rPr>
              <a:t>此推论可以推导出很多</a:t>
            </a:r>
            <a:r>
              <a:rPr lang="zh-CN" altLang="en-US" sz="3100">
                <a:solidFill>
                  <a:schemeClr val="tx2"/>
                </a:solidFill>
                <a:latin typeface="Times New Roman" panose="02020603050405020304" pitchFamily="18" charset="0"/>
              </a:rPr>
              <a:t>用点的度来表达的</a:t>
            </a:r>
            <a:r>
              <a:rPr lang="zh-CN" altLang="en-US" sz="3100">
                <a:latin typeface="Times New Roman" panose="02020603050405020304" pitchFamily="18" charset="0"/>
              </a:rPr>
              <a:t>关于图是</a:t>
            </a:r>
            <a:r>
              <a:rPr lang="en-US" altLang="zh-CN" sz="3100">
                <a:latin typeface="Times New Roman" panose="02020603050405020304" pitchFamily="18" charset="0"/>
              </a:rPr>
              <a:t>Hamilton</a:t>
            </a:r>
            <a:r>
              <a:rPr lang="zh-CN" altLang="en-US" sz="3100">
                <a:latin typeface="Times New Roman" panose="02020603050405020304" pitchFamily="18" charset="0"/>
              </a:rPr>
              <a:t>图的充要条件。</a:t>
            </a:r>
          </a:p>
          <a:p>
            <a:pPr marL="0" indent="0" algn="just" eaLnBrk="1" hangingPunct="1">
              <a:lnSpc>
                <a:spcPct val="105000"/>
              </a:lnSpc>
            </a:pPr>
            <a:r>
              <a:rPr lang="zh-CN" altLang="en-US" sz="3100">
                <a:latin typeface="Times New Roman" panose="02020603050405020304" pitchFamily="18" charset="0"/>
              </a:rPr>
              <a:t>例如，当</a:t>
            </a:r>
            <a:r>
              <a:rPr lang="zh-CN" altLang="en-US" sz="3100">
                <a:latin typeface="Times New Roman" panose="02020603050405020304" pitchFamily="18" charset="0"/>
                <a:sym typeface="Symbol" pitchFamily="2" charset="2"/>
              </a:rPr>
              <a:t></a:t>
            </a:r>
            <a:r>
              <a:rPr lang="zh-CN" altLang="en-US" sz="3100">
                <a:latin typeface="Times New Roman" panose="02020603050405020304" pitchFamily="18" charset="0"/>
              </a:rPr>
              <a:t> </a:t>
            </a:r>
            <a:r>
              <a:rPr lang="zh-CN" altLang="en-US" sz="3100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zh-CN" altLang="en-US" sz="3100">
                <a:latin typeface="Times New Roman" panose="02020603050405020304" pitchFamily="18" charset="0"/>
              </a:rPr>
              <a:t> </a:t>
            </a:r>
            <a:r>
              <a:rPr lang="zh-CN" altLang="en-US" sz="31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>
                <a:latin typeface="Times New Roman" panose="02020603050405020304" pitchFamily="18" charset="0"/>
              </a:rPr>
              <a:t>/2</a:t>
            </a:r>
            <a:r>
              <a:rPr lang="zh-CN" altLang="en-US" sz="3100">
                <a:latin typeface="Times New Roman" panose="02020603050405020304" pitchFamily="18" charset="0"/>
              </a:rPr>
              <a:t>时</a:t>
            </a:r>
            <a:r>
              <a:rPr lang="en-US" altLang="zh-CN" sz="3100">
                <a:latin typeface="Times New Roman" panose="02020603050405020304" pitchFamily="18" charset="0"/>
              </a:rPr>
              <a:t>(</a:t>
            </a:r>
            <a:r>
              <a:rPr lang="en-US" altLang="zh-CN" sz="3100">
                <a:latin typeface="Times New Roman" panose="02020603050405020304" pitchFamily="18" charset="0"/>
                <a:sym typeface="Symbol" pitchFamily="2" charset="2"/>
              </a:rPr>
              <a:t></a:t>
            </a:r>
            <a:r>
              <a:rPr lang="zh-CN" altLang="en-US" sz="3100">
                <a:latin typeface="Times New Roman" panose="02020603050405020304" pitchFamily="18" charset="0"/>
              </a:rPr>
              <a:t>是图中点的最小度</a:t>
            </a:r>
            <a:r>
              <a:rPr lang="en-US" altLang="zh-CN" sz="3100">
                <a:latin typeface="Times New Roman" panose="02020603050405020304" pitchFamily="18" charset="0"/>
              </a:rPr>
              <a:t>)</a:t>
            </a:r>
            <a:r>
              <a:rPr lang="zh-CN" altLang="en-US" sz="3100">
                <a:latin typeface="Times New Roman" panose="02020603050405020304" pitchFamily="18" charset="0"/>
              </a:rPr>
              <a:t>，图中任意两点</a:t>
            </a:r>
            <a:r>
              <a:rPr lang="en-US" altLang="zh-CN" sz="3100">
                <a:latin typeface="Times New Roman" panose="02020603050405020304" pitchFamily="18" charset="0"/>
              </a:rPr>
              <a:t>u, v</a:t>
            </a:r>
            <a:r>
              <a:rPr lang="zh-CN" altLang="en-US" sz="3100">
                <a:latin typeface="Times New Roman" panose="02020603050405020304" pitchFamily="18" charset="0"/>
              </a:rPr>
              <a:t>都有</a:t>
            </a:r>
          </a:p>
          <a:p>
            <a:pPr marL="0" indent="0"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               </a:t>
            </a:r>
            <a:r>
              <a:rPr lang="en-US" altLang="zh-CN" sz="3100">
                <a:latin typeface="Times New Roman" panose="02020603050405020304" pitchFamily="18" charset="0"/>
              </a:rPr>
              <a:t>d(u)+d(v) </a:t>
            </a:r>
            <a:r>
              <a:rPr lang="en-US" altLang="zh-CN" sz="3100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 sz="3100">
                <a:latin typeface="Times New Roman" panose="02020603050405020304" pitchFamily="18" charset="0"/>
              </a:rPr>
              <a:t> </a:t>
            </a:r>
            <a:r>
              <a:rPr lang="en-US" altLang="zh-CN" sz="3100">
                <a:latin typeface="Times New Roman" panose="02020603050405020304" pitchFamily="18" charset="0"/>
                <a:sym typeface="Symbol" pitchFamily="2" charset="2"/>
              </a:rPr>
              <a:t></a:t>
            </a:r>
            <a:endParaRPr lang="en-US" altLang="zh-CN" sz="310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故该图的闭合图是完全图，即该图是</a:t>
            </a:r>
            <a:r>
              <a:rPr lang="en-US" altLang="zh-CN" sz="3100">
                <a:latin typeface="Times New Roman" panose="02020603050405020304" pitchFamily="18" charset="0"/>
              </a:rPr>
              <a:t>Hamilton</a:t>
            </a:r>
            <a:r>
              <a:rPr lang="zh-CN" altLang="en-US" sz="3100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由此可见，定理</a:t>
            </a:r>
            <a:r>
              <a:rPr lang="en-US" altLang="zh-CN" sz="3100">
                <a:latin typeface="Times New Roman" panose="02020603050405020304" pitchFamily="18" charset="0"/>
              </a:rPr>
              <a:t>4.4.2</a:t>
            </a:r>
            <a:r>
              <a:rPr lang="zh-CN" altLang="en-US" sz="3100">
                <a:latin typeface="Times New Roman" panose="02020603050405020304" pitchFamily="18" charset="0"/>
              </a:rPr>
              <a:t>实际上是此推论的一个特例。</a:t>
            </a:r>
          </a:p>
          <a:p>
            <a:pPr marL="0" indent="0"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3100">
                <a:latin typeface="Times New Roman" panose="02020603050405020304" pitchFamily="18" charset="0"/>
              </a:rPr>
              <a:t>                  </a:t>
            </a:r>
            <a:r>
              <a:rPr lang="en-US" altLang="zh-CN" sz="3100">
                <a:latin typeface="Times New Roman" panose="02020603050405020304" pitchFamily="18" charset="0"/>
              </a:rPr>
              <a:t>(</a:t>
            </a:r>
            <a:r>
              <a:rPr lang="zh-CN" altLang="en-US" sz="3100">
                <a:latin typeface="Times New Roman" panose="02020603050405020304" pitchFamily="18" charset="0"/>
              </a:rPr>
              <a:t>定理</a:t>
            </a:r>
            <a:r>
              <a:rPr lang="en-US" altLang="zh-CN" sz="3100">
                <a:latin typeface="Times New Roman" panose="02020603050405020304" pitchFamily="18" charset="0"/>
              </a:rPr>
              <a:t>4.4.3</a:t>
            </a:r>
            <a:r>
              <a:rPr lang="zh-CN" altLang="en-US" sz="3100">
                <a:latin typeface="Times New Roman" panose="02020603050405020304" pitchFamily="18" charset="0"/>
              </a:rPr>
              <a:t>强于</a:t>
            </a:r>
            <a:r>
              <a:rPr lang="en-US" altLang="zh-CN" sz="3100">
                <a:latin typeface="Times New Roman" panose="02020603050405020304" pitchFamily="18" charset="0"/>
              </a:rPr>
              <a:t>4.4.</a:t>
            </a:r>
            <a:r>
              <a:rPr lang="en-US" altLang="zh-CN" sz="2800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153603" name="灯片编号占位符 1">
            <a:extLst>
              <a:ext uri="{FF2B5EF4-FFF2-40B4-BE49-F238E27FC236}">
                <a16:creationId xmlns:a16="http://schemas.microsoft.com/office/drawing/2014/main" id="{31FE6225-653E-005E-91DD-3C4411C53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8457F5D-C396-A544-87D2-AEED4E512CC3}" type="slidenum">
              <a:rPr lang="zh-CN" altLang="en-US" sz="1400" smtClean="0">
                <a:latin typeface="Arial" panose="020B0604020202020204" pitchFamily="34" charset="0"/>
              </a:rPr>
              <a:pPr/>
              <a:t>36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>
            <a:extLst>
              <a:ext uri="{FF2B5EF4-FFF2-40B4-BE49-F238E27FC236}">
                <a16:creationId xmlns:a16="http://schemas.microsoft.com/office/drawing/2014/main" id="{0A1B6579-8156-5785-0085-3D6EA30A9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5486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用此推论，不难看出该图是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图，而无法使用定理</a:t>
            </a:r>
            <a:r>
              <a:rPr lang="en-US" altLang="zh-CN">
                <a:latin typeface="Times New Roman" panose="02020603050405020304" pitchFamily="18" charset="0"/>
              </a:rPr>
              <a:t>4.4.2</a:t>
            </a:r>
            <a:r>
              <a:rPr lang="zh-CN" altLang="en-US">
                <a:latin typeface="Times New Roman" panose="02020603050405020304" pitchFamily="18" charset="0"/>
              </a:rPr>
              <a:t>来判断。</a:t>
            </a:r>
            <a:r>
              <a:rPr lang="zh-CN" altLang="en-US"/>
              <a:t> </a:t>
            </a:r>
          </a:p>
        </p:txBody>
      </p:sp>
      <p:grpSp>
        <p:nvGrpSpPr>
          <p:cNvPr id="155650" name="Group 3">
            <a:extLst>
              <a:ext uri="{FF2B5EF4-FFF2-40B4-BE49-F238E27FC236}">
                <a16:creationId xmlns:a16="http://schemas.microsoft.com/office/drawing/2014/main" id="{6BF4877B-2814-BCA2-8483-AA99584626C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3381375" cy="3590925"/>
            <a:chOff x="0" y="0"/>
            <a:chExt cx="2130" cy="2262"/>
          </a:xfrm>
        </p:grpSpPr>
        <p:sp>
          <p:nvSpPr>
            <p:cNvPr id="155659" name="Line 4">
              <a:extLst>
                <a:ext uri="{FF2B5EF4-FFF2-40B4-BE49-F238E27FC236}">
                  <a16:creationId xmlns:a16="http://schemas.microsoft.com/office/drawing/2014/main" id="{E3FB578A-5742-10C9-8327-D0EFDB7E8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0" name="Line 5">
              <a:extLst>
                <a:ext uri="{FF2B5EF4-FFF2-40B4-BE49-F238E27FC236}">
                  <a16:creationId xmlns:a16="http://schemas.microsoft.com/office/drawing/2014/main" id="{7C81316B-C2B5-8734-58CD-CAF15271D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1" name="Line 6">
              <a:extLst>
                <a:ext uri="{FF2B5EF4-FFF2-40B4-BE49-F238E27FC236}">
                  <a16:creationId xmlns:a16="http://schemas.microsoft.com/office/drawing/2014/main" id="{AF7F73BC-B83E-E706-3A39-01F5CF9B4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2" name="Line 7">
              <a:extLst>
                <a:ext uri="{FF2B5EF4-FFF2-40B4-BE49-F238E27FC236}">
                  <a16:creationId xmlns:a16="http://schemas.microsoft.com/office/drawing/2014/main" id="{644D7A66-B9CF-6E4C-58E7-89F10B742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3" name="Line 8">
              <a:extLst>
                <a:ext uri="{FF2B5EF4-FFF2-40B4-BE49-F238E27FC236}">
                  <a16:creationId xmlns:a16="http://schemas.microsoft.com/office/drawing/2014/main" id="{304AF3B6-958A-A17A-8A4A-38EABB657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4" name="Line 9">
              <a:extLst>
                <a:ext uri="{FF2B5EF4-FFF2-40B4-BE49-F238E27FC236}">
                  <a16:creationId xmlns:a16="http://schemas.microsoft.com/office/drawing/2014/main" id="{2B119827-9245-D4CC-3721-1B233BD9A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95"/>
              <a:ext cx="996" cy="153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5" name="Line 10">
              <a:extLst>
                <a:ext uri="{FF2B5EF4-FFF2-40B4-BE49-F238E27FC236}">
                  <a16:creationId xmlns:a16="http://schemas.microsoft.com/office/drawing/2014/main" id="{A815CFD1-2491-D68D-E687-564110EA5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" y="75"/>
              <a:ext cx="977" cy="15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6" name="Line 11">
              <a:extLst>
                <a:ext uri="{FF2B5EF4-FFF2-40B4-BE49-F238E27FC236}">
                  <a16:creationId xmlns:a16="http://schemas.microsoft.com/office/drawing/2014/main" id="{87440D43-6C06-1B0E-AD09-6784CB8B1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67" name="Oval 12">
              <a:extLst>
                <a:ext uri="{FF2B5EF4-FFF2-40B4-BE49-F238E27FC236}">
                  <a16:creationId xmlns:a16="http://schemas.microsoft.com/office/drawing/2014/main" id="{D3FF2875-FCC4-37EB-5DC1-44760CAF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68" name="Oval 13">
              <a:extLst>
                <a:ext uri="{FF2B5EF4-FFF2-40B4-BE49-F238E27FC236}">
                  <a16:creationId xmlns:a16="http://schemas.microsoft.com/office/drawing/2014/main" id="{1CFF2D68-CC8E-9100-436E-66BE5A83C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69" name="Oval 14">
              <a:extLst>
                <a:ext uri="{FF2B5EF4-FFF2-40B4-BE49-F238E27FC236}">
                  <a16:creationId xmlns:a16="http://schemas.microsoft.com/office/drawing/2014/main" id="{056429B4-BD01-CC5C-51C7-747BA4418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70" name="Oval 15">
              <a:extLst>
                <a:ext uri="{FF2B5EF4-FFF2-40B4-BE49-F238E27FC236}">
                  <a16:creationId xmlns:a16="http://schemas.microsoft.com/office/drawing/2014/main" id="{4075644D-5D5A-08CF-E123-BC638DE4D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71" name="Oval 16">
              <a:extLst>
                <a:ext uri="{FF2B5EF4-FFF2-40B4-BE49-F238E27FC236}">
                  <a16:creationId xmlns:a16="http://schemas.microsoft.com/office/drawing/2014/main" id="{8C06B9E8-4A77-31CE-33CF-AEA1117B9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72" name="Oval 17">
              <a:extLst>
                <a:ext uri="{FF2B5EF4-FFF2-40B4-BE49-F238E27FC236}">
                  <a16:creationId xmlns:a16="http://schemas.microsoft.com/office/drawing/2014/main" id="{A729B2B6-F272-C484-C9E1-AB4B0297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5651" name="Text Box 18">
            <a:extLst>
              <a:ext uri="{FF2B5EF4-FFF2-40B4-BE49-F238E27FC236}">
                <a16:creationId xmlns:a16="http://schemas.microsoft.com/office/drawing/2014/main" id="{6265BCC7-8330-2CB0-8A05-8306BFE54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5652" name="Text Box 19">
            <a:extLst>
              <a:ext uri="{FF2B5EF4-FFF2-40B4-BE49-F238E27FC236}">
                <a16:creationId xmlns:a16="http://schemas.microsoft.com/office/drawing/2014/main" id="{1A1358F1-E076-C32A-2107-E6B8057BE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002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5653" name="Text Box 20">
            <a:extLst>
              <a:ext uri="{FF2B5EF4-FFF2-40B4-BE49-F238E27FC236}">
                <a16:creationId xmlns:a16="http://schemas.microsoft.com/office/drawing/2014/main" id="{C674BFAD-49D2-800A-08D4-0FF6F1668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432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5654" name="Text Box 21">
            <a:extLst>
              <a:ext uri="{FF2B5EF4-FFF2-40B4-BE49-F238E27FC236}">
                <a16:creationId xmlns:a16="http://schemas.microsoft.com/office/drawing/2014/main" id="{9CD4028F-E2C0-AB5F-65A2-9EDB2E207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4958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5655" name="Text Box 22">
            <a:extLst>
              <a:ext uri="{FF2B5EF4-FFF2-40B4-BE49-F238E27FC236}">
                <a16:creationId xmlns:a16="http://schemas.microsoft.com/office/drawing/2014/main" id="{7B20938D-417B-6C19-6655-66C9AA29F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5656" name="Text Box 23">
            <a:extLst>
              <a:ext uri="{FF2B5EF4-FFF2-40B4-BE49-F238E27FC236}">
                <a16:creationId xmlns:a16="http://schemas.microsoft.com/office/drawing/2014/main" id="{F9B10263-0104-E292-27CF-0D197CF10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32" name="Text Box 24">
            <a:extLst>
              <a:ext uri="{FF2B5EF4-FFF2-40B4-BE49-F238E27FC236}">
                <a16:creationId xmlns:a16="http://schemas.microsoft.com/office/drawing/2014/main" id="{6F3DC9A8-BF4D-8150-6EE1-54A96E55E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0"/>
            <a:ext cx="29718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图中点</a:t>
            </a: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, v</a:t>
            </a:r>
            <a:r>
              <a:rPr lang="en-US" altLang="zh-CN" sz="3600" baseline="-25000">
                <a:latin typeface="Times New Roman" panose="02020603050405020304" pitchFamily="18" charset="0"/>
              </a:rPr>
              <a:t>4</a:t>
            </a:r>
            <a:r>
              <a:rPr lang="en-US" altLang="zh-CN" sz="3600">
                <a:latin typeface="Times New Roman" panose="02020603050405020304" pitchFamily="18" charset="0"/>
              </a:rPr>
              <a:t>, v</a:t>
            </a:r>
            <a:r>
              <a:rPr lang="en-US" altLang="zh-CN" sz="3600" baseline="-25000">
                <a:latin typeface="Times New Roman" panose="02020603050405020304" pitchFamily="18" charset="0"/>
              </a:rPr>
              <a:t>6</a:t>
            </a:r>
            <a:r>
              <a:rPr lang="zh-CN" altLang="en-US" sz="3600">
                <a:latin typeface="Times New Roman" panose="02020603050405020304" pitchFamily="18" charset="0"/>
              </a:rPr>
              <a:t>的度都小于</a:t>
            </a:r>
            <a:r>
              <a:rPr lang="en-US" altLang="zh-CN" sz="3600">
                <a:latin typeface="Times New Roman" panose="02020603050405020304" pitchFamily="18" charset="0"/>
              </a:rPr>
              <a:t>6/2 =3</a:t>
            </a:r>
            <a:r>
              <a:rPr lang="zh-CN" altLang="en-US" sz="3600">
                <a:latin typeface="Times New Roman" panose="02020603050405020304" pitchFamily="18" charset="0"/>
              </a:rPr>
              <a:t>，无法使用定理</a:t>
            </a:r>
            <a:r>
              <a:rPr lang="en-US" altLang="zh-CN" sz="3600">
                <a:latin typeface="Times New Roman" panose="02020603050405020304" pitchFamily="18" charset="0"/>
              </a:rPr>
              <a:t>4.4.2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但是其闭合图是完全图。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4.4.3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强于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4.4.2)</a:t>
            </a:r>
          </a:p>
        </p:txBody>
      </p:sp>
      <p:sp>
        <p:nvSpPr>
          <p:cNvPr id="155658" name="灯片编号占位符 1">
            <a:extLst>
              <a:ext uri="{FF2B5EF4-FFF2-40B4-BE49-F238E27FC236}">
                <a16:creationId xmlns:a16="http://schemas.microsoft.com/office/drawing/2014/main" id="{ECC98E6B-285A-15D6-80FF-91BAC1EBE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A26342-708E-1340-A049-D7A67FA9802D}" type="slidenum">
              <a:rPr lang="zh-CN" altLang="en-US" sz="1400" smtClean="0">
                <a:latin typeface="Arial" panose="020B0604020202020204" pitchFamily="34" charset="0"/>
              </a:rPr>
              <a:pPr/>
              <a:t>37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Line 2">
            <a:extLst>
              <a:ext uri="{FF2B5EF4-FFF2-40B4-BE49-F238E27FC236}">
                <a16:creationId xmlns:a16="http://schemas.microsoft.com/office/drawing/2014/main" id="{A0248467-1C96-7E9F-EE6E-BFE033009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3133725"/>
            <a:ext cx="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4" name="Line 3">
            <a:extLst>
              <a:ext uri="{FF2B5EF4-FFF2-40B4-BE49-F238E27FC236}">
                <a16:creationId xmlns:a16="http://schemas.microsoft.com/office/drawing/2014/main" id="{16E652E5-AB6C-893F-F380-BD6D18802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9875" y="2176463"/>
            <a:ext cx="1462088" cy="952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5" name="Line 4">
            <a:extLst>
              <a:ext uri="{FF2B5EF4-FFF2-40B4-BE49-F238E27FC236}">
                <a16:creationId xmlns:a16="http://schemas.microsoft.com/office/drawing/2014/main" id="{E585184F-4471-CE9E-7D61-66563CC404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1025" y="4706938"/>
            <a:ext cx="1492250" cy="7889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6" name="Line 5">
            <a:extLst>
              <a:ext uri="{FF2B5EF4-FFF2-40B4-BE49-F238E27FC236}">
                <a16:creationId xmlns:a16="http://schemas.microsoft.com/office/drawing/2014/main" id="{FDFE73EE-2CFE-8860-70CB-6D9DBA398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2143125"/>
            <a:ext cx="1520825" cy="952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7" name="Line 6">
            <a:extLst>
              <a:ext uri="{FF2B5EF4-FFF2-40B4-BE49-F238E27FC236}">
                <a16:creationId xmlns:a16="http://schemas.microsoft.com/office/drawing/2014/main" id="{7A66E075-3865-0ECC-EDB7-92A17FFB5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9713" y="4733925"/>
            <a:ext cx="149225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8" name="Line 7">
            <a:extLst>
              <a:ext uri="{FF2B5EF4-FFF2-40B4-BE49-F238E27FC236}">
                <a16:creationId xmlns:a16="http://schemas.microsoft.com/office/drawing/2014/main" id="{899AECA7-435B-8609-0FD3-860961CB3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3913" y="3057525"/>
            <a:ext cx="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679" name="Oval 8">
            <a:extLst>
              <a:ext uri="{FF2B5EF4-FFF2-40B4-BE49-F238E27FC236}">
                <a16:creationId xmlns:a16="http://schemas.microsoft.com/office/drawing/2014/main" id="{279C68C9-7CF5-8760-7599-4C8087F1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54197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6680" name="Oval 9">
            <a:extLst>
              <a:ext uri="{FF2B5EF4-FFF2-40B4-BE49-F238E27FC236}">
                <a16:creationId xmlns:a16="http://schemas.microsoft.com/office/drawing/2014/main" id="{0798EFC6-5292-F364-4EC8-596456AD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45815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6681" name="Oval 10">
            <a:extLst>
              <a:ext uri="{FF2B5EF4-FFF2-40B4-BE49-F238E27FC236}">
                <a16:creationId xmlns:a16="http://schemas.microsoft.com/office/drawing/2014/main" id="{B97AACCD-BF86-0FDE-50A7-6601132B4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9813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6682" name="Oval 11">
            <a:extLst>
              <a:ext uri="{FF2B5EF4-FFF2-40B4-BE49-F238E27FC236}">
                <a16:creationId xmlns:a16="http://schemas.microsoft.com/office/drawing/2014/main" id="{0152D282-3BD8-F4CE-821F-EA7779A79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2057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6683" name="Oval 12">
            <a:extLst>
              <a:ext uri="{FF2B5EF4-FFF2-40B4-BE49-F238E27FC236}">
                <a16:creationId xmlns:a16="http://schemas.microsoft.com/office/drawing/2014/main" id="{35D4F2A4-0EF6-9F01-69F9-60DD533BD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575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6684" name="Oval 13">
            <a:extLst>
              <a:ext uri="{FF2B5EF4-FFF2-40B4-BE49-F238E27FC236}">
                <a16:creationId xmlns:a16="http://schemas.microsoft.com/office/drawing/2014/main" id="{F30D65E5-F2BD-5995-7C81-9527E84E8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225" y="4605338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BB40F9FF-A9D8-368B-BF6D-987A01C71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69925"/>
            <a:ext cx="8458200" cy="11906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推论的逆不成立：</a:t>
            </a:r>
            <a:b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C(G)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未必是完全图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56686" name="灯片编号占位符 1">
            <a:extLst>
              <a:ext uri="{FF2B5EF4-FFF2-40B4-BE49-F238E27FC236}">
                <a16:creationId xmlns:a16="http://schemas.microsoft.com/office/drawing/2014/main" id="{9F7E5551-278C-14DF-7CBC-0AA362403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04A007-D263-C346-AA58-B667BE4C932F}" type="slidenum">
              <a:rPr lang="zh-CN" altLang="en-US" sz="1400" smtClean="0">
                <a:latin typeface="Arial" panose="020B0604020202020204" pitchFamily="34" charset="0"/>
              </a:rPr>
              <a:pPr/>
              <a:t>38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占位符 43009">
            <a:extLst>
              <a:ext uri="{FF2B5EF4-FFF2-40B4-BE49-F238E27FC236}">
                <a16:creationId xmlns:a16="http://schemas.microsoft.com/office/drawing/2014/main" id="{C6C08828-3B54-5BDB-40C3-66DCB3ED1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-33338"/>
            <a:ext cx="8915400" cy="6662738"/>
          </a:xfrm>
          <a:ln>
            <a:miter/>
          </a:ln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习题</a:t>
            </a:r>
            <a:r>
              <a:rPr lang="zh-CN" altLang="zh-CN" noProof="1">
                <a:solidFill>
                  <a:schemeClr val="tx2"/>
                </a:solidFill>
                <a:latin typeface="Times New Roman" panose="02020603050405020304" pitchFamily="18" charset="0"/>
              </a:rPr>
              <a:t>4.4--3</a:t>
            </a:r>
          </a:p>
          <a:p>
            <a:pPr eaLnBrk="1" hangingPunct="1">
              <a:buFontTx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证明：若一个图</a:t>
            </a:r>
            <a:r>
              <a:rPr lang="en" altLang="zh-CN" noProof="1">
                <a:latin typeface="Times New Roman" panose="02020603050405020304" pitchFamily="18" charset="0"/>
              </a:rPr>
              <a:t>G</a:t>
            </a:r>
            <a:r>
              <a:rPr lang="zh-CN" altLang="en-US" noProof="1">
                <a:latin typeface="Times New Roman" panose="02020603050405020304" pitchFamily="18" charset="0"/>
              </a:rPr>
              <a:t>的任意两点度数之和</a:t>
            </a:r>
            <a:r>
              <a:rPr lang="zh-CN" altLang="en-US" noProof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≥</a:t>
            </a:r>
            <a:r>
              <a:rPr lang="en" altLang="zh-CN" noProof="1">
                <a:latin typeface="Times New Roman" panose="02020603050405020304" pitchFamily="18" charset="0"/>
              </a:rPr>
              <a:t>n-1</a:t>
            </a:r>
            <a:r>
              <a:rPr lang="en" altLang="en-US" noProof="1">
                <a:latin typeface="Times New Roman" panose="02020603050405020304" pitchFamily="18" charset="0"/>
              </a:rPr>
              <a:t>， </a:t>
            </a:r>
          </a:p>
          <a:p>
            <a:pPr eaLnBrk="1" hangingPunct="1">
              <a:buFontTx/>
              <a:buNone/>
              <a:defRPr/>
            </a:pPr>
            <a:r>
              <a:rPr lang="en" altLang="en-US" noProof="1">
                <a:latin typeface="Times New Roman" panose="02020603050405020304" pitchFamily="18" charset="0"/>
              </a:rPr>
              <a:t>             </a:t>
            </a:r>
            <a:r>
              <a:rPr lang="en" altLang="zh-CN" noProof="1">
                <a:latin typeface="Times New Roman" panose="02020603050405020304" pitchFamily="18" charset="0"/>
              </a:rPr>
              <a:t>n=|P(G)|</a:t>
            </a:r>
            <a:r>
              <a:rPr lang="en" altLang="zh-CN" noProof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≥</a:t>
            </a:r>
            <a:r>
              <a:rPr lang="en" altLang="zh-CN" noProof="1">
                <a:latin typeface="Times New Roman" panose="02020603050405020304" pitchFamily="18" charset="0"/>
              </a:rPr>
              <a:t>3</a:t>
            </a:r>
            <a:r>
              <a:rPr lang="en" altLang="en-US" noProof="1">
                <a:latin typeface="Times New Roman" panose="02020603050405020304" pitchFamily="18" charset="0"/>
              </a:rPr>
              <a:t>，</a:t>
            </a:r>
            <a:r>
              <a:rPr lang="zh-CN" altLang="en-US" noProof="1">
                <a:latin typeface="Times New Roman" panose="02020603050405020304" pitchFamily="18" charset="0"/>
              </a:rPr>
              <a:t>则该图</a:t>
            </a:r>
            <a:r>
              <a:rPr lang="zh-CN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有</a:t>
            </a:r>
            <a:r>
              <a:rPr lang="en" altLang="zh-CN" noProof="1">
                <a:solidFill>
                  <a:schemeClr val="tx2"/>
                </a:solidFill>
                <a:latin typeface="Times New Roman" panose="02020603050405020304" pitchFamily="18" charset="0"/>
              </a:rPr>
              <a:t>Hamilton</a:t>
            </a:r>
            <a:r>
              <a:rPr lang="zh-CN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路</a:t>
            </a:r>
            <a:r>
              <a:rPr lang="zh-CN" altLang="en-US" noProof="1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defRPr/>
            </a:pPr>
            <a:r>
              <a:rPr lang="zh-CN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noProof="1">
                <a:latin typeface="Times New Roman" panose="02020603050405020304" pitchFamily="18" charset="0"/>
              </a:rPr>
              <a:t>向图</a:t>
            </a:r>
            <a:r>
              <a:rPr lang="en" altLang="zh-CN" noProof="1">
                <a:latin typeface="Times New Roman" panose="02020603050405020304" pitchFamily="18" charset="0"/>
              </a:rPr>
              <a:t>G</a:t>
            </a:r>
            <a:r>
              <a:rPr lang="zh-CN" altLang="en-US" noProof="1">
                <a:latin typeface="Times New Roman" panose="02020603050405020304" pitchFamily="18" charset="0"/>
              </a:rPr>
              <a:t>中增加一个点</a:t>
            </a:r>
            <a:r>
              <a:rPr lang="en" altLang="zh-CN" noProof="1">
                <a:latin typeface="Times New Roman" panose="02020603050405020304" pitchFamily="18" charset="0"/>
              </a:rPr>
              <a:t>v</a:t>
            </a:r>
            <a:r>
              <a:rPr lang="zh-CN" altLang="en-US" noProof="1">
                <a:latin typeface="Times New Roman" panose="02020603050405020304" pitchFamily="18" charset="0"/>
              </a:rPr>
              <a:t>，并且连接</a:t>
            </a:r>
            <a:r>
              <a:rPr lang="en" altLang="zh-CN" noProof="1">
                <a:latin typeface="Times New Roman" panose="02020603050405020304" pitchFamily="18" charset="0"/>
              </a:rPr>
              <a:t>v</a:t>
            </a:r>
            <a:r>
              <a:rPr lang="zh-CN" altLang="en-US" noProof="1">
                <a:latin typeface="Times New Roman" panose="02020603050405020304" pitchFamily="18" charset="0"/>
              </a:rPr>
              <a:t>点与</a:t>
            </a:r>
            <a:r>
              <a:rPr lang="en" altLang="zh-CN" noProof="1">
                <a:latin typeface="Times New Roman" panose="02020603050405020304" pitchFamily="18" charset="0"/>
              </a:rPr>
              <a:t>G</a:t>
            </a:r>
            <a:r>
              <a:rPr lang="zh-CN" altLang="en-US" noProof="1">
                <a:latin typeface="Times New Roman" panose="02020603050405020304" pitchFamily="18" charset="0"/>
              </a:rPr>
              <a:t>中已有的</a:t>
            </a:r>
            <a:r>
              <a:rPr lang="en" altLang="zh-CN" noProof="1">
                <a:latin typeface="Times New Roman" panose="02020603050405020304" pitchFamily="18" charset="0"/>
              </a:rPr>
              <a:t>n</a:t>
            </a:r>
            <a:r>
              <a:rPr lang="zh-CN" altLang="en-US" noProof="1">
                <a:latin typeface="Times New Roman" panose="02020603050405020304" pitchFamily="18" charset="0"/>
              </a:rPr>
              <a:t>个点，设得到的图为</a:t>
            </a:r>
            <a:r>
              <a:rPr lang="en" altLang="zh-CN" noProof="1">
                <a:latin typeface="Times New Roman" panose="02020603050405020304" pitchFamily="18" charset="0"/>
              </a:rPr>
              <a:t>G’</a:t>
            </a:r>
            <a:r>
              <a:rPr lang="en" altLang="en-US" noProof="1">
                <a:latin typeface="Times New Roman" panose="02020603050405020304" pitchFamily="18" charset="0"/>
              </a:rPr>
              <a:t>， </a:t>
            </a:r>
          </a:p>
          <a:p>
            <a:pPr eaLnBrk="1" hangingPunct="1">
              <a:buFontTx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这样：</a:t>
            </a:r>
            <a:r>
              <a:rPr lang="en" altLang="zh-CN" noProof="1">
                <a:latin typeface="Times New Roman" panose="02020603050405020304" pitchFamily="18" charset="0"/>
              </a:rPr>
              <a:t>G’</a:t>
            </a:r>
            <a:r>
              <a:rPr lang="zh-CN" altLang="en-US" noProof="1">
                <a:latin typeface="Times New Roman" panose="02020603050405020304" pitchFamily="18" charset="0"/>
              </a:rPr>
              <a:t>中点</a:t>
            </a:r>
            <a:r>
              <a:rPr lang="en" altLang="zh-CN" noProof="1">
                <a:latin typeface="Times New Roman" panose="02020603050405020304" pitchFamily="18" charset="0"/>
              </a:rPr>
              <a:t>v</a:t>
            </a:r>
            <a:r>
              <a:rPr lang="zh-CN" altLang="en-US" noProof="1">
                <a:latin typeface="Times New Roman" panose="02020603050405020304" pitchFamily="18" charset="0"/>
              </a:rPr>
              <a:t>的度为</a:t>
            </a:r>
            <a:r>
              <a:rPr lang="en" altLang="zh-CN" noProof="1">
                <a:latin typeface="Times New Roman" panose="02020603050405020304" pitchFamily="18" charset="0"/>
              </a:rPr>
              <a:t>n</a:t>
            </a:r>
            <a:r>
              <a:rPr lang="en" altLang="en-US" noProof="1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  <a:defRPr/>
            </a:pPr>
            <a:r>
              <a:rPr lang="en" altLang="en-US" noProof="1">
                <a:latin typeface="Times New Roman" panose="02020603050405020304" pitchFamily="18" charset="0"/>
              </a:rPr>
              <a:t>            </a:t>
            </a:r>
            <a:r>
              <a:rPr lang="en" altLang="zh-CN" noProof="1">
                <a:latin typeface="Times New Roman" panose="02020603050405020304" pitchFamily="18" charset="0"/>
              </a:rPr>
              <a:t>G</a:t>
            </a:r>
            <a:r>
              <a:rPr lang="zh-CN" altLang="en-US" noProof="1">
                <a:latin typeface="Times New Roman" panose="02020603050405020304" pitchFamily="18" charset="0"/>
              </a:rPr>
              <a:t>中的</a:t>
            </a:r>
            <a:r>
              <a:rPr lang="en" altLang="zh-CN" noProof="1">
                <a:latin typeface="Times New Roman" panose="02020603050405020304" pitchFamily="18" charset="0"/>
              </a:rPr>
              <a:t>n</a:t>
            </a:r>
            <a:r>
              <a:rPr lang="zh-CN" altLang="en-US" noProof="1">
                <a:latin typeface="Times New Roman" panose="02020603050405020304" pitchFamily="18" charset="0"/>
              </a:rPr>
              <a:t>个点在</a:t>
            </a:r>
            <a:r>
              <a:rPr lang="en" altLang="zh-CN" noProof="1">
                <a:latin typeface="Times New Roman" panose="02020603050405020304" pitchFamily="18" charset="0"/>
              </a:rPr>
              <a:t>G’</a:t>
            </a:r>
            <a:r>
              <a:rPr lang="zh-CN" altLang="en-US" noProof="1">
                <a:latin typeface="Times New Roman" panose="02020603050405020304" pitchFamily="18" charset="0"/>
              </a:rPr>
              <a:t>中的度分别增加了</a:t>
            </a:r>
            <a:r>
              <a:rPr lang="zh-CN" altLang="zh-CN" noProof="1">
                <a:latin typeface="Times New Roman" panose="02020603050405020304" pitchFamily="18" charset="0"/>
              </a:rPr>
              <a:t>1</a:t>
            </a:r>
            <a:r>
              <a:rPr lang="zh-CN" altLang="en-US" noProof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从而有：</a:t>
            </a:r>
          </a:p>
          <a:p>
            <a:pPr eaLnBrk="1" hangingPunct="1">
              <a:buFontTx/>
              <a:buNone/>
              <a:defRPr/>
            </a:pPr>
            <a:r>
              <a:rPr lang="en" altLang="zh-CN" noProof="1">
                <a:latin typeface="Times New Roman" panose="02020603050405020304" pitchFamily="18" charset="0"/>
              </a:rPr>
              <a:t>G’</a:t>
            </a:r>
            <a:r>
              <a:rPr lang="zh-CN" altLang="en-US" noProof="1">
                <a:latin typeface="Times New Roman" panose="02020603050405020304" pitchFamily="18" charset="0"/>
              </a:rPr>
              <a:t>中来自</a:t>
            </a:r>
            <a:r>
              <a:rPr lang="en" altLang="zh-CN" noProof="1">
                <a:latin typeface="Times New Roman" panose="02020603050405020304" pitchFamily="18" charset="0"/>
              </a:rPr>
              <a:t>G</a:t>
            </a:r>
            <a:r>
              <a:rPr lang="zh-CN" altLang="en-US" noProof="1">
                <a:latin typeface="Times New Roman" panose="02020603050405020304" pitchFamily="18" charset="0"/>
              </a:rPr>
              <a:t>的任意两个点的度数之和</a:t>
            </a:r>
            <a:r>
              <a:rPr lang="zh-CN" altLang="en-US" noProof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≥</a:t>
            </a:r>
            <a:r>
              <a:rPr lang="en" altLang="zh-CN" noProof="1">
                <a:latin typeface="Times New Roman" panose="02020603050405020304" pitchFamily="18" charset="0"/>
              </a:rPr>
              <a:t>n-1+1+1</a:t>
            </a:r>
          </a:p>
          <a:p>
            <a:pPr eaLnBrk="1" hangingPunct="1">
              <a:buFontTx/>
              <a:buNone/>
              <a:defRPr/>
            </a:pPr>
            <a:r>
              <a:rPr lang="en" altLang="zh-CN" noProof="1">
                <a:latin typeface="Times New Roman" panose="02020603050405020304" pitchFamily="18" charset="0"/>
              </a:rPr>
              <a:t>                                                                =n+1</a:t>
            </a:r>
            <a:r>
              <a:rPr lang="en" altLang="en-US" noProof="1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而</a:t>
            </a:r>
            <a:r>
              <a:rPr lang="en" altLang="zh-CN" noProof="1">
                <a:latin typeface="Times New Roman" panose="02020603050405020304" pitchFamily="18" charset="0"/>
              </a:rPr>
              <a:t>G’</a:t>
            </a:r>
            <a:r>
              <a:rPr lang="zh-CN" altLang="en-US" noProof="1">
                <a:latin typeface="Times New Roman" panose="02020603050405020304" pitchFamily="18" charset="0"/>
              </a:rPr>
              <a:t>中</a:t>
            </a:r>
            <a:r>
              <a:rPr lang="en" altLang="zh-CN" noProof="1">
                <a:latin typeface="Times New Roman" panose="02020603050405020304" pitchFamily="18" charset="0"/>
              </a:rPr>
              <a:t>v</a:t>
            </a:r>
            <a:r>
              <a:rPr lang="zh-CN" altLang="en-US" noProof="1">
                <a:latin typeface="Times New Roman" panose="02020603050405020304" pitchFamily="18" charset="0"/>
              </a:rPr>
              <a:t>点与其他任意点的度数之和</a:t>
            </a:r>
            <a:r>
              <a:rPr lang="zh-CN" altLang="en-US" noProof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≥</a:t>
            </a:r>
            <a:r>
              <a:rPr lang="en" altLang="zh-CN" noProof="1">
                <a:latin typeface="Times New Roman" panose="02020603050405020304" pitchFamily="18" charset="0"/>
              </a:rPr>
              <a:t>n+1；</a:t>
            </a:r>
          </a:p>
          <a:p>
            <a:pPr eaLnBrk="1" hangingPunct="1">
              <a:buFontTx/>
              <a:buNone/>
              <a:defRPr/>
            </a:pPr>
            <a:r>
              <a:rPr lang="zh-CN" altLang="en-US" noProof="1">
                <a:latin typeface="Times New Roman" panose="02020603050405020304" pitchFamily="18" charset="0"/>
              </a:rPr>
              <a:t>这样，</a:t>
            </a:r>
            <a:r>
              <a:rPr lang="en" altLang="zh-CN" noProof="1">
                <a:latin typeface="Times New Roman" panose="02020603050405020304" pitchFamily="18" charset="0"/>
              </a:rPr>
              <a:t>G’</a:t>
            </a:r>
            <a:r>
              <a:rPr lang="zh-CN" altLang="en-US" noProof="1">
                <a:latin typeface="Times New Roman" panose="02020603050405020304" pitchFamily="18" charset="0"/>
              </a:rPr>
              <a:t>中任意两点度数之和</a:t>
            </a:r>
            <a:r>
              <a:rPr lang="zh-CN" altLang="en-US" noProof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≥</a:t>
            </a:r>
            <a:r>
              <a:rPr lang="en" altLang="zh-CN" noProof="1">
                <a:latin typeface="Times New Roman" panose="02020603050405020304" pitchFamily="18" charset="0"/>
              </a:rPr>
              <a:t>n+1=|P(G’)|。</a:t>
            </a:r>
          </a:p>
        </p:txBody>
      </p:sp>
      <p:sp>
        <p:nvSpPr>
          <p:cNvPr id="157698" name="灯片编号占位符 1">
            <a:extLst>
              <a:ext uri="{FF2B5EF4-FFF2-40B4-BE49-F238E27FC236}">
                <a16:creationId xmlns:a16="http://schemas.microsoft.com/office/drawing/2014/main" id="{D3CEE0EE-43D7-ED29-515E-DC47A3DE3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075688A-8BAE-334C-B748-D711C210C588}" type="slidenum">
              <a:rPr lang="zh-CN" altLang="en-US" sz="1400" smtClean="0">
                <a:latin typeface="Arial" panose="020B0604020202020204" pitchFamily="34" charset="0"/>
              </a:rPr>
              <a:pPr/>
              <a:t>39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0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89F07D7-72F3-E723-6DDB-93EFC47D8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路不同，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路感兴趣的是图中的点，一条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路决不会在两点间走两次以上，从而没有必要在有向图中讨论它，只要在图中讨论它就可以了。</a:t>
            </a:r>
          </a:p>
          <a:p>
            <a:pPr algn="just" eaLnBrk="1" hangingPunct="1"/>
            <a:r>
              <a:rPr lang="zh-CN" altLang="en-US">
                <a:latin typeface="Times New Roman" panose="02020603050405020304" pitchFamily="18" charset="0"/>
              </a:rPr>
              <a:t>一个邮递员，如果他的任务需要遍历某些特定的街道，那么他最好走一条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路；如果他的任务是联系某些特定的收发点，那么他最好走一条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路。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8786" name="灯片编号占位符 1">
            <a:extLst>
              <a:ext uri="{FF2B5EF4-FFF2-40B4-BE49-F238E27FC236}">
                <a16:creationId xmlns:a16="http://schemas.microsoft.com/office/drawing/2014/main" id="{C9700E36-2736-6F2F-6EE0-11859F059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3DF4D1-990F-634C-AF2C-94EE1224853C}" type="slidenum">
              <a:rPr lang="zh-CN" altLang="en-US" sz="1400" smtClean="0">
                <a:latin typeface="Arial" panose="020B0604020202020204" pitchFamily="34" charset="0"/>
              </a:rPr>
              <a:pPr/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E49E26B-A801-2D71-F937-8749D537E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8575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>
                <a:latin typeface="Times New Roman" panose="02020603050405020304" pitchFamily="18" charset="0"/>
              </a:rPr>
              <a:t>习题</a:t>
            </a:r>
            <a:r>
              <a:rPr lang="en-US" altLang="zh-CN" sz="3600" dirty="0">
                <a:latin typeface="Times New Roman" panose="02020603050405020304" pitchFamily="18" charset="0"/>
              </a:rPr>
              <a:t>4.4-3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0274209-D70E-E0DE-4F54-70F569455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5900"/>
            <a:ext cx="8686800" cy="17986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的闭合图是完全图，根据定理</a:t>
            </a:r>
            <a:r>
              <a:rPr lang="en-US" altLang="zh-CN">
                <a:latin typeface="Times New Roman" panose="02020603050405020304" pitchFamily="18" charset="0"/>
              </a:rPr>
              <a:t>4.4.3</a:t>
            </a:r>
            <a:r>
              <a:rPr lang="zh-CN" altLang="en-US">
                <a:latin typeface="Times New Roman" panose="02020603050405020304" pitchFamily="18" charset="0"/>
              </a:rPr>
              <a:t>的推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论，可知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图，则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中有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</a:p>
          <a:p>
            <a:pPr eaLnBrk="1" hangingPunct="1"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回路，形如：</a:t>
            </a:r>
          </a:p>
        </p:txBody>
      </p:sp>
      <p:grpSp>
        <p:nvGrpSpPr>
          <p:cNvPr id="158723" name="Group 4">
            <a:extLst>
              <a:ext uri="{FF2B5EF4-FFF2-40B4-BE49-F238E27FC236}">
                <a16:creationId xmlns:a16="http://schemas.microsoft.com/office/drawing/2014/main" id="{0D6DD5C2-47A1-B6A3-827B-CC0323371F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3429000"/>
            <a:ext cx="4419600" cy="3038475"/>
            <a:chOff x="0" y="0"/>
            <a:chExt cx="8348" cy="5748"/>
          </a:xfrm>
        </p:grpSpPr>
        <p:sp>
          <p:nvSpPr>
            <p:cNvPr id="158726" name="AutoShape 5">
              <a:extLst>
                <a:ext uri="{FF2B5EF4-FFF2-40B4-BE49-F238E27FC236}">
                  <a16:creationId xmlns:a16="http://schemas.microsoft.com/office/drawing/2014/main" id="{617EA19F-4475-B3C7-A547-7D2B8AE7CA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0"/>
              <a:ext cx="8348" cy="5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27" name="Oval 6">
              <a:extLst>
                <a:ext uri="{FF2B5EF4-FFF2-40B4-BE49-F238E27FC236}">
                  <a16:creationId xmlns:a16="http://schemas.microsoft.com/office/drawing/2014/main" id="{D3EED13C-B6DC-2FC2-6360-3F1BDBB5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523"/>
              <a:ext cx="313" cy="3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CE157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28" name="Oval 7">
              <a:extLst>
                <a:ext uri="{FF2B5EF4-FFF2-40B4-BE49-F238E27FC236}">
                  <a16:creationId xmlns:a16="http://schemas.microsoft.com/office/drawing/2014/main" id="{4311D57B-CB8F-AAAC-2C4A-6422EB205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299"/>
              <a:ext cx="31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29" name="Oval 8">
              <a:extLst>
                <a:ext uri="{FF2B5EF4-FFF2-40B4-BE49-F238E27FC236}">
                  <a16:creationId xmlns:a16="http://schemas.microsoft.com/office/drawing/2014/main" id="{6823D34B-CD77-5E5A-08C1-941E9EC0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" y="4912"/>
              <a:ext cx="31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30" name="Oval 9">
              <a:extLst>
                <a:ext uri="{FF2B5EF4-FFF2-40B4-BE49-F238E27FC236}">
                  <a16:creationId xmlns:a16="http://schemas.microsoft.com/office/drawing/2014/main" id="{431B3483-AD87-8000-ACF0-130BA303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" y="2195"/>
              <a:ext cx="313" cy="3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31" name="Line 10">
              <a:extLst>
                <a:ext uri="{FF2B5EF4-FFF2-40B4-BE49-F238E27FC236}">
                  <a16:creationId xmlns:a16="http://schemas.microsoft.com/office/drawing/2014/main" id="{30DF6B88-BA0D-AF58-3B55-47DC60298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836"/>
              <a:ext cx="2191" cy="1463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32" name="Line 11">
              <a:extLst>
                <a:ext uri="{FF2B5EF4-FFF2-40B4-BE49-F238E27FC236}">
                  <a16:creationId xmlns:a16="http://schemas.microsoft.com/office/drawing/2014/main" id="{6B0715EF-AE9B-F78F-E8ED-683E9EEB5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31" y="2508"/>
              <a:ext cx="939" cy="2509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33" name="Line 12">
              <a:extLst>
                <a:ext uri="{FF2B5EF4-FFF2-40B4-BE49-F238E27FC236}">
                  <a16:creationId xmlns:a16="http://schemas.microsoft.com/office/drawing/2014/main" id="{2DE7EAE5-A710-3426-6223-FD3DA92F5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4" y="5121"/>
              <a:ext cx="908" cy="218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34" name="Line 13">
              <a:extLst>
                <a:ext uri="{FF2B5EF4-FFF2-40B4-BE49-F238E27FC236}">
                  <a16:creationId xmlns:a16="http://schemas.microsoft.com/office/drawing/2014/main" id="{6373A859-5F21-0299-559A-4E29185A6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836"/>
              <a:ext cx="2160" cy="1363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35" name="Oval 14">
              <a:extLst>
                <a:ext uri="{FF2B5EF4-FFF2-40B4-BE49-F238E27FC236}">
                  <a16:creationId xmlns:a16="http://schemas.microsoft.com/office/drawing/2014/main" id="{97E8F76C-52D2-A080-EA4C-F3282ECE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4703"/>
              <a:ext cx="209" cy="209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36" name="Line 15">
              <a:extLst>
                <a:ext uri="{FF2B5EF4-FFF2-40B4-BE49-F238E27FC236}">
                  <a16:creationId xmlns:a16="http://schemas.microsoft.com/office/drawing/2014/main" id="{2E881F57-9315-2308-5A14-59178FAC6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1" y="3769"/>
              <a:ext cx="1086" cy="1256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37" name="Rectangle 16">
              <a:extLst>
                <a:ext uri="{FF2B5EF4-FFF2-40B4-BE49-F238E27FC236}">
                  <a16:creationId xmlns:a16="http://schemas.microsoft.com/office/drawing/2014/main" id="{E9B183A8-2F7B-2991-5A20-43836E003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314"/>
              <a:ext cx="839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CC00"/>
                  </a:solidFill>
                </a:rPr>
                <a:t>V</a:t>
              </a:r>
              <a:endParaRPr lang="en-US" altLang="zh-CN" sz="2400" b="0"/>
            </a:p>
          </p:txBody>
        </p:sp>
        <p:sp>
          <p:nvSpPr>
            <p:cNvPr id="158738" name="Rectangle 17">
              <a:extLst>
                <a:ext uri="{FF2B5EF4-FFF2-40B4-BE49-F238E27FC236}">
                  <a16:creationId xmlns:a16="http://schemas.microsoft.com/office/drawing/2014/main" id="{C2C74A30-9AEC-3891-F37B-72C0F76CB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6" y="1885"/>
              <a:ext cx="839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CC00"/>
                  </a:solidFill>
                </a:rPr>
                <a:t>V</a:t>
              </a:r>
              <a:r>
                <a:rPr lang="en-US" altLang="zh-CN" sz="2800" baseline="-25000">
                  <a:solidFill>
                    <a:srgbClr val="FFCC00"/>
                  </a:solidFill>
                </a:rPr>
                <a:t>1</a:t>
              </a:r>
              <a:endParaRPr lang="en-US" altLang="zh-CN" sz="2400" b="0"/>
            </a:p>
          </p:txBody>
        </p:sp>
        <p:sp>
          <p:nvSpPr>
            <p:cNvPr id="158739" name="Rectangle 18">
              <a:extLst>
                <a:ext uri="{FF2B5EF4-FFF2-40B4-BE49-F238E27FC236}">
                  <a16:creationId xmlns:a16="http://schemas.microsoft.com/office/drawing/2014/main" id="{60988A42-EB36-20E4-3463-2AFB7BB3C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" y="4912"/>
              <a:ext cx="840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CC00"/>
                  </a:solidFill>
                </a:rPr>
                <a:t>V</a:t>
              </a:r>
              <a:r>
                <a:rPr lang="zh-CN" altLang="en-US" sz="2800" baseline="-25000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158740" name="Rectangle 19">
              <a:extLst>
                <a:ext uri="{FF2B5EF4-FFF2-40B4-BE49-F238E27FC236}">
                  <a16:creationId xmlns:a16="http://schemas.microsoft.com/office/drawing/2014/main" id="{7F202929-CA4A-561B-477E-E8A618AF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759"/>
              <a:ext cx="1029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CC00"/>
                  </a:solidFill>
                </a:rPr>
                <a:t>V</a:t>
              </a:r>
              <a:r>
                <a:rPr lang="en-US" altLang="zh-CN" sz="2800" baseline="-25000">
                  <a:solidFill>
                    <a:srgbClr val="FFCC00"/>
                  </a:solidFill>
                </a:rPr>
                <a:t>n</a:t>
              </a:r>
              <a:endParaRPr lang="en-US" altLang="zh-CN" sz="2400" b="0" baseline="-25000"/>
            </a:p>
          </p:txBody>
        </p:sp>
        <p:sp>
          <p:nvSpPr>
            <p:cNvPr id="158741" name="Rectangle 20">
              <a:extLst>
                <a:ext uri="{FF2B5EF4-FFF2-40B4-BE49-F238E27FC236}">
                  <a16:creationId xmlns:a16="http://schemas.microsoft.com/office/drawing/2014/main" id="{E5F5C297-D20D-3FB6-FFA4-338D7EBE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" y="4083"/>
              <a:ext cx="859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rgbClr val="FFCC00"/>
                  </a:solidFill>
                </a:rPr>
                <a:t>V</a:t>
              </a:r>
              <a:r>
                <a:rPr lang="en-US" altLang="zh-CN" sz="2800" baseline="-25000">
                  <a:solidFill>
                    <a:srgbClr val="FFCC00"/>
                  </a:solidFill>
                </a:rPr>
                <a:t>n-1</a:t>
              </a:r>
              <a:endParaRPr lang="en-US" altLang="zh-CN" sz="2400" b="0"/>
            </a:p>
          </p:txBody>
        </p:sp>
        <p:sp>
          <p:nvSpPr>
            <p:cNvPr id="158742" name="Oval 21">
              <a:extLst>
                <a:ext uri="{FF2B5EF4-FFF2-40B4-BE49-F238E27FC236}">
                  <a16:creationId xmlns:a16="http://schemas.microsoft.com/office/drawing/2014/main" id="{28C8291F-46E1-BCCF-2F34-D963435B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5025"/>
              <a:ext cx="208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43" name="Oval 22">
              <a:extLst>
                <a:ext uri="{FF2B5EF4-FFF2-40B4-BE49-F238E27FC236}">
                  <a16:creationId xmlns:a16="http://schemas.microsoft.com/office/drawing/2014/main" id="{C9D1130D-B803-9FFF-6801-07FBB657C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5182"/>
              <a:ext cx="209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44" name="Oval 23">
              <a:extLst>
                <a:ext uri="{FF2B5EF4-FFF2-40B4-BE49-F238E27FC236}">
                  <a16:creationId xmlns:a16="http://schemas.microsoft.com/office/drawing/2014/main" id="{0C4B3B59-5A36-1711-E94C-49BEBEEB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612"/>
              <a:ext cx="209" cy="209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8745" name="Line 24">
              <a:extLst>
                <a:ext uri="{FF2B5EF4-FFF2-40B4-BE49-F238E27FC236}">
                  <a16:creationId xmlns:a16="http://schemas.microsoft.com/office/drawing/2014/main" id="{0893CE69-D2E4-35C7-BC4E-26FCF4CA5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0" y="2670"/>
              <a:ext cx="181" cy="942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8746" name="Oval 25">
              <a:extLst>
                <a:ext uri="{FF2B5EF4-FFF2-40B4-BE49-F238E27FC236}">
                  <a16:creationId xmlns:a16="http://schemas.microsoft.com/office/drawing/2014/main" id="{E5E407D0-751A-14B9-1AA8-78B26F67B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5182"/>
              <a:ext cx="208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6106" name="Text Box 26">
            <a:extLst>
              <a:ext uri="{FF2B5EF4-FFF2-40B4-BE49-F238E27FC236}">
                <a16:creationId xmlns:a16="http://schemas.microsoft.com/office/drawing/2014/main" id="{EF586BC1-8562-15FC-92EB-1D8F627A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5814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而且这条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回路只用了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vv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这两条新增加到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中的边，从而删除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点，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amilton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8725" name="灯片编号占位符 1">
            <a:extLst>
              <a:ext uri="{FF2B5EF4-FFF2-40B4-BE49-F238E27FC236}">
                <a16:creationId xmlns:a16="http://schemas.microsoft.com/office/drawing/2014/main" id="{3170FB44-8722-8D0F-6AE6-399D9C228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13659C-D93A-8B44-94BB-75BA478C36EC}" type="slidenum">
              <a:rPr lang="zh-CN" altLang="en-US" sz="1400" smtClean="0">
                <a:latin typeface="Arial" panose="020B0604020202020204" pitchFamily="34" charset="0"/>
              </a:rPr>
              <a:pPr/>
              <a:t>40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23DDDF9-D9C0-ADC5-A1B8-2F62AE6A8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-227013"/>
            <a:ext cx="8713788" cy="685641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应用习题</a:t>
            </a:r>
            <a:r>
              <a:rPr lang="en-US" altLang="zh-CN" sz="2400">
                <a:latin typeface="Times New Roman" panose="02020603050405020304" pitchFamily="18" charset="0"/>
              </a:rPr>
              <a:t>4.4-3</a:t>
            </a:r>
            <a:r>
              <a:rPr lang="zh-CN" altLang="en-US" sz="2400">
                <a:latin typeface="Times New Roman" panose="02020603050405020304" pitchFamily="18" charset="0"/>
              </a:rPr>
              <a:t>的习题：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有</a:t>
            </a:r>
            <a:r>
              <a:rPr lang="en-US" altLang="zh-CN" sz="2400"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</a:rPr>
              <a:t>门课在期末要安排考试。要求同一老师上的课程不能连续两天考试，且同一老师上课数目不超过</a:t>
            </a: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门的情况下，问：是否可在</a:t>
            </a:r>
            <a:r>
              <a:rPr lang="en-US" altLang="zh-CN" sz="2400"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</a:rPr>
              <a:t>天内合理安排？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解：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用点表示课程，不同老师上的课程间用边相连，得图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由于每位老师上的课程数不超</a:t>
            </a: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门，因此代表课程的每个点</a:t>
            </a:r>
            <a:r>
              <a:rPr lang="en-US" altLang="zh-CN" sz="2400">
                <a:latin typeface="Times New Roman" panose="02020603050405020304" pitchFamily="18" charset="0"/>
              </a:rPr>
              <a:t>u</a:t>
            </a:r>
            <a:r>
              <a:rPr lang="zh-CN" altLang="en-US" sz="2400">
                <a:latin typeface="Times New Roman" panose="02020603050405020304" pitchFamily="18" charset="0"/>
              </a:rPr>
              <a:t>至少关联三条边，即</a:t>
            </a:r>
            <a:r>
              <a:rPr lang="en-US" altLang="zh-CN" sz="2400">
                <a:latin typeface="Times New Roman" panose="02020603050405020304" pitchFamily="18" charset="0"/>
              </a:rPr>
              <a:t>d(u)≥3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于是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中任意两点</a:t>
            </a:r>
            <a:r>
              <a:rPr lang="en-US" altLang="zh-CN" sz="2400">
                <a:latin typeface="Times New Roman" panose="02020603050405020304" pitchFamily="18" charset="0"/>
              </a:rPr>
              <a:t>u,v,</a:t>
            </a:r>
            <a:r>
              <a:rPr lang="zh-CN" altLang="en-US" sz="2400">
                <a:latin typeface="Times New Roman" panose="02020603050405020304" pitchFamily="18" charset="0"/>
              </a:rPr>
              <a:t>有：</a:t>
            </a: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d(u)+d(v)≥3+3=6=7-1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</a:rPr>
              <a:t>根据习题</a:t>
            </a:r>
            <a:r>
              <a:rPr lang="en-US" altLang="zh-CN" sz="2400">
                <a:latin typeface="Times New Roman" panose="02020603050405020304" pitchFamily="18" charset="0"/>
              </a:rPr>
              <a:t>4.4-3</a:t>
            </a:r>
            <a:r>
              <a:rPr lang="zh-CN" altLang="en-US" sz="2400">
                <a:latin typeface="Times New Roman" panose="02020603050405020304" pitchFamily="18" charset="0"/>
              </a:rPr>
              <a:t>的结论， 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中有</a:t>
            </a:r>
            <a:r>
              <a:rPr lang="en-US" altLang="zh-CN" sz="2400">
                <a:latin typeface="Times New Roman" panose="02020603050405020304" pitchFamily="18" charset="0"/>
              </a:rPr>
              <a:t>Hamilton</a:t>
            </a:r>
            <a:r>
              <a:rPr lang="zh-CN" altLang="en-US" sz="2400">
                <a:latin typeface="Times New Roman" panose="02020603050405020304" pitchFamily="18" charset="0"/>
              </a:rPr>
              <a:t>路，也就是说可以在</a:t>
            </a:r>
            <a:r>
              <a:rPr lang="en-US" altLang="zh-CN" sz="2400"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</a:rPr>
              <a:t>天内合理安排考试。</a:t>
            </a:r>
          </a:p>
        </p:txBody>
      </p:sp>
      <p:sp>
        <p:nvSpPr>
          <p:cNvPr id="159746" name="灯片编号占位符 1">
            <a:extLst>
              <a:ext uri="{FF2B5EF4-FFF2-40B4-BE49-F238E27FC236}">
                <a16:creationId xmlns:a16="http://schemas.microsoft.com/office/drawing/2014/main" id="{DFD170D5-090C-BC54-D6A4-5BCEFB8A6E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3A4BFF-544D-E847-933D-7ED7561AF285}" type="slidenum">
              <a:rPr lang="zh-CN" altLang="en-US" sz="1400" smtClean="0">
                <a:latin typeface="Arial" panose="020B0604020202020204" pitchFamily="34" charset="0"/>
              </a:rPr>
              <a:pPr/>
              <a:t>41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75BA8F2-9BA9-AE5B-3887-ECD3C280A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定理</a:t>
            </a:r>
            <a:r>
              <a:rPr lang="en-US" altLang="zh-CN" sz="4800">
                <a:latin typeface="Times New Roman" panose="02020603050405020304" pitchFamily="18" charset="0"/>
                <a:ea typeface="宋体" panose="02010600030101010101" pitchFamily="2" charset="-122"/>
              </a:rPr>
              <a:t>4.4.4</a:t>
            </a:r>
            <a:r>
              <a:rPr lang="en-US" altLang="zh-CN" sz="4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1CCA386-CE86-590E-38E2-6BE0082ED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设有限图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的度序列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的各点的度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按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非降序</a:t>
            </a:r>
            <a:r>
              <a:rPr lang="zh-CN" altLang="en-US">
                <a:latin typeface="Times New Roman" panose="02020603050405020304" pitchFamily="18" charset="0"/>
              </a:rPr>
              <a:t>排成的序列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(d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,…,d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en-US" altLang="zh-CN">
                <a:latin typeface="Times New Roman" panose="02020603050405020304" pitchFamily="18" charset="0"/>
              </a:rPr>
              <a:t> 3.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不存在</a:t>
            </a:r>
            <a:r>
              <a:rPr lang="zh-CN" altLang="en-US">
                <a:latin typeface="Times New Roman" panose="02020603050405020304" pitchFamily="18" charset="0"/>
              </a:rPr>
              <a:t>这样的</a:t>
            </a:r>
            <a:r>
              <a:rPr lang="en-US" altLang="zh-CN">
                <a:latin typeface="Times New Roman" panose="02020603050405020304" pitchFamily="18" charset="0"/>
              </a:rPr>
              <a:t>m,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，并使得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		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m ,   d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baseline="-30000">
                <a:latin typeface="Times New Roman" panose="02020603050405020304" pitchFamily="18" charset="0"/>
              </a:rPr>
              <a:t>-m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-m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zh-CN" altLang="en-US">
                <a:latin typeface="宋体" panose="02010600030101010101" pitchFamily="2" charset="-122"/>
              </a:rPr>
              <a:t>则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Note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latin typeface="宋体" panose="02010600030101010101" pitchFamily="2" charset="-122"/>
              </a:rPr>
              <a:t>如果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存在</a:t>
            </a:r>
            <a:r>
              <a:rPr lang="zh-CN" altLang="en-US">
                <a:latin typeface="宋体" panose="02010600030101010101" pitchFamily="2" charset="-122"/>
              </a:rPr>
              <a:t>这样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m…</a:t>
            </a:r>
            <a:r>
              <a:rPr lang="zh-CN" altLang="en-US">
                <a:latin typeface="宋体" panose="02010600030101010101" pitchFamily="2" charset="-122"/>
              </a:rPr>
              <a:t>，同时满足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m ,   d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baseline="-30000">
                <a:latin typeface="Times New Roman" panose="02020603050405020304" pitchFamily="18" charset="0"/>
              </a:rPr>
              <a:t>-m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-m”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无法判定</a:t>
            </a:r>
            <a:r>
              <a:rPr lang="zh-CN" altLang="en-US">
                <a:latin typeface="宋体" panose="02010600030101010101" pitchFamily="2" charset="-122"/>
              </a:rPr>
              <a:t>是否是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图，即这个时候本定理不适用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0771" name="灯片编号占位符 1">
            <a:extLst>
              <a:ext uri="{FF2B5EF4-FFF2-40B4-BE49-F238E27FC236}">
                <a16:creationId xmlns:a16="http://schemas.microsoft.com/office/drawing/2014/main" id="{98ED1971-53AB-4B51-A36D-C421524AB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61FAEF3-CDBC-F241-BF21-FC95BD59C5EF}" type="slidenum">
              <a:rPr lang="zh-CN" altLang="en-US" sz="1400" smtClean="0">
                <a:latin typeface="Arial" panose="020B0604020202020204" pitchFamily="34" charset="0"/>
              </a:rPr>
              <a:pPr/>
              <a:t>42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31763DE3-3CCE-781B-0791-8B6863A25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/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1E226607-1078-0F30-6851-5B234732E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6635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往证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的闭合图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是完全图。用</a:t>
            </a:r>
            <a:r>
              <a:rPr lang="en-US" altLang="zh-CN">
                <a:latin typeface="Times New Roman" panose="02020603050405020304" pitchFamily="18" charset="0"/>
              </a:rPr>
              <a:t>d(u)</a:t>
            </a:r>
            <a:r>
              <a:rPr lang="zh-CN" altLang="en-US">
                <a:latin typeface="Times New Roman" panose="02020603050405020304" pitchFamily="18" charset="0"/>
              </a:rPr>
              <a:t>记点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中的度，用</a:t>
            </a:r>
            <a:r>
              <a:rPr lang="en-US" altLang="zh-CN">
                <a:latin typeface="Times New Roman" panose="02020603050405020304" pitchFamily="18" charset="0"/>
              </a:rPr>
              <a:t>d’(u)</a:t>
            </a:r>
            <a:r>
              <a:rPr lang="zh-CN" altLang="en-US">
                <a:latin typeface="Times New Roman" panose="02020603050405020304" pitchFamily="18" charset="0"/>
              </a:rPr>
              <a:t>记点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中的度。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  <a:tabLst>
                <a:tab pos="663575" algn="l"/>
              </a:tabLst>
            </a:pPr>
            <a:r>
              <a:rPr lang="zh-CN" altLang="en-US">
                <a:solidFill>
                  <a:srgbClr val="DFEF49"/>
                </a:solidFill>
                <a:latin typeface="Times New Roman" panose="02020603050405020304" pitchFamily="18" charset="0"/>
              </a:rPr>
              <a:t>反证法，</a:t>
            </a:r>
            <a:r>
              <a:rPr lang="zh-CN" altLang="en-US">
                <a:latin typeface="宋体" panose="02010600030101010101" pitchFamily="2" charset="-122"/>
              </a:rPr>
              <a:t>假设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不是完全的，设</a:t>
            </a:r>
            <a:r>
              <a:rPr lang="en-US" altLang="zh-CN">
                <a:latin typeface="Times New Roman" panose="02020603050405020304" pitchFamily="18" charset="0"/>
              </a:rPr>
              <a:t>u, v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中使得</a:t>
            </a:r>
            <a:r>
              <a:rPr lang="en-US" altLang="zh-CN">
                <a:latin typeface="Times New Roman" panose="02020603050405020304" pitchFamily="18" charset="0"/>
              </a:rPr>
              <a:t>d’ (u) +d’ (v)</a:t>
            </a:r>
            <a:r>
              <a:rPr lang="zh-CN" altLang="en-US">
                <a:latin typeface="Times New Roman" panose="02020603050405020304" pitchFamily="18" charset="0"/>
              </a:rPr>
              <a:t>为最大的两个不相邻的点。不妨设</a:t>
            </a:r>
            <a:r>
              <a:rPr lang="en-US" altLang="zh-CN">
                <a:latin typeface="Times New Roman" panose="02020603050405020304" pitchFamily="18" charset="0"/>
              </a:rPr>
              <a:t>d’ (u)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d’ (v)。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  <a:tabLst>
                <a:tab pos="6635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的性质，显然，</a:t>
            </a:r>
            <a:r>
              <a:rPr lang="en-US" altLang="zh-CN">
                <a:latin typeface="Times New Roman" panose="02020603050405020304" pitchFamily="18" charset="0"/>
              </a:rPr>
              <a:t>d’ (u)+d’ (v)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  <a:tabLst>
                <a:tab pos="6635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S={x | 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zh-CN" altLang="en-US">
                <a:latin typeface="Times New Roman" panose="02020603050405020304" pitchFamily="18" charset="0"/>
              </a:rPr>
              <a:t>并且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中与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不相邻} 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  <a:tabLst>
                <a:tab pos="66357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T={x | x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zh-CN" altLang="en-US">
                <a:latin typeface="宋体" panose="02010600030101010101" pitchFamily="2" charset="-122"/>
              </a:rPr>
              <a:t>并且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宋体" panose="02010600030101010101" pitchFamily="2" charset="-122"/>
              </a:rPr>
              <a:t>在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宋体" panose="02010600030101010101" pitchFamily="2" charset="-122"/>
              </a:rPr>
              <a:t>中与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宋体" panose="02010600030101010101" pitchFamily="2" charset="-122"/>
              </a:rPr>
              <a:t>不相邻</a:t>
            </a:r>
            <a:r>
              <a:rPr lang="zh-CN" altLang="en-US">
                <a:latin typeface="Times New Roman" panose="02020603050405020304" pitchFamily="18" charset="0"/>
              </a:rPr>
              <a:t>} 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  <a:tabLst>
                <a:tab pos="6635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显然，|</a:t>
            </a:r>
            <a:r>
              <a:rPr lang="en-US" altLang="zh-CN">
                <a:latin typeface="Times New Roman" panose="02020603050405020304" pitchFamily="18" charset="0"/>
              </a:rPr>
              <a:t>S|=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-d’(v) ， |T| =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-d’(u) </a:t>
            </a:r>
          </a:p>
          <a:p>
            <a:pPr marL="0" indent="0" algn="just">
              <a:lnSpc>
                <a:spcPct val="90000"/>
              </a:lnSpc>
              <a:buFont typeface="Wingdings" pitchFamily="2" charset="2"/>
              <a:buNone/>
              <a:tabLst>
                <a:tab pos="663575" algn="l"/>
              </a:tabLst>
            </a:pPr>
            <a:r>
              <a:rPr lang="zh-CN" altLang="en-US">
                <a:latin typeface="宋体" panose="02010600030101010101" pitchFamily="2" charset="-122"/>
              </a:rPr>
              <a:t>注意，点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zh-CN" altLang="en-US">
                <a:latin typeface="宋体" panose="02010600030101010101" pitchFamily="2" charset="-122"/>
              </a:rPr>
              <a:t>与自己算做不相邻。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BCE4DFAC-587B-6156-CBA1-89D26CE50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/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A4E05F45-4217-1865-4D71-F058EEB19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T，v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S，</a:t>
            </a:r>
            <a:r>
              <a:rPr lang="zh-CN" altLang="en-US">
                <a:latin typeface="Times New Roman" panose="02020603050405020304" pitchFamily="18" charset="0"/>
              </a:rPr>
              <a:t>但是</a:t>
            </a:r>
            <a:r>
              <a:rPr lang="en-US" altLang="zh-CN">
                <a:latin typeface="Times New Roman" panose="02020603050405020304" pitchFamily="18" charset="0"/>
              </a:rPr>
              <a:t>d’ (u)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d’ (v)，</a:t>
            </a:r>
            <a:r>
              <a:rPr lang="zh-CN" altLang="en-US">
                <a:latin typeface="Times New Roman" panose="02020603050405020304" pitchFamily="18" charset="0"/>
              </a:rPr>
              <a:t>所以，由</a:t>
            </a:r>
            <a:r>
              <a:rPr lang="en-US" altLang="zh-CN">
                <a:latin typeface="Times New Roman" panose="02020603050405020304" pitchFamily="18" charset="0"/>
              </a:rPr>
              <a:t>u，v</a:t>
            </a:r>
            <a:r>
              <a:rPr lang="zh-CN" altLang="en-US">
                <a:latin typeface="Times New Roman" panose="02020603050405020304" pitchFamily="18" charset="0"/>
              </a:rPr>
              <a:t>的取法知，</a:t>
            </a:r>
            <a:r>
              <a:rPr lang="en-US" altLang="zh-CN">
                <a:latin typeface="Times New Roman" panose="02020603050405020304" pitchFamily="18" charset="0"/>
              </a:rPr>
              <a:t>S-{v}</a:t>
            </a:r>
            <a:r>
              <a:rPr lang="zh-CN" altLang="en-US">
                <a:latin typeface="Times New Roman" panose="02020603050405020304" pitchFamily="18" charset="0"/>
              </a:rPr>
              <a:t>中点的最大度为</a:t>
            </a:r>
            <a:r>
              <a:rPr lang="en-US" altLang="zh-CN">
                <a:latin typeface="Times New Roman" panose="02020603050405020304" pitchFamily="18" charset="0"/>
              </a:rPr>
              <a:t>d’(u)，T</a:t>
            </a:r>
            <a:r>
              <a:rPr lang="zh-CN" altLang="en-US">
                <a:latin typeface="Times New Roman" panose="02020603050405020304" pitchFamily="18" charset="0"/>
              </a:rPr>
              <a:t>中点的最大度为</a:t>
            </a:r>
            <a:r>
              <a:rPr lang="en-US" altLang="zh-CN">
                <a:latin typeface="Times New Roman" panose="02020603050405020304" pitchFamily="18" charset="0"/>
              </a:rPr>
              <a:t>d’(v)。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d’(u)=m。</a:t>
            </a:r>
            <a:r>
              <a:rPr lang="zh-CN" altLang="en-US">
                <a:latin typeface="Times New Roman" panose="02020603050405020304" pitchFamily="18" charset="0"/>
              </a:rPr>
              <a:t>于是，</a:t>
            </a:r>
          </a:p>
          <a:p>
            <a:pPr marL="0" indent="0" algn="just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中其度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的点数) 	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S-{v}</a:t>
            </a:r>
            <a:r>
              <a:rPr lang="zh-CN" altLang="en-US">
                <a:latin typeface="Times New Roman" panose="02020603050405020304" pitchFamily="18" charset="0"/>
              </a:rPr>
              <a:t>中的点数</a:t>
            </a:r>
          </a:p>
          <a:p>
            <a:pPr marL="0" indent="0" algn="just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	=|S|-1</a:t>
            </a:r>
          </a:p>
          <a:p>
            <a:pPr marL="0" indent="0" algn="just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	=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-d’(v)-1</a:t>
            </a:r>
          </a:p>
          <a:p>
            <a:pPr marL="0" indent="0" algn="just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		</a:t>
            </a:r>
            <a:r>
              <a:rPr lang="en-US" altLang="zh-CN">
                <a:latin typeface="Times New Roman" panose="02020603050405020304" pitchFamily="18" charset="0"/>
              </a:rPr>
              <a:t>-(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-d’(u))-1</a:t>
            </a:r>
          </a:p>
          <a:p>
            <a:pPr marL="0" indent="0" algn="just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	=d’(u)-1</a:t>
            </a:r>
          </a:p>
          <a:p>
            <a:pPr marL="0" indent="0" algn="just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		=m-1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663575" algn="l"/>
                <a:tab pos="4473575" algn="l"/>
              </a:tabLst>
            </a:pPr>
            <a:r>
              <a:rPr lang="zh-CN" altLang="en-US">
                <a:solidFill>
                  <a:srgbClr val="DFEF49"/>
                </a:solidFill>
                <a:latin typeface="宋体" panose="02010600030101010101" pitchFamily="2" charset="-122"/>
              </a:rPr>
              <a:t>即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C(G)</a:t>
            </a:r>
            <a:r>
              <a:rPr lang="zh-CN" altLang="en-US">
                <a:solidFill>
                  <a:srgbClr val="DFEF49"/>
                </a:solidFill>
                <a:latin typeface="宋体" panose="02010600030101010101" pitchFamily="2" charset="-122"/>
              </a:rPr>
              <a:t>中至少有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DFEF49"/>
                </a:solidFill>
                <a:latin typeface="宋体" panose="02010600030101010101" pitchFamily="2" charset="-122"/>
              </a:rPr>
              <a:t>个点，其度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>
                <a:solidFill>
                  <a:srgbClr val="DFEF49"/>
                </a:solidFill>
                <a:latin typeface="宋体" panose="02010600030101010101" pitchFamily="2" charset="-122"/>
              </a:rPr>
              <a:t>。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 </a:t>
            </a:r>
            <a:endParaRPr lang="zh-CN" altLang="en-US">
              <a:solidFill>
                <a:srgbClr val="DFEF4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A6680312-B349-384F-4EC6-9A5EEB7DA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/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D5C1123-75CF-1357-F561-EAE2509BE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288925" indent="-288925">
              <a:spcBef>
                <a:spcPct val="10000"/>
              </a:spcBef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同理，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中其度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d’(v)</a:t>
            </a:r>
            <a:r>
              <a:rPr lang="zh-CN" altLang="en-US">
                <a:latin typeface="Times New Roman" panose="02020603050405020304" pitchFamily="18" charset="0"/>
              </a:rPr>
              <a:t>的点数)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zh-CN" altLang="en-US">
                <a:latin typeface="Times New Roman" panose="02020603050405020304" pitchFamily="18" charset="0"/>
              </a:rPr>
              <a:t> |</a:t>
            </a:r>
            <a:r>
              <a:rPr lang="en-US" altLang="zh-CN">
                <a:latin typeface="Times New Roman" panose="02020603050405020304" pitchFamily="18" charset="0"/>
              </a:rPr>
              <a:t>T|</a:t>
            </a:r>
            <a:endParaRPr lang="zh-CN" altLang="en-US">
              <a:latin typeface="Times New Roman" panose="02020603050405020304" pitchFamily="18" charset="0"/>
            </a:endParaRPr>
          </a:p>
          <a:p>
            <a:pPr marL="288925" indent="-288925" algn="just">
              <a:spcBef>
                <a:spcPct val="10000"/>
              </a:spcBef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                	=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</a:rPr>
              <a:t>d’(u)</a:t>
            </a:r>
          </a:p>
          <a:p>
            <a:pPr marL="288925" indent="-288925" algn="just">
              <a:spcBef>
                <a:spcPct val="10000"/>
              </a:spcBef>
              <a:buFont typeface="Wingdings" pitchFamily="2" charset="2"/>
              <a:buNone/>
              <a:tabLst>
                <a:tab pos="49498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                          	=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-m</a:t>
            </a:r>
          </a:p>
          <a:p>
            <a:pPr marL="288925" indent="-288925" algn="just">
              <a:spcBef>
                <a:spcPct val="10000"/>
              </a:spcBef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又因</a:t>
            </a:r>
            <a:r>
              <a:rPr lang="en-US" altLang="zh-CN">
                <a:latin typeface="Times New Roman" panose="02020603050405020304" pitchFamily="18" charset="0"/>
              </a:rPr>
              <a:t>d’(v)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-d’(u)= 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-m</a:t>
            </a:r>
          </a:p>
          <a:p>
            <a:pPr marL="288925" indent="-288925" algn="just">
              <a:spcBef>
                <a:spcPct val="10000"/>
              </a:spcBef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solidFill>
                  <a:srgbClr val="DFEF49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C(G)</a:t>
            </a:r>
            <a:r>
              <a:rPr lang="zh-CN" altLang="en-US">
                <a:solidFill>
                  <a:srgbClr val="DFEF49"/>
                </a:solidFill>
                <a:latin typeface="Times New Roman" panose="02020603050405020304" pitchFamily="18" charset="0"/>
              </a:rPr>
              <a:t>中至少有</a:t>
            </a:r>
            <a:r>
              <a:rPr lang="zh-CN" altLang="en-US">
                <a:solidFill>
                  <a:srgbClr val="DFEF49"/>
                </a:solidFill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solidFill>
                  <a:srgbClr val="DFEF49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DFEF49"/>
                </a:solidFill>
                <a:latin typeface="宋体" panose="02010600030101010101" pitchFamily="2" charset="-122"/>
              </a:rPr>
              <a:t>个点，其度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solidFill>
                  <a:srgbClr val="DFEF49"/>
                </a:solidFill>
                <a:latin typeface="Times New Roman" panose="02020603050405020304" pitchFamily="18" charset="0"/>
              </a:rPr>
              <a:t>-m。</a:t>
            </a:r>
          </a:p>
          <a:p>
            <a:pPr marL="288925" indent="-288925" algn="just">
              <a:spcBef>
                <a:spcPct val="10000"/>
              </a:spcBef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综上， 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宋体" panose="02010600030101010101" pitchFamily="2" charset="-122"/>
              </a:rPr>
              <a:t>中至少有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宋体" panose="02010600030101010101" pitchFamily="2" charset="-122"/>
              </a:rPr>
              <a:t>个点，其度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宋体" panose="02010600030101010101" pitchFamily="2" charset="-122"/>
              </a:rPr>
              <a:t>； 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中至少有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宋体" panose="02010600030101010101" pitchFamily="2" charset="-122"/>
              </a:rPr>
              <a:t>个点，其度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-m。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3E76128B-45F2-58F0-C394-22B2CF542A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/>
            <a:r>
              <a:rPr lang="zh-CN" altLang="en-US" sz="4800">
                <a:latin typeface="宋体" panose="02010600030101010101" pitchFamily="2" charset="-122"/>
                <a:ea typeface="宋体" panose="02010600030101010101" pitchFamily="2" charset="-122"/>
              </a:rPr>
              <a:t>证明：</a:t>
            </a: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6BC6D1A5-C6A6-AC7B-9679-96E122374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宋体" panose="02010600030101010101" pitchFamily="2" charset="-122"/>
              </a:rPr>
              <a:t>因为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宋体" panose="02010600030101010101" pitchFamily="2" charset="-122"/>
              </a:rPr>
              <a:t>的子图，所以在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中也至少有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宋体" panose="02010600030101010101" pitchFamily="2" charset="-122"/>
              </a:rPr>
              <a:t>个点，其度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宋体" panose="02010600030101010101" pitchFamily="2" charset="-122"/>
              </a:rPr>
              <a:t>； </a:t>
            </a:r>
            <a:r>
              <a:rPr lang="zh-CN" altLang="en-US">
                <a:latin typeface="Times New Roman" panose="02020603050405020304" pitchFamily="18" charset="0"/>
              </a:rPr>
              <a:t>至少有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宋体" panose="02010600030101010101" pitchFamily="2" charset="-122"/>
              </a:rPr>
              <a:t>个点，其度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-m。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所以，在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的度序列(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d</a:t>
            </a:r>
            <a:r>
              <a:rPr lang="en-US" altLang="zh-CN" baseline="-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…,d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中有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          </a:t>
            </a: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m，d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baseline="-30000">
                <a:latin typeface="Times New Roman" panose="02020603050405020304" pitchFamily="18" charset="0"/>
              </a:rPr>
              <a:t>-m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-m</a:t>
            </a:r>
          </a:p>
          <a:p>
            <a:pPr marL="0" indent="0" algn="just">
              <a:lnSpc>
                <a:spcPct val="110000"/>
              </a:lnSpc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d’(u)+d’(v)&lt;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，</a:t>
            </a:r>
            <a:r>
              <a:rPr lang="zh-CN" altLang="en-US">
                <a:latin typeface="Times New Roman" panose="02020603050405020304" pitchFamily="18" charset="0"/>
              </a:rPr>
              <a:t>知</a:t>
            </a:r>
            <a:r>
              <a:rPr lang="en-US" altLang="zh-CN">
                <a:latin typeface="Times New Roman" panose="02020603050405020304" pitchFamily="18" charset="0"/>
              </a:rPr>
              <a:t>d’(u)&lt;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/2，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m&lt;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/2，</a:t>
            </a:r>
            <a:r>
              <a:rPr lang="zh-CN" altLang="en-US">
                <a:latin typeface="Times New Roman" panose="02020603050405020304" pitchFamily="18" charset="0"/>
              </a:rPr>
              <a:t>即存在这样的</a:t>
            </a:r>
            <a:r>
              <a:rPr lang="en-US" altLang="zh-CN">
                <a:latin typeface="Times New Roman" panose="02020603050405020304" pitchFamily="18" charset="0"/>
              </a:rPr>
              <a:t>m。</a:t>
            </a:r>
            <a:r>
              <a:rPr lang="zh-CN" altLang="en-US">
                <a:latin typeface="Times New Roman" panose="02020603050405020304" pitchFamily="18" charset="0"/>
              </a:rPr>
              <a:t>与已知条件</a:t>
            </a:r>
            <a:r>
              <a:rPr lang="zh-CN" altLang="en-US">
                <a:latin typeface="宋体" panose="02010600030101010101" pitchFamily="2" charset="-122"/>
              </a:rPr>
              <a:t>矛盾。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tabLst>
                <a:tab pos="4949825" algn="l"/>
              </a:tabLst>
            </a:pPr>
            <a:r>
              <a:rPr lang="zh-CN" altLang="en-US">
                <a:latin typeface="宋体" panose="02010600030101010101" pitchFamily="2" charset="-122"/>
              </a:rPr>
              <a:t>故假设不成立，</a:t>
            </a:r>
            <a:r>
              <a:rPr lang="en-US" altLang="zh-CN">
                <a:latin typeface="Times New Roman" panose="02020603050405020304" pitchFamily="18" charset="0"/>
              </a:rPr>
              <a:t>C(G)</a:t>
            </a:r>
            <a:r>
              <a:rPr lang="zh-CN" altLang="en-US">
                <a:latin typeface="Times New Roman" panose="02020603050405020304" pitchFamily="18" charset="0"/>
              </a:rPr>
              <a:t>是完全图，所以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宋体" panose="02010600030101010101" pitchFamily="2" charset="-122"/>
              </a:rPr>
              <a:t>图。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Number Placeholder 5">
            <a:extLst>
              <a:ext uri="{FF2B5EF4-FFF2-40B4-BE49-F238E27FC236}">
                <a16:creationId xmlns:a16="http://schemas.microsoft.com/office/drawing/2014/main" id="{ED0EF9C6-1218-7550-EFC7-44699FEB10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4A8ECC-68B8-DD40-9572-3A7B68968A67}" type="slidenum">
              <a:rPr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/>
          </a:p>
        </p:txBody>
      </p:sp>
      <p:sp>
        <p:nvSpPr>
          <p:cNvPr id="162818" name="Line 70">
            <a:extLst>
              <a:ext uri="{FF2B5EF4-FFF2-40B4-BE49-F238E27FC236}">
                <a16:creationId xmlns:a16="http://schemas.microsoft.com/office/drawing/2014/main" id="{F70B20F1-E5C7-7F58-83A0-68538767A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457200"/>
            <a:ext cx="0" cy="5651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92" name="Line 68">
            <a:extLst>
              <a:ext uri="{FF2B5EF4-FFF2-40B4-BE49-F238E27FC236}">
                <a16:creationId xmlns:a16="http://schemas.microsoft.com/office/drawing/2014/main" id="{5C4123F9-8503-16F1-DC31-9689A32AD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219200"/>
            <a:ext cx="0" cy="15240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BA536D0D-B6A6-6FD6-32F3-E01E17D89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1295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例：</a:t>
            </a:r>
          </a:p>
        </p:txBody>
      </p:sp>
      <p:sp>
        <p:nvSpPr>
          <p:cNvPr id="180228" name="Arc 4">
            <a:extLst>
              <a:ext uri="{FF2B5EF4-FFF2-40B4-BE49-F238E27FC236}">
                <a16:creationId xmlns:a16="http://schemas.microsoft.com/office/drawing/2014/main" id="{72EEE98A-8E82-7952-A83B-4B5D72FB5111}"/>
              </a:ext>
            </a:extLst>
          </p:cNvPr>
          <p:cNvSpPr>
            <a:spLocks/>
          </p:cNvSpPr>
          <p:nvPr/>
        </p:nvSpPr>
        <p:spPr bwMode="auto">
          <a:xfrm flipH="1">
            <a:off x="1400175" y="379413"/>
            <a:ext cx="762000" cy="1452562"/>
          </a:xfrm>
          <a:custGeom>
            <a:avLst/>
            <a:gdLst>
              <a:gd name="T0" fmla="*/ 0 w 21600"/>
              <a:gd name="T1" fmla="*/ 0 h 43200"/>
              <a:gd name="T2" fmla="*/ 0 w 21600"/>
              <a:gd name="T3" fmla="*/ 2147483646 h 43200"/>
              <a:gd name="T4" fmla="*/ 0 w 21600"/>
              <a:gd name="T5" fmla="*/ 2147483646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29" name="Line 5">
            <a:extLst>
              <a:ext uri="{FF2B5EF4-FFF2-40B4-BE49-F238E27FC236}">
                <a16:creationId xmlns:a16="http://schemas.microsoft.com/office/drawing/2014/main" id="{01C8572A-CCB5-1B34-43FF-B9FD746C1F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500" y="1155700"/>
            <a:ext cx="1863725" cy="23939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0" name="Line 6">
            <a:extLst>
              <a:ext uri="{FF2B5EF4-FFF2-40B4-BE49-F238E27FC236}">
                <a16:creationId xmlns:a16="http://schemas.microsoft.com/office/drawing/2014/main" id="{3699B057-0CEC-D3CC-30F3-F04CECA31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" y="3092450"/>
            <a:ext cx="3146425" cy="484188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1" name="Line 7">
            <a:extLst>
              <a:ext uri="{FF2B5EF4-FFF2-40B4-BE49-F238E27FC236}">
                <a16:creationId xmlns:a16="http://schemas.microsoft.com/office/drawing/2014/main" id="{EFBF2BCD-7EC3-3611-915F-739D574E3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3063" y="2716213"/>
            <a:ext cx="611187" cy="32226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2" name="Line 8">
            <a:extLst>
              <a:ext uri="{FF2B5EF4-FFF2-40B4-BE49-F238E27FC236}">
                <a16:creationId xmlns:a16="http://schemas.microsoft.com/office/drawing/2014/main" id="{E572ACDA-F09A-B445-1491-28455AF68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2667000"/>
            <a:ext cx="9144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3" name="Line 9">
            <a:extLst>
              <a:ext uri="{FF2B5EF4-FFF2-40B4-BE49-F238E27FC236}">
                <a16:creationId xmlns:a16="http://schemas.microsoft.com/office/drawing/2014/main" id="{297D63CB-1DF1-8EC8-47A8-EE106F029F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2925" y="1855788"/>
            <a:ext cx="428625" cy="752475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4" name="Line 10">
            <a:extLst>
              <a:ext uri="{FF2B5EF4-FFF2-40B4-BE49-F238E27FC236}">
                <a16:creationId xmlns:a16="http://schemas.microsoft.com/office/drawing/2014/main" id="{61CEA026-A2EA-76E3-9349-7D0E62406D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9663" y="484188"/>
            <a:ext cx="1100137" cy="2581275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5" name="Line 11">
            <a:extLst>
              <a:ext uri="{FF2B5EF4-FFF2-40B4-BE49-F238E27FC236}">
                <a16:creationId xmlns:a16="http://schemas.microsoft.com/office/drawing/2014/main" id="{6DB61959-6590-108B-428D-3B4F290DE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663" y="3092450"/>
            <a:ext cx="3300412" cy="5651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9" name="Line 12">
            <a:extLst>
              <a:ext uri="{FF2B5EF4-FFF2-40B4-BE49-F238E27FC236}">
                <a16:creationId xmlns:a16="http://schemas.microsoft.com/office/drawing/2014/main" id="{50E7BE20-9490-9CEF-D854-1F18B849B8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1575" y="1801813"/>
            <a:ext cx="1100138" cy="1182687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0" name="Line 13">
            <a:extLst>
              <a:ext uri="{FF2B5EF4-FFF2-40B4-BE49-F238E27FC236}">
                <a16:creationId xmlns:a16="http://schemas.microsoft.com/office/drawing/2014/main" id="{D7891BFB-BF3E-65B3-339F-7F255E95F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1182688"/>
            <a:ext cx="0" cy="5651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1" name="Line 14">
            <a:extLst>
              <a:ext uri="{FF2B5EF4-FFF2-40B4-BE49-F238E27FC236}">
                <a16:creationId xmlns:a16="http://schemas.microsoft.com/office/drawing/2014/main" id="{0AC3E4C7-ACDA-D50A-AC9C-F22DD0359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325" y="3065463"/>
            <a:ext cx="2413000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2" name="Line 15">
            <a:extLst>
              <a:ext uri="{FF2B5EF4-FFF2-40B4-BE49-F238E27FC236}">
                <a16:creationId xmlns:a16="http://schemas.microsoft.com/office/drawing/2014/main" id="{4ED9DDD2-EBF7-5B32-0047-873CA39B6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038" y="1855788"/>
            <a:ext cx="549275" cy="8064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3" name="Line 16">
            <a:extLst>
              <a:ext uri="{FF2B5EF4-FFF2-40B4-BE49-F238E27FC236}">
                <a16:creationId xmlns:a16="http://schemas.microsoft.com/office/drawing/2014/main" id="{0D0D5644-4963-2DC0-25C0-DDA6F5BF1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1182688"/>
            <a:ext cx="457200" cy="145256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4" name="Line 17">
            <a:extLst>
              <a:ext uri="{FF2B5EF4-FFF2-40B4-BE49-F238E27FC236}">
                <a16:creationId xmlns:a16="http://schemas.microsoft.com/office/drawing/2014/main" id="{4AAA9121-9764-A45F-CDEC-85BE0A6E4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57200"/>
            <a:ext cx="1254125" cy="2554288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5" name="Line 18">
            <a:extLst>
              <a:ext uri="{FF2B5EF4-FFF2-40B4-BE49-F238E27FC236}">
                <a16:creationId xmlns:a16="http://schemas.microsoft.com/office/drawing/2014/main" id="{78D42AEE-8EC1-61A4-E4EB-0EE7ED5FC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038" y="1182688"/>
            <a:ext cx="549275" cy="145256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6" name="Line 19">
            <a:extLst>
              <a:ext uri="{FF2B5EF4-FFF2-40B4-BE49-F238E27FC236}">
                <a16:creationId xmlns:a16="http://schemas.microsoft.com/office/drawing/2014/main" id="{28DEC8AB-E595-9BA4-BBCD-ADF0BD7D8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1155700"/>
            <a:ext cx="1220787" cy="19367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7" name="Line 20">
            <a:extLst>
              <a:ext uri="{FF2B5EF4-FFF2-40B4-BE49-F238E27FC236}">
                <a16:creationId xmlns:a16="http://schemas.microsoft.com/office/drawing/2014/main" id="{FCFFE90B-8244-12D5-20A4-C54533B9E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1182688"/>
            <a:ext cx="1068387" cy="1801812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8" name="Line 21">
            <a:extLst>
              <a:ext uri="{FF2B5EF4-FFF2-40B4-BE49-F238E27FC236}">
                <a16:creationId xmlns:a16="http://schemas.microsoft.com/office/drawing/2014/main" id="{BA3E4C48-21DF-8C89-32CD-DC8F4E7E2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3124200"/>
            <a:ext cx="835025" cy="506413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39" name="Line 22">
            <a:extLst>
              <a:ext uri="{FF2B5EF4-FFF2-40B4-BE49-F238E27FC236}">
                <a16:creationId xmlns:a16="http://schemas.microsoft.com/office/drawing/2014/main" id="{904310EA-2F6F-0689-CF57-12FA39C261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1575" y="2662238"/>
            <a:ext cx="549275" cy="376237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0" name="Line 23">
            <a:extLst>
              <a:ext uri="{FF2B5EF4-FFF2-40B4-BE49-F238E27FC236}">
                <a16:creationId xmlns:a16="http://schemas.microsoft.com/office/drawing/2014/main" id="{6D54EABA-A670-D614-A357-9FF7A4A5D1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663" y="3124200"/>
            <a:ext cx="720725" cy="4254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1" name="Line 24">
            <a:extLst>
              <a:ext uri="{FF2B5EF4-FFF2-40B4-BE49-F238E27FC236}">
                <a16:creationId xmlns:a16="http://schemas.microsoft.com/office/drawing/2014/main" id="{A1460311-85AF-1D77-E794-8126F5248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925" y="2716213"/>
            <a:ext cx="1743075" cy="3492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2" name="Line 25">
            <a:extLst>
              <a:ext uri="{FF2B5EF4-FFF2-40B4-BE49-F238E27FC236}">
                <a16:creationId xmlns:a16="http://schemas.microsoft.com/office/drawing/2014/main" id="{83A38959-7F2D-1F9E-3D74-F34272771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1855788"/>
            <a:ext cx="1192212" cy="1182687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3" name="Line 26">
            <a:extLst>
              <a:ext uri="{FF2B5EF4-FFF2-40B4-BE49-F238E27FC236}">
                <a16:creationId xmlns:a16="http://schemas.microsoft.com/office/drawing/2014/main" id="{36F9FED6-C7C4-0186-A926-0D0BE374B9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3325" y="2689225"/>
            <a:ext cx="1649413" cy="376238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44" name="Oval 27">
            <a:extLst>
              <a:ext uri="{FF2B5EF4-FFF2-40B4-BE49-F238E27FC236}">
                <a16:creationId xmlns:a16="http://schemas.microsoft.com/office/drawing/2014/main" id="{B2E72F8B-743F-6DA1-FF72-350F5885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2943225"/>
            <a:ext cx="249238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62845" name="Oval 28">
            <a:extLst>
              <a:ext uri="{FF2B5EF4-FFF2-40B4-BE49-F238E27FC236}">
                <a16:creationId xmlns:a16="http://schemas.microsoft.com/office/drawing/2014/main" id="{BD2F4091-34F5-2F07-14F2-C13F1008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25146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62846" name="Oval 29">
            <a:extLst>
              <a:ext uri="{FF2B5EF4-FFF2-40B4-BE49-F238E27FC236}">
                <a16:creationId xmlns:a16="http://schemas.microsoft.com/office/drawing/2014/main" id="{83833803-CF54-9FBC-3F1E-8D793007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62847" name="Oval 30">
            <a:extLst>
              <a:ext uri="{FF2B5EF4-FFF2-40B4-BE49-F238E27FC236}">
                <a16:creationId xmlns:a16="http://schemas.microsoft.com/office/drawing/2014/main" id="{9A4BA5CF-673A-B369-2634-F7BD14B7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995363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62848" name="Oval 31">
            <a:extLst>
              <a:ext uri="{FF2B5EF4-FFF2-40B4-BE49-F238E27FC236}">
                <a16:creationId xmlns:a16="http://schemas.microsoft.com/office/drawing/2014/main" id="{481161B1-6677-2101-3B53-F48F03F4F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38" y="1690688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62849" name="Oval 32">
            <a:extLst>
              <a:ext uri="{FF2B5EF4-FFF2-40B4-BE49-F238E27FC236}">
                <a16:creationId xmlns:a16="http://schemas.microsoft.com/office/drawing/2014/main" id="{88F7A8C7-56FA-6D5B-F3B5-A12D1E9B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543175"/>
            <a:ext cx="249238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62850" name="Oval 33">
            <a:extLst>
              <a:ext uri="{FF2B5EF4-FFF2-40B4-BE49-F238E27FC236}">
                <a16:creationId xmlns:a16="http://schemas.microsoft.com/office/drawing/2014/main" id="{D10471CC-1391-EAC6-5B0F-53C9FEE4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29718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80258" name="Line 34">
            <a:extLst>
              <a:ext uri="{FF2B5EF4-FFF2-40B4-BE49-F238E27FC236}">
                <a16:creationId xmlns:a16="http://schemas.microsoft.com/office/drawing/2014/main" id="{3B3DA305-05A0-C5CE-90E1-E1B19104E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38" y="1155700"/>
            <a:ext cx="1982787" cy="239395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52" name="Oval 35">
            <a:extLst>
              <a:ext uri="{FF2B5EF4-FFF2-40B4-BE49-F238E27FC236}">
                <a16:creationId xmlns:a16="http://schemas.microsoft.com/office/drawing/2014/main" id="{0A8A681F-2692-E62F-E6D9-9D3294B78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490913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62853" name="Oval 36">
            <a:extLst>
              <a:ext uri="{FF2B5EF4-FFF2-40B4-BE49-F238E27FC236}">
                <a16:creationId xmlns:a16="http://schemas.microsoft.com/office/drawing/2014/main" id="{86A49674-FAED-1765-0B0A-75172DEA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35052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/>
          </a:p>
        </p:txBody>
      </p:sp>
      <p:sp>
        <p:nvSpPr>
          <p:cNvPr id="180261" name="Text Box 37">
            <a:extLst>
              <a:ext uri="{FF2B5EF4-FFF2-40B4-BE49-F238E27FC236}">
                <a16:creationId xmlns:a16="http://schemas.microsoft.com/office/drawing/2014/main" id="{FAB208FE-86BE-1EF7-86E3-72FBE8E06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2400"/>
            <a:ext cx="4572000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4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5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6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7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8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9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)</a:t>
            </a:r>
          </a:p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=(3,3,4,5,5,6,8,8,8)</a:t>
            </a:r>
          </a:p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=9, /2=4.5</a:t>
            </a:r>
          </a:p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存在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m, m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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/2,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并使得</a:t>
            </a:r>
            <a:b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</a:t>
            </a:r>
            <a:r>
              <a:rPr lang="en-US" altLang="zh-CN" sz="3200" b="1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,   d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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-m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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-m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</a:p>
        </p:txBody>
      </p:sp>
      <p:sp>
        <p:nvSpPr>
          <p:cNvPr id="180263" name="Line 39">
            <a:extLst>
              <a:ext uri="{FF2B5EF4-FFF2-40B4-BE49-F238E27FC236}">
                <a16:creationId xmlns:a16="http://schemas.microsoft.com/office/drawing/2014/main" id="{79BF589B-EFA0-0671-0D40-CFA8FA1B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1228725"/>
            <a:ext cx="0" cy="16002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64" name="Line 40">
            <a:extLst>
              <a:ext uri="{FF2B5EF4-FFF2-40B4-BE49-F238E27FC236}">
                <a16:creationId xmlns:a16="http://schemas.microsoft.com/office/drawing/2014/main" id="{844FD1CF-EC24-4DF1-6BBC-D135751E7C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7475" y="271463"/>
            <a:ext cx="1462088" cy="9525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65" name="Line 41">
            <a:extLst>
              <a:ext uri="{FF2B5EF4-FFF2-40B4-BE49-F238E27FC236}">
                <a16:creationId xmlns:a16="http://schemas.microsoft.com/office/drawing/2014/main" id="{18B1E624-D6D1-70D2-03F7-E4721B261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238125"/>
            <a:ext cx="1520825" cy="9525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70" name="Line 46">
            <a:extLst>
              <a:ext uri="{FF2B5EF4-FFF2-40B4-BE49-F238E27FC236}">
                <a16:creationId xmlns:a16="http://schemas.microsoft.com/office/drawing/2014/main" id="{4A898873-271E-2919-C44D-FB7D61BF2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8625" y="2801938"/>
            <a:ext cx="1492250" cy="788987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71" name="Line 47">
            <a:extLst>
              <a:ext uri="{FF2B5EF4-FFF2-40B4-BE49-F238E27FC236}">
                <a16:creationId xmlns:a16="http://schemas.microsoft.com/office/drawing/2014/main" id="{F3C6EFFC-38F3-1A68-BECE-D9766FBF0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313" y="2828925"/>
            <a:ext cx="1492250" cy="762000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0290" name="Group 66">
            <a:extLst>
              <a:ext uri="{FF2B5EF4-FFF2-40B4-BE49-F238E27FC236}">
                <a16:creationId xmlns:a16="http://schemas.microsoft.com/office/drawing/2014/main" id="{B94EE226-3196-3DA8-4EC2-30BD12BEBAA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52400"/>
            <a:ext cx="3381375" cy="3590925"/>
            <a:chOff x="3168" y="96"/>
            <a:chExt cx="2130" cy="2262"/>
          </a:xfrm>
        </p:grpSpPr>
        <p:sp>
          <p:nvSpPr>
            <p:cNvPr id="162862" name="Oval 43">
              <a:extLst>
                <a:ext uri="{FF2B5EF4-FFF2-40B4-BE49-F238E27FC236}">
                  <a16:creationId xmlns:a16="http://schemas.microsoft.com/office/drawing/2014/main" id="{CE1EA4C7-CF0A-4CB2-E9AE-6647C7F0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67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62863" name="Oval 44">
              <a:extLst>
                <a:ext uri="{FF2B5EF4-FFF2-40B4-BE49-F238E27FC236}">
                  <a16:creationId xmlns:a16="http://schemas.microsoft.com/office/drawing/2014/main" id="{51EBA231-62AF-2CB7-DAD5-6044D5235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72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62864" name="Line 48">
              <a:extLst>
                <a:ext uri="{FF2B5EF4-FFF2-40B4-BE49-F238E27FC236}">
                  <a16:creationId xmlns:a16="http://schemas.microsoft.com/office/drawing/2014/main" id="{82C588A5-58E2-EDFF-3F67-80B199B33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" y="191"/>
              <a:ext cx="996" cy="153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5" name="Line 49">
              <a:extLst>
                <a:ext uri="{FF2B5EF4-FFF2-40B4-BE49-F238E27FC236}">
                  <a16:creationId xmlns:a16="http://schemas.microsoft.com/office/drawing/2014/main" id="{859F6FFE-5F8C-16F5-3FEE-454F6AC77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4" y="171"/>
              <a:ext cx="977" cy="157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66" name="Oval 50">
              <a:extLst>
                <a:ext uri="{FF2B5EF4-FFF2-40B4-BE49-F238E27FC236}">
                  <a16:creationId xmlns:a16="http://schemas.microsoft.com/office/drawing/2014/main" id="{E85CE5EC-B082-85AC-92C5-B5971C802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14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62867" name="Oval 51">
              <a:extLst>
                <a:ext uri="{FF2B5EF4-FFF2-40B4-BE49-F238E27FC236}">
                  <a16:creationId xmlns:a16="http://schemas.microsoft.com/office/drawing/2014/main" id="{5900CA74-5416-C94C-29C5-9F048689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" y="168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62868" name="Oval 52">
              <a:extLst>
                <a:ext uri="{FF2B5EF4-FFF2-40B4-BE49-F238E27FC236}">
                  <a16:creationId xmlns:a16="http://schemas.microsoft.com/office/drawing/2014/main" id="{75186FD0-A20E-3F92-AAD0-24F2D5BA6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96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  <p:sp>
          <p:nvSpPr>
            <p:cNvPr id="162869" name="Oval 53">
              <a:extLst>
                <a:ext uri="{FF2B5EF4-FFF2-40B4-BE49-F238E27FC236}">
                  <a16:creationId xmlns:a16="http://schemas.microsoft.com/office/drawing/2014/main" id="{445C587A-DA8B-FCBB-F975-789A0376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1701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/>
            </a:p>
          </p:txBody>
        </p:sp>
      </p:grpSp>
      <p:sp>
        <p:nvSpPr>
          <p:cNvPr id="180293" name="Text Box 69">
            <a:extLst>
              <a:ext uri="{FF2B5EF4-FFF2-40B4-BE49-F238E27FC236}">
                <a16:creationId xmlns:a16="http://schemas.microsoft.com/office/drawing/2014/main" id="{B8681A9C-13A8-E5D0-1659-015B35C1F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63988"/>
            <a:ext cx="3962400" cy="24622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(d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4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5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,d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6</a:t>
            </a:r>
            <a:b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=(2,2,2,3,3,4)</a:t>
            </a:r>
          </a:p>
          <a:p>
            <a:pPr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=6, /2=3</a:t>
            </a:r>
          </a:p>
          <a:p>
            <a:pPr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存在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m, m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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/2,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并使得</a:t>
            </a:r>
            <a:b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</a:b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d</a:t>
            </a:r>
            <a:r>
              <a:rPr lang="en-US" altLang="zh-CN" sz="3200" b="1" baseline="-30000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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m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,   d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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-m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  <a:sym typeface="Symbol" pitchFamily="18" charset="2"/>
              </a:rPr>
              <a:t>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-m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8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80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80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802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92" grpId="0" animBg="1"/>
      <p:bldP spid="180261" grpId="0"/>
      <p:bldP spid="180263" grpId="0" animBg="1"/>
      <p:bldP spid="180264" grpId="0" animBg="1"/>
      <p:bldP spid="180265" grpId="0" animBg="1"/>
      <p:bldP spid="180270" grpId="0" animBg="1"/>
      <p:bldP spid="180271" grpId="0" animBg="1"/>
      <p:bldP spid="18029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9B49018-9C06-5877-0F9C-DB81FF318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095AA9B-4330-D7AC-8DBF-9AD268B42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4953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右图“度序列”：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(d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</a:rPr>
              <a:t>,d</a:t>
            </a:r>
            <a:r>
              <a:rPr lang="en-US" altLang="zh-CN" baseline="-25000">
                <a:latin typeface="Times New Roman" panose="02020603050405020304" pitchFamily="18" charset="0"/>
              </a:rPr>
              <a:t>9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(3, 3, 3, 5, 5, 6, 7, 8, 8)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对任意的</a:t>
            </a:r>
            <a:r>
              <a:rPr lang="en-US" altLang="zh-CN">
                <a:latin typeface="Times New Roman" panose="02020603050405020304" pitchFamily="18" charset="0"/>
              </a:rPr>
              <a:t>m&lt;9/2, m≤4,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有：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m=1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=3≤1, d</a:t>
            </a:r>
            <a:r>
              <a:rPr lang="en-US" altLang="zh-CN" baseline="-25000">
                <a:latin typeface="Times New Roman" panose="02020603050405020304" pitchFamily="18" charset="0"/>
              </a:rPr>
              <a:t>9-1</a:t>
            </a:r>
            <a:r>
              <a:rPr lang="en-US" altLang="zh-CN">
                <a:latin typeface="Times New Roman" panose="02020603050405020304" pitchFamily="18" charset="0"/>
              </a:rPr>
              <a:t>=d</a:t>
            </a:r>
            <a:r>
              <a:rPr lang="en-US" altLang="zh-CN" baseline="-25000">
                <a:latin typeface="Times New Roman" panose="02020603050405020304" pitchFamily="18" charset="0"/>
              </a:rPr>
              <a:t>8</a:t>
            </a:r>
            <a:r>
              <a:rPr lang="en-US" altLang="zh-CN">
                <a:latin typeface="Times New Roman" panose="02020603050405020304" pitchFamily="18" charset="0"/>
              </a:rPr>
              <a:t>=8&lt;8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都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>
                <a:latin typeface="Times New Roman" panose="02020603050405020304" pitchFamily="18" charset="0"/>
              </a:rPr>
              <a:t>成立；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m=2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=3≤2, d</a:t>
            </a:r>
            <a:r>
              <a:rPr lang="en-US" altLang="zh-CN" baseline="-25000">
                <a:latin typeface="Times New Roman" panose="02020603050405020304" pitchFamily="18" charset="0"/>
              </a:rPr>
              <a:t>9-2</a:t>
            </a:r>
            <a:r>
              <a:rPr lang="en-US" altLang="zh-CN">
                <a:latin typeface="Times New Roman" panose="02020603050405020304" pitchFamily="18" charset="0"/>
              </a:rPr>
              <a:t>=d</a:t>
            </a:r>
            <a:r>
              <a:rPr lang="en-US" altLang="zh-CN" baseline="-250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=7&lt;7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都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>
                <a:latin typeface="Times New Roman" panose="02020603050405020304" pitchFamily="18" charset="0"/>
              </a:rPr>
              <a:t>成立；</a:t>
            </a:r>
          </a:p>
        </p:txBody>
      </p:sp>
      <p:grpSp>
        <p:nvGrpSpPr>
          <p:cNvPr id="164867" name="Group 4">
            <a:extLst>
              <a:ext uri="{FF2B5EF4-FFF2-40B4-BE49-F238E27FC236}">
                <a16:creationId xmlns:a16="http://schemas.microsoft.com/office/drawing/2014/main" id="{998F4259-22F2-9089-9DB4-A227F045878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4391025" cy="3429000"/>
            <a:chOff x="0" y="0"/>
            <a:chExt cx="2766" cy="2160"/>
          </a:xfrm>
        </p:grpSpPr>
        <p:sp>
          <p:nvSpPr>
            <p:cNvPr id="164878" name="Line 5">
              <a:extLst>
                <a:ext uri="{FF2B5EF4-FFF2-40B4-BE49-F238E27FC236}">
                  <a16:creationId xmlns:a16="http://schemas.microsoft.com/office/drawing/2014/main" id="{5CACB938-D26F-C778-7D5F-5DED5F0B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879" name="Line 6">
              <a:extLst>
                <a:ext uri="{FF2B5EF4-FFF2-40B4-BE49-F238E27FC236}">
                  <a16:creationId xmlns:a16="http://schemas.microsoft.com/office/drawing/2014/main" id="{45922D47-F721-07AE-756A-250777B88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0" name="Line 7">
              <a:extLst>
                <a:ext uri="{FF2B5EF4-FFF2-40B4-BE49-F238E27FC236}">
                  <a16:creationId xmlns:a16="http://schemas.microsoft.com/office/drawing/2014/main" id="{0E7F1BDD-4F0E-0DFB-EBA7-CA3F47506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1" name="Line 8">
              <a:extLst>
                <a:ext uri="{FF2B5EF4-FFF2-40B4-BE49-F238E27FC236}">
                  <a16:creationId xmlns:a16="http://schemas.microsoft.com/office/drawing/2014/main" id="{632BE56D-E74B-09F0-B17A-662502DB2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2" name="Line 9">
              <a:extLst>
                <a:ext uri="{FF2B5EF4-FFF2-40B4-BE49-F238E27FC236}">
                  <a16:creationId xmlns:a16="http://schemas.microsoft.com/office/drawing/2014/main" id="{8589DD7E-8641-A686-3033-3E5D93BE8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3" name="Line 10">
              <a:extLst>
                <a:ext uri="{FF2B5EF4-FFF2-40B4-BE49-F238E27FC236}">
                  <a16:creationId xmlns:a16="http://schemas.microsoft.com/office/drawing/2014/main" id="{1F3445CA-000A-0957-95B7-2CC2CE5B1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4" name="Line 11">
              <a:extLst>
                <a:ext uri="{FF2B5EF4-FFF2-40B4-BE49-F238E27FC236}">
                  <a16:creationId xmlns:a16="http://schemas.microsoft.com/office/drawing/2014/main" id="{948CB228-7C8F-ED47-6D69-A4CD3A51D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5" name="Line 12">
              <a:extLst>
                <a:ext uri="{FF2B5EF4-FFF2-40B4-BE49-F238E27FC236}">
                  <a16:creationId xmlns:a16="http://schemas.microsoft.com/office/drawing/2014/main" id="{3BF5EF11-8F23-B983-6B34-9E739C3E0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6" name="Line 13">
              <a:extLst>
                <a:ext uri="{FF2B5EF4-FFF2-40B4-BE49-F238E27FC236}">
                  <a16:creationId xmlns:a16="http://schemas.microsoft.com/office/drawing/2014/main" id="{48E2B515-7C1E-8082-7295-D12F88D81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7" name="Line 14">
              <a:extLst>
                <a:ext uri="{FF2B5EF4-FFF2-40B4-BE49-F238E27FC236}">
                  <a16:creationId xmlns:a16="http://schemas.microsoft.com/office/drawing/2014/main" id="{827D8735-4CFB-C992-1236-8A47AD921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8" name="Line 15">
              <a:extLst>
                <a:ext uri="{FF2B5EF4-FFF2-40B4-BE49-F238E27FC236}">
                  <a16:creationId xmlns:a16="http://schemas.microsoft.com/office/drawing/2014/main" id="{77FC2E34-7FA3-BDEF-0C8C-7F8820061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89" name="Line 16">
              <a:extLst>
                <a:ext uri="{FF2B5EF4-FFF2-40B4-BE49-F238E27FC236}">
                  <a16:creationId xmlns:a16="http://schemas.microsoft.com/office/drawing/2014/main" id="{2BA452ED-4F64-BF19-1B88-94A108647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0" name="Line 17">
              <a:extLst>
                <a:ext uri="{FF2B5EF4-FFF2-40B4-BE49-F238E27FC236}">
                  <a16:creationId xmlns:a16="http://schemas.microsoft.com/office/drawing/2014/main" id="{4537EAEE-1CAC-B423-521E-136381A11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1" name="Line 18">
              <a:extLst>
                <a:ext uri="{FF2B5EF4-FFF2-40B4-BE49-F238E27FC236}">
                  <a16:creationId xmlns:a16="http://schemas.microsoft.com/office/drawing/2014/main" id="{A92FAE1B-DDC5-5815-9078-1B41527CC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2" name="Line 19">
              <a:extLst>
                <a:ext uri="{FF2B5EF4-FFF2-40B4-BE49-F238E27FC236}">
                  <a16:creationId xmlns:a16="http://schemas.microsoft.com/office/drawing/2014/main" id="{90227D58-2E5E-B09D-49E9-B67352FC9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3" name="Line 20">
              <a:extLst>
                <a:ext uri="{FF2B5EF4-FFF2-40B4-BE49-F238E27FC236}">
                  <a16:creationId xmlns:a16="http://schemas.microsoft.com/office/drawing/2014/main" id="{D96AB4C1-1DB5-418D-89EF-BB945FD3D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4" name="Line 21">
              <a:extLst>
                <a:ext uri="{FF2B5EF4-FFF2-40B4-BE49-F238E27FC236}">
                  <a16:creationId xmlns:a16="http://schemas.microsoft.com/office/drawing/2014/main" id="{0DBB5B0D-1D96-FA9F-CE34-092AF3623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5" name="Line 22">
              <a:extLst>
                <a:ext uri="{FF2B5EF4-FFF2-40B4-BE49-F238E27FC236}">
                  <a16:creationId xmlns:a16="http://schemas.microsoft.com/office/drawing/2014/main" id="{FFE9B1CE-22B0-F5FA-7A3A-B25EC7DD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6" name="Line 23">
              <a:extLst>
                <a:ext uri="{FF2B5EF4-FFF2-40B4-BE49-F238E27FC236}">
                  <a16:creationId xmlns:a16="http://schemas.microsoft.com/office/drawing/2014/main" id="{C503E4BD-CC0D-247D-4F9D-624702609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7" name="Line 24">
              <a:extLst>
                <a:ext uri="{FF2B5EF4-FFF2-40B4-BE49-F238E27FC236}">
                  <a16:creationId xmlns:a16="http://schemas.microsoft.com/office/drawing/2014/main" id="{EFB1CDA8-F7DE-8998-2B61-9AFD259A27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8" name="Line 25">
              <a:extLst>
                <a:ext uri="{FF2B5EF4-FFF2-40B4-BE49-F238E27FC236}">
                  <a16:creationId xmlns:a16="http://schemas.microsoft.com/office/drawing/2014/main" id="{49F2FADF-42C0-9EAF-C7B6-3D41C33ED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9" name="Line 26">
              <a:extLst>
                <a:ext uri="{FF2B5EF4-FFF2-40B4-BE49-F238E27FC236}">
                  <a16:creationId xmlns:a16="http://schemas.microsoft.com/office/drawing/2014/main" id="{DDF6DAC2-5EF0-6851-CAC8-BA21F6BE9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00" name="Line 27">
              <a:extLst>
                <a:ext uri="{FF2B5EF4-FFF2-40B4-BE49-F238E27FC236}">
                  <a16:creationId xmlns:a16="http://schemas.microsoft.com/office/drawing/2014/main" id="{81F32F62-7EF1-6494-B834-F1326A25A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901" name="Oval 28">
              <a:extLst>
                <a:ext uri="{FF2B5EF4-FFF2-40B4-BE49-F238E27FC236}">
                  <a16:creationId xmlns:a16="http://schemas.microsoft.com/office/drawing/2014/main" id="{631843D1-144A-6820-2E6F-0C71A708B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2" name="Oval 29">
              <a:extLst>
                <a:ext uri="{FF2B5EF4-FFF2-40B4-BE49-F238E27FC236}">
                  <a16:creationId xmlns:a16="http://schemas.microsoft.com/office/drawing/2014/main" id="{46C02422-976A-F3DF-A156-E9697BC68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3" name="Oval 30">
              <a:extLst>
                <a:ext uri="{FF2B5EF4-FFF2-40B4-BE49-F238E27FC236}">
                  <a16:creationId xmlns:a16="http://schemas.microsoft.com/office/drawing/2014/main" id="{C93D63C7-5414-ACEB-653D-F1FDD833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4" name="Oval 31">
              <a:extLst>
                <a:ext uri="{FF2B5EF4-FFF2-40B4-BE49-F238E27FC236}">
                  <a16:creationId xmlns:a16="http://schemas.microsoft.com/office/drawing/2014/main" id="{693759DE-7A0B-68AB-8323-6713D8A05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5" name="Oval 32">
              <a:extLst>
                <a:ext uri="{FF2B5EF4-FFF2-40B4-BE49-F238E27FC236}">
                  <a16:creationId xmlns:a16="http://schemas.microsoft.com/office/drawing/2014/main" id="{3F1A48F8-0A8D-AAFD-D88B-548B5019B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6" name="Oval 33">
              <a:extLst>
                <a:ext uri="{FF2B5EF4-FFF2-40B4-BE49-F238E27FC236}">
                  <a16:creationId xmlns:a16="http://schemas.microsoft.com/office/drawing/2014/main" id="{70C966C3-31AD-C83F-D401-1A623F675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7" name="Oval 34">
              <a:extLst>
                <a:ext uri="{FF2B5EF4-FFF2-40B4-BE49-F238E27FC236}">
                  <a16:creationId xmlns:a16="http://schemas.microsoft.com/office/drawing/2014/main" id="{21D5DF6D-497C-A1BE-895B-8244F4432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8" name="Oval 35">
              <a:extLst>
                <a:ext uri="{FF2B5EF4-FFF2-40B4-BE49-F238E27FC236}">
                  <a16:creationId xmlns:a16="http://schemas.microsoft.com/office/drawing/2014/main" id="{9C52790D-022F-BB03-EB44-358E49C0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09" name="Oval 36">
              <a:extLst>
                <a:ext uri="{FF2B5EF4-FFF2-40B4-BE49-F238E27FC236}">
                  <a16:creationId xmlns:a16="http://schemas.microsoft.com/office/drawing/2014/main" id="{7C735DAD-241F-2400-E497-DFCE99BB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4910" name="Arc 37">
              <a:extLst>
                <a:ext uri="{FF2B5EF4-FFF2-40B4-BE49-F238E27FC236}">
                  <a16:creationId xmlns:a16="http://schemas.microsoft.com/office/drawing/2014/main" id="{E7177F9F-2739-7276-765F-5EAC487654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868" name="Text Box 38">
            <a:extLst>
              <a:ext uri="{FF2B5EF4-FFF2-40B4-BE49-F238E27FC236}">
                <a16:creationId xmlns:a16="http://schemas.microsoft.com/office/drawing/2014/main" id="{27FB16E5-B6F0-7621-CFD9-573EBC6C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990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869" name="Text Box 39">
            <a:extLst>
              <a:ext uri="{FF2B5EF4-FFF2-40B4-BE49-F238E27FC236}">
                <a16:creationId xmlns:a16="http://schemas.microsoft.com/office/drawing/2014/main" id="{9139E677-7ADA-0864-E640-4EC1FC1E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81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4870" name="Text Box 40">
            <a:extLst>
              <a:ext uri="{FF2B5EF4-FFF2-40B4-BE49-F238E27FC236}">
                <a16:creationId xmlns:a16="http://schemas.microsoft.com/office/drawing/2014/main" id="{DD221287-C6EF-6F12-C48B-2DA8F3AA1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871" name="Text Box 41">
            <a:extLst>
              <a:ext uri="{FF2B5EF4-FFF2-40B4-BE49-F238E27FC236}">
                <a16:creationId xmlns:a16="http://schemas.microsoft.com/office/drawing/2014/main" id="{A686F24A-F335-5A26-9F6C-5161F49C9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872" name="Text Box 42">
            <a:extLst>
              <a:ext uri="{FF2B5EF4-FFF2-40B4-BE49-F238E27FC236}">
                <a16:creationId xmlns:a16="http://schemas.microsoft.com/office/drawing/2014/main" id="{F74A295E-D442-5052-66EC-082810CA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4873" name="Text Box 43">
            <a:extLst>
              <a:ext uri="{FF2B5EF4-FFF2-40B4-BE49-F238E27FC236}">
                <a16:creationId xmlns:a16="http://schemas.microsoft.com/office/drawing/2014/main" id="{FE286AFA-4869-6868-264D-5361E325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886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4874" name="Text Box 44">
            <a:extLst>
              <a:ext uri="{FF2B5EF4-FFF2-40B4-BE49-F238E27FC236}">
                <a16:creationId xmlns:a16="http://schemas.microsoft.com/office/drawing/2014/main" id="{00D4FBDE-C457-B506-21D9-9377CBCE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875" name="Text Box 45">
            <a:extLst>
              <a:ext uri="{FF2B5EF4-FFF2-40B4-BE49-F238E27FC236}">
                <a16:creationId xmlns:a16="http://schemas.microsoft.com/office/drawing/2014/main" id="{071DF826-484D-39EE-1E76-49113435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876" name="Text Box 46">
            <a:extLst>
              <a:ext uri="{FF2B5EF4-FFF2-40B4-BE49-F238E27FC236}">
                <a16:creationId xmlns:a16="http://schemas.microsoft.com/office/drawing/2014/main" id="{B9783010-4174-1A82-CDAD-A5167172F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95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877" name="灯片编号占位符 1">
            <a:extLst>
              <a:ext uri="{FF2B5EF4-FFF2-40B4-BE49-F238E27FC236}">
                <a16:creationId xmlns:a16="http://schemas.microsoft.com/office/drawing/2014/main" id="{BFDB97D7-8E87-E041-C7A6-3059918D4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DDB746-505B-2040-B095-F65455F9D687}" type="slidenum">
              <a:rPr lang="zh-CN" altLang="en-US" sz="1400" smtClean="0">
                <a:latin typeface="Arial" panose="020B0604020202020204" pitchFamily="34" charset="0"/>
              </a:rPr>
              <a:pPr/>
              <a:t>48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FEC40FC-1E29-4526-2982-DB3B1D022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</a:p>
        </p:txBody>
      </p:sp>
      <p:grpSp>
        <p:nvGrpSpPr>
          <p:cNvPr id="165890" name="Group 3">
            <a:extLst>
              <a:ext uri="{FF2B5EF4-FFF2-40B4-BE49-F238E27FC236}">
                <a16:creationId xmlns:a16="http://schemas.microsoft.com/office/drawing/2014/main" id="{62F83C2E-41C7-7AD6-6D96-140013E845F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4391025" cy="3429000"/>
            <a:chOff x="0" y="0"/>
            <a:chExt cx="2766" cy="2160"/>
          </a:xfrm>
        </p:grpSpPr>
        <p:sp>
          <p:nvSpPr>
            <p:cNvPr id="165902" name="Line 4">
              <a:extLst>
                <a:ext uri="{FF2B5EF4-FFF2-40B4-BE49-F238E27FC236}">
                  <a16:creationId xmlns:a16="http://schemas.microsoft.com/office/drawing/2014/main" id="{4E3BDE87-901E-4552-22C8-7AA6DBB80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5903" name="Line 5">
              <a:extLst>
                <a:ext uri="{FF2B5EF4-FFF2-40B4-BE49-F238E27FC236}">
                  <a16:creationId xmlns:a16="http://schemas.microsoft.com/office/drawing/2014/main" id="{4DBE11F9-8094-4BB0-AE9D-0627589B8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4" name="Line 6">
              <a:extLst>
                <a:ext uri="{FF2B5EF4-FFF2-40B4-BE49-F238E27FC236}">
                  <a16:creationId xmlns:a16="http://schemas.microsoft.com/office/drawing/2014/main" id="{9BE8CE46-EA9E-6274-8A6A-EBFA020CB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5" name="Line 7">
              <a:extLst>
                <a:ext uri="{FF2B5EF4-FFF2-40B4-BE49-F238E27FC236}">
                  <a16:creationId xmlns:a16="http://schemas.microsoft.com/office/drawing/2014/main" id="{6C94CDCB-D802-5B01-8037-989F132570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6" name="Line 8">
              <a:extLst>
                <a:ext uri="{FF2B5EF4-FFF2-40B4-BE49-F238E27FC236}">
                  <a16:creationId xmlns:a16="http://schemas.microsoft.com/office/drawing/2014/main" id="{10E387D0-3E0E-61E4-3BEE-554608D35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7" name="Line 9">
              <a:extLst>
                <a:ext uri="{FF2B5EF4-FFF2-40B4-BE49-F238E27FC236}">
                  <a16:creationId xmlns:a16="http://schemas.microsoft.com/office/drawing/2014/main" id="{03E71EE7-C6D2-4A9F-8A4A-67E3E51DE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8" name="Line 10">
              <a:extLst>
                <a:ext uri="{FF2B5EF4-FFF2-40B4-BE49-F238E27FC236}">
                  <a16:creationId xmlns:a16="http://schemas.microsoft.com/office/drawing/2014/main" id="{89D3A1F0-7F9B-1704-6501-1A7918D08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9" name="Line 11">
              <a:extLst>
                <a:ext uri="{FF2B5EF4-FFF2-40B4-BE49-F238E27FC236}">
                  <a16:creationId xmlns:a16="http://schemas.microsoft.com/office/drawing/2014/main" id="{ABBA8789-5BA9-400D-97FA-166D3394E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0" name="Line 12">
              <a:extLst>
                <a:ext uri="{FF2B5EF4-FFF2-40B4-BE49-F238E27FC236}">
                  <a16:creationId xmlns:a16="http://schemas.microsoft.com/office/drawing/2014/main" id="{74745583-657D-CFD1-73E8-58D5FC761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1" name="Line 13">
              <a:extLst>
                <a:ext uri="{FF2B5EF4-FFF2-40B4-BE49-F238E27FC236}">
                  <a16:creationId xmlns:a16="http://schemas.microsoft.com/office/drawing/2014/main" id="{2A7D2A53-2082-48D8-7516-583297967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2" name="Line 14">
              <a:extLst>
                <a:ext uri="{FF2B5EF4-FFF2-40B4-BE49-F238E27FC236}">
                  <a16:creationId xmlns:a16="http://schemas.microsoft.com/office/drawing/2014/main" id="{7BD756C9-81F9-615C-8C03-6CBC1CB8F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3" name="Line 15">
              <a:extLst>
                <a:ext uri="{FF2B5EF4-FFF2-40B4-BE49-F238E27FC236}">
                  <a16:creationId xmlns:a16="http://schemas.microsoft.com/office/drawing/2014/main" id="{24D35854-7C28-EB1A-A475-63489F8B2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4" name="Line 16">
              <a:extLst>
                <a:ext uri="{FF2B5EF4-FFF2-40B4-BE49-F238E27FC236}">
                  <a16:creationId xmlns:a16="http://schemas.microsoft.com/office/drawing/2014/main" id="{BB03C0CC-FFEE-4413-97CA-71F8969DF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5" name="Line 17">
              <a:extLst>
                <a:ext uri="{FF2B5EF4-FFF2-40B4-BE49-F238E27FC236}">
                  <a16:creationId xmlns:a16="http://schemas.microsoft.com/office/drawing/2014/main" id="{7B8940EC-6D9A-F645-81E8-A2E880C8B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6" name="Line 18">
              <a:extLst>
                <a:ext uri="{FF2B5EF4-FFF2-40B4-BE49-F238E27FC236}">
                  <a16:creationId xmlns:a16="http://schemas.microsoft.com/office/drawing/2014/main" id="{00A55172-BCCD-C03C-F150-18850695D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7" name="Line 19">
              <a:extLst>
                <a:ext uri="{FF2B5EF4-FFF2-40B4-BE49-F238E27FC236}">
                  <a16:creationId xmlns:a16="http://schemas.microsoft.com/office/drawing/2014/main" id="{EA0AD094-A764-7554-DEDA-A1EBA7767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8" name="Line 20">
              <a:extLst>
                <a:ext uri="{FF2B5EF4-FFF2-40B4-BE49-F238E27FC236}">
                  <a16:creationId xmlns:a16="http://schemas.microsoft.com/office/drawing/2014/main" id="{D3245A4A-4B4C-32D0-4A7C-162D3A357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9" name="Line 21">
              <a:extLst>
                <a:ext uri="{FF2B5EF4-FFF2-40B4-BE49-F238E27FC236}">
                  <a16:creationId xmlns:a16="http://schemas.microsoft.com/office/drawing/2014/main" id="{7F895299-CF4E-8AAA-2FB4-D6B5E52ED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0" name="Line 22">
              <a:extLst>
                <a:ext uri="{FF2B5EF4-FFF2-40B4-BE49-F238E27FC236}">
                  <a16:creationId xmlns:a16="http://schemas.microsoft.com/office/drawing/2014/main" id="{F09D789B-8520-EF61-FEEE-F54B8E115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1" name="Line 23">
              <a:extLst>
                <a:ext uri="{FF2B5EF4-FFF2-40B4-BE49-F238E27FC236}">
                  <a16:creationId xmlns:a16="http://schemas.microsoft.com/office/drawing/2014/main" id="{734F389D-6001-0CF9-BEA4-41280189F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2" name="Line 24">
              <a:extLst>
                <a:ext uri="{FF2B5EF4-FFF2-40B4-BE49-F238E27FC236}">
                  <a16:creationId xmlns:a16="http://schemas.microsoft.com/office/drawing/2014/main" id="{C967838F-36AA-4A41-8348-F0D23AC6D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3" name="Line 25">
              <a:extLst>
                <a:ext uri="{FF2B5EF4-FFF2-40B4-BE49-F238E27FC236}">
                  <a16:creationId xmlns:a16="http://schemas.microsoft.com/office/drawing/2014/main" id="{731A9A76-8BB9-C43D-4BCD-9DFAD3B98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4" name="Line 26">
              <a:extLst>
                <a:ext uri="{FF2B5EF4-FFF2-40B4-BE49-F238E27FC236}">
                  <a16:creationId xmlns:a16="http://schemas.microsoft.com/office/drawing/2014/main" id="{5A1B033E-6B65-6A67-3EE1-22C985BCF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5" name="Oval 27">
              <a:extLst>
                <a:ext uri="{FF2B5EF4-FFF2-40B4-BE49-F238E27FC236}">
                  <a16:creationId xmlns:a16="http://schemas.microsoft.com/office/drawing/2014/main" id="{ECCB7E39-ED9B-3878-8FAD-4CC86ACE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26" name="Oval 28">
              <a:extLst>
                <a:ext uri="{FF2B5EF4-FFF2-40B4-BE49-F238E27FC236}">
                  <a16:creationId xmlns:a16="http://schemas.microsoft.com/office/drawing/2014/main" id="{02A51ABA-E306-820C-1A5B-32D3AE04E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27" name="Oval 29">
              <a:extLst>
                <a:ext uri="{FF2B5EF4-FFF2-40B4-BE49-F238E27FC236}">
                  <a16:creationId xmlns:a16="http://schemas.microsoft.com/office/drawing/2014/main" id="{4A6F8794-B4BC-A605-BC59-CE6A8A097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28" name="Oval 30">
              <a:extLst>
                <a:ext uri="{FF2B5EF4-FFF2-40B4-BE49-F238E27FC236}">
                  <a16:creationId xmlns:a16="http://schemas.microsoft.com/office/drawing/2014/main" id="{1AF36485-A6ED-9291-B788-0201BACB6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29" name="Oval 31">
              <a:extLst>
                <a:ext uri="{FF2B5EF4-FFF2-40B4-BE49-F238E27FC236}">
                  <a16:creationId xmlns:a16="http://schemas.microsoft.com/office/drawing/2014/main" id="{4B742034-8462-B02A-8822-24498263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30" name="Oval 32">
              <a:extLst>
                <a:ext uri="{FF2B5EF4-FFF2-40B4-BE49-F238E27FC236}">
                  <a16:creationId xmlns:a16="http://schemas.microsoft.com/office/drawing/2014/main" id="{FF27BD6F-C4ED-EF94-6E3D-33FFD196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31" name="Oval 33">
              <a:extLst>
                <a:ext uri="{FF2B5EF4-FFF2-40B4-BE49-F238E27FC236}">
                  <a16:creationId xmlns:a16="http://schemas.microsoft.com/office/drawing/2014/main" id="{A361B2EB-ED96-244A-5568-5123582E3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32" name="Oval 34">
              <a:extLst>
                <a:ext uri="{FF2B5EF4-FFF2-40B4-BE49-F238E27FC236}">
                  <a16:creationId xmlns:a16="http://schemas.microsoft.com/office/drawing/2014/main" id="{D252A5B4-5A5D-D817-9862-5F2B38692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33" name="Oval 35">
              <a:extLst>
                <a:ext uri="{FF2B5EF4-FFF2-40B4-BE49-F238E27FC236}">
                  <a16:creationId xmlns:a16="http://schemas.microsoft.com/office/drawing/2014/main" id="{E7ABFF89-692B-D7F4-80EE-577BA8695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5934" name="Arc 36">
              <a:extLst>
                <a:ext uri="{FF2B5EF4-FFF2-40B4-BE49-F238E27FC236}">
                  <a16:creationId xmlns:a16="http://schemas.microsoft.com/office/drawing/2014/main" id="{FC8E4F83-DDA7-35A4-C67D-97A2124B10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5891" name="Text Box 37">
            <a:extLst>
              <a:ext uri="{FF2B5EF4-FFF2-40B4-BE49-F238E27FC236}">
                <a16:creationId xmlns:a16="http://schemas.microsoft.com/office/drawing/2014/main" id="{DEB11260-3A0E-F86B-B44B-F46DFEA86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990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5892" name="Text Box 38">
            <a:extLst>
              <a:ext uri="{FF2B5EF4-FFF2-40B4-BE49-F238E27FC236}">
                <a16:creationId xmlns:a16="http://schemas.microsoft.com/office/drawing/2014/main" id="{EFA45A93-F4AC-2F87-D9B5-8C2871A1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81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5893" name="Text Box 39">
            <a:extLst>
              <a:ext uri="{FF2B5EF4-FFF2-40B4-BE49-F238E27FC236}">
                <a16:creationId xmlns:a16="http://schemas.microsoft.com/office/drawing/2014/main" id="{D3E81BB9-F929-1457-438D-D1DEF8993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5894" name="Text Box 40">
            <a:extLst>
              <a:ext uri="{FF2B5EF4-FFF2-40B4-BE49-F238E27FC236}">
                <a16:creationId xmlns:a16="http://schemas.microsoft.com/office/drawing/2014/main" id="{28CFA87E-9BD6-A578-8F6E-553898D1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5895" name="Text Box 41">
            <a:extLst>
              <a:ext uri="{FF2B5EF4-FFF2-40B4-BE49-F238E27FC236}">
                <a16:creationId xmlns:a16="http://schemas.microsoft.com/office/drawing/2014/main" id="{19A4CBB0-0446-D1F3-5179-F8E1698AE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624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5896" name="Text Box 42">
            <a:extLst>
              <a:ext uri="{FF2B5EF4-FFF2-40B4-BE49-F238E27FC236}">
                <a16:creationId xmlns:a16="http://schemas.microsoft.com/office/drawing/2014/main" id="{BBE2B417-C356-0033-65B9-24CF7A54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886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5897" name="Text Box 43">
            <a:extLst>
              <a:ext uri="{FF2B5EF4-FFF2-40B4-BE49-F238E27FC236}">
                <a16:creationId xmlns:a16="http://schemas.microsoft.com/office/drawing/2014/main" id="{9D68C5F2-9FAB-571A-6A7C-0F73286B8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5898" name="Text Box 44">
            <a:extLst>
              <a:ext uri="{FF2B5EF4-FFF2-40B4-BE49-F238E27FC236}">
                <a16:creationId xmlns:a16="http://schemas.microsoft.com/office/drawing/2014/main" id="{233DEA4F-F1D2-5C1D-3158-465C60C64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5899" name="Text Box 45">
            <a:extLst>
              <a:ext uri="{FF2B5EF4-FFF2-40B4-BE49-F238E27FC236}">
                <a16:creationId xmlns:a16="http://schemas.microsoft.com/office/drawing/2014/main" id="{EF46B3E9-B62A-279B-F07E-A13AE1A8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95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0222" name="Rectangle 46">
            <a:extLst>
              <a:ext uri="{FF2B5EF4-FFF2-40B4-BE49-F238E27FC236}">
                <a16:creationId xmlns:a16="http://schemas.microsoft.com/office/drawing/2014/main" id="{472EB79C-516F-425B-9655-D86D331DC78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2400" y="914400"/>
            <a:ext cx="472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右图“度序列”：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(d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5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7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8</a:t>
            </a:r>
            <a:r>
              <a:rPr lang="en-US" altLang="zh-CN" sz="2800">
                <a:latin typeface="Times New Roman" panose="02020603050405020304" pitchFamily="18" charset="0"/>
              </a:rPr>
              <a:t>,d</a:t>
            </a:r>
            <a:r>
              <a:rPr lang="en-US" altLang="zh-CN" sz="2800" baseline="-25000">
                <a:latin typeface="Times New Roman" panose="02020603050405020304" pitchFamily="18" charset="0"/>
              </a:rPr>
              <a:t>9</a:t>
            </a:r>
            <a:r>
              <a:rPr lang="en-US" altLang="zh-CN" sz="2800">
                <a:latin typeface="Times New Roman" panose="02020603050405020304" pitchFamily="18" charset="0"/>
              </a:rPr>
              <a:t>)=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(3, 3, 3, 5, 5, 6, 7, 8, 8)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m=3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</a:rPr>
              <a:t>3 </a:t>
            </a:r>
            <a:r>
              <a:rPr lang="en-US" altLang="zh-CN" sz="2800">
                <a:latin typeface="Times New Roman" panose="02020603050405020304" pitchFamily="18" charset="0"/>
              </a:rPr>
              <a:t>=3≤3, d</a:t>
            </a:r>
            <a:r>
              <a:rPr lang="en-US" altLang="zh-CN" sz="2800" baseline="-25000">
                <a:latin typeface="Times New Roman" panose="02020603050405020304" pitchFamily="18" charset="0"/>
              </a:rPr>
              <a:t>9-3</a:t>
            </a:r>
            <a:r>
              <a:rPr lang="en-US" altLang="zh-CN" sz="2800">
                <a:latin typeface="Times New Roman" panose="02020603050405020304" pitchFamily="18" charset="0"/>
              </a:rPr>
              <a:t>=d</a:t>
            </a:r>
            <a:r>
              <a:rPr lang="en-US" altLang="zh-CN" sz="2800" baseline="-25000">
                <a:latin typeface="Times New Roman" panose="02020603050405020304" pitchFamily="18" charset="0"/>
              </a:rPr>
              <a:t>6 </a:t>
            </a:r>
            <a:r>
              <a:rPr lang="en-US" altLang="zh-CN" sz="2800">
                <a:latin typeface="Times New Roman" panose="02020603050405020304" pitchFamily="18" charset="0"/>
              </a:rPr>
              <a:t>=6&lt;6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前者成立，后者不成立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m=4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</a:rPr>
              <a:t>4 </a:t>
            </a:r>
            <a:r>
              <a:rPr lang="en-US" altLang="zh-CN" sz="2800">
                <a:latin typeface="Times New Roman" panose="02020603050405020304" pitchFamily="18" charset="0"/>
              </a:rPr>
              <a:t>=5≤4, d</a:t>
            </a:r>
            <a:r>
              <a:rPr lang="en-US" altLang="zh-CN" sz="2800" baseline="-25000">
                <a:latin typeface="Times New Roman" panose="02020603050405020304" pitchFamily="18" charset="0"/>
              </a:rPr>
              <a:t>9-4</a:t>
            </a:r>
            <a:r>
              <a:rPr lang="en-US" altLang="zh-CN" sz="2800">
                <a:latin typeface="Times New Roman" panose="02020603050405020304" pitchFamily="18" charset="0"/>
              </a:rPr>
              <a:t>=d</a:t>
            </a:r>
            <a:r>
              <a:rPr lang="en-US" altLang="zh-CN" sz="2800" baseline="-25000">
                <a:latin typeface="Times New Roman" panose="02020603050405020304" pitchFamily="18" charset="0"/>
              </a:rPr>
              <a:t>5 </a:t>
            </a:r>
            <a:r>
              <a:rPr lang="en-US" altLang="zh-CN" sz="2800">
                <a:latin typeface="Times New Roman" panose="02020603050405020304" pitchFamily="18" charset="0"/>
              </a:rPr>
              <a:t>=5&lt;5</a:t>
            </a:r>
            <a:r>
              <a:rPr lang="zh-CN" altLang="en-US" sz="280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都不成立</a:t>
            </a:r>
            <a:r>
              <a:rPr lang="en-US" altLang="zh-CN" sz="2800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从而，这是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Hamilton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4.4.4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强于定理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4.4.2</a:t>
            </a:r>
          </a:p>
        </p:txBody>
      </p:sp>
      <p:sp>
        <p:nvSpPr>
          <p:cNvPr id="165901" name="灯片编号占位符 1">
            <a:extLst>
              <a:ext uri="{FF2B5EF4-FFF2-40B4-BE49-F238E27FC236}">
                <a16:creationId xmlns:a16="http://schemas.microsoft.com/office/drawing/2014/main" id="{E940CC1B-4E2B-42B5-9367-1533407A3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BD78F2-B66E-E640-942F-5AB2A0BB34B5}" type="slidenum">
              <a:rPr lang="zh-CN" altLang="en-US" sz="1400" smtClean="0">
                <a:latin typeface="Arial" panose="020B0604020202020204" pitchFamily="34" charset="0"/>
              </a:rPr>
              <a:pPr/>
              <a:t>49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>
            <a:extLst>
              <a:ext uri="{FF2B5EF4-FFF2-40B4-BE49-F238E27FC236}">
                <a16:creationId xmlns:a16="http://schemas.microsoft.com/office/drawing/2014/main" id="{DC5AB20C-AAC6-BAB0-E7B9-437679FC4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	      </a:t>
            </a:r>
            <a:r>
              <a:rPr lang="en-US" altLang="zh-CN">
                <a:latin typeface="Times New Roman" panose="02020603050405020304" pitchFamily="18" charset="0"/>
              </a:rPr>
              <a:t>Euler</a:t>
            </a:r>
            <a:r>
              <a:rPr lang="zh-CN" altLang="en-US">
                <a:latin typeface="Times New Roman" panose="02020603050405020304" pitchFamily="18" charset="0"/>
              </a:rPr>
              <a:t>路同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路相比较，前者要周游诸弧，后者要周游诸点，虽然仅有一字之差，但两者的困难程度却不大相同。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zh-CN" altLang="en-US">
                <a:latin typeface="Times New Roman" panose="02020603050405020304" pitchFamily="18" charset="0"/>
              </a:rPr>
              <a:t>		对于前者，在上节已经得到了一些较为深刻的定理，比较满意地解决了这个问题；但对于后者，却没有令人满意的结果。寻找一个图是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图的充分必要条件，仍是图论中一个重要问题。</a:t>
            </a:r>
          </a:p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9810" name="灯片编号占位符 1">
            <a:extLst>
              <a:ext uri="{FF2B5EF4-FFF2-40B4-BE49-F238E27FC236}">
                <a16:creationId xmlns:a16="http://schemas.microsoft.com/office/drawing/2014/main" id="{B64D43F3-9A8D-530B-E535-0C6BDCFD9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A46B49-3751-CD45-9683-9979CB19F741}" type="slidenum">
              <a:rPr lang="zh-CN" altLang="en-US" sz="1400" smtClean="0">
                <a:latin typeface="Arial" panose="020B0604020202020204" pitchFamily="34" charset="0"/>
              </a:rPr>
              <a:pPr/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63C253E-9315-62AB-5466-B4AC841D3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回路</a:t>
            </a:r>
          </a:p>
        </p:txBody>
      </p:sp>
      <p:grpSp>
        <p:nvGrpSpPr>
          <p:cNvPr id="166914" name="Group 3">
            <a:extLst>
              <a:ext uri="{FF2B5EF4-FFF2-40B4-BE49-F238E27FC236}">
                <a16:creationId xmlns:a16="http://schemas.microsoft.com/office/drawing/2014/main" id="{189D2A03-7581-05B0-DAB2-F3DC5015D68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5638800" cy="4572000"/>
            <a:chOff x="0" y="0"/>
            <a:chExt cx="2766" cy="2160"/>
          </a:xfrm>
        </p:grpSpPr>
        <p:sp>
          <p:nvSpPr>
            <p:cNvPr id="166916" name="Line 4">
              <a:extLst>
                <a:ext uri="{FF2B5EF4-FFF2-40B4-BE49-F238E27FC236}">
                  <a16:creationId xmlns:a16="http://schemas.microsoft.com/office/drawing/2014/main" id="{FCE88A2C-CBFF-A3BE-A36E-36637D0B5A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6917" name="Line 5">
              <a:extLst>
                <a:ext uri="{FF2B5EF4-FFF2-40B4-BE49-F238E27FC236}">
                  <a16:creationId xmlns:a16="http://schemas.microsoft.com/office/drawing/2014/main" id="{56CB3E2F-1B56-E7D5-E5EC-99734EF0B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18" name="Line 6">
              <a:extLst>
                <a:ext uri="{FF2B5EF4-FFF2-40B4-BE49-F238E27FC236}">
                  <a16:creationId xmlns:a16="http://schemas.microsoft.com/office/drawing/2014/main" id="{3D7796EE-D6B6-971B-1F8E-F8BFD3C63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19" name="Line 7">
              <a:extLst>
                <a:ext uri="{FF2B5EF4-FFF2-40B4-BE49-F238E27FC236}">
                  <a16:creationId xmlns:a16="http://schemas.microsoft.com/office/drawing/2014/main" id="{BEB3F164-033E-9CD2-D7A2-48AD8BE13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0" name="Line 8">
              <a:extLst>
                <a:ext uri="{FF2B5EF4-FFF2-40B4-BE49-F238E27FC236}">
                  <a16:creationId xmlns:a16="http://schemas.microsoft.com/office/drawing/2014/main" id="{65907865-70CD-91C7-09E3-8DD0DA003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1" name="Line 9">
              <a:extLst>
                <a:ext uri="{FF2B5EF4-FFF2-40B4-BE49-F238E27FC236}">
                  <a16:creationId xmlns:a16="http://schemas.microsoft.com/office/drawing/2014/main" id="{B051CBA9-8F1E-8D7C-6B5B-5F7E0D623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2" name="Line 10">
              <a:extLst>
                <a:ext uri="{FF2B5EF4-FFF2-40B4-BE49-F238E27FC236}">
                  <a16:creationId xmlns:a16="http://schemas.microsoft.com/office/drawing/2014/main" id="{326C498C-F49F-BE9C-BD36-6E16B8964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3" name="Line 11">
              <a:extLst>
                <a:ext uri="{FF2B5EF4-FFF2-40B4-BE49-F238E27FC236}">
                  <a16:creationId xmlns:a16="http://schemas.microsoft.com/office/drawing/2014/main" id="{B3E2B946-F2EF-74D5-1CE5-C3844F705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4" name="Line 12">
              <a:extLst>
                <a:ext uri="{FF2B5EF4-FFF2-40B4-BE49-F238E27FC236}">
                  <a16:creationId xmlns:a16="http://schemas.microsoft.com/office/drawing/2014/main" id="{89012D7F-3FF2-5D50-CCF1-0572194E4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5" name="Line 13">
              <a:extLst>
                <a:ext uri="{FF2B5EF4-FFF2-40B4-BE49-F238E27FC236}">
                  <a16:creationId xmlns:a16="http://schemas.microsoft.com/office/drawing/2014/main" id="{425360C5-4C7F-0EC1-5E3F-055ED1F8D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6" name="Line 14">
              <a:extLst>
                <a:ext uri="{FF2B5EF4-FFF2-40B4-BE49-F238E27FC236}">
                  <a16:creationId xmlns:a16="http://schemas.microsoft.com/office/drawing/2014/main" id="{BA3F6570-3AFC-0B95-F49E-D4E833F0D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7" name="Line 15">
              <a:extLst>
                <a:ext uri="{FF2B5EF4-FFF2-40B4-BE49-F238E27FC236}">
                  <a16:creationId xmlns:a16="http://schemas.microsoft.com/office/drawing/2014/main" id="{2179D947-9269-4CEA-6BD8-C4C351CEA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8" name="Line 16">
              <a:extLst>
                <a:ext uri="{FF2B5EF4-FFF2-40B4-BE49-F238E27FC236}">
                  <a16:creationId xmlns:a16="http://schemas.microsoft.com/office/drawing/2014/main" id="{C4435D48-CB52-A9C5-2E87-CBC42CB85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9" name="Line 17">
              <a:extLst>
                <a:ext uri="{FF2B5EF4-FFF2-40B4-BE49-F238E27FC236}">
                  <a16:creationId xmlns:a16="http://schemas.microsoft.com/office/drawing/2014/main" id="{49DE11F0-BAC1-1EAC-4CDC-4F86D4694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0" name="Line 18">
              <a:extLst>
                <a:ext uri="{FF2B5EF4-FFF2-40B4-BE49-F238E27FC236}">
                  <a16:creationId xmlns:a16="http://schemas.microsoft.com/office/drawing/2014/main" id="{6F73DF4B-83BF-A252-9FEC-07B46BD18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1" name="Line 19">
              <a:extLst>
                <a:ext uri="{FF2B5EF4-FFF2-40B4-BE49-F238E27FC236}">
                  <a16:creationId xmlns:a16="http://schemas.microsoft.com/office/drawing/2014/main" id="{1EFBD33D-4F4E-F516-EC0C-80E3E7285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2" name="Line 20">
              <a:extLst>
                <a:ext uri="{FF2B5EF4-FFF2-40B4-BE49-F238E27FC236}">
                  <a16:creationId xmlns:a16="http://schemas.microsoft.com/office/drawing/2014/main" id="{C0E5F1E3-C58A-EF0C-2737-58BA43386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3" name="Line 21">
              <a:extLst>
                <a:ext uri="{FF2B5EF4-FFF2-40B4-BE49-F238E27FC236}">
                  <a16:creationId xmlns:a16="http://schemas.microsoft.com/office/drawing/2014/main" id="{28854348-9DB3-6E11-6594-A2E765B36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4" name="Line 22">
              <a:extLst>
                <a:ext uri="{FF2B5EF4-FFF2-40B4-BE49-F238E27FC236}">
                  <a16:creationId xmlns:a16="http://schemas.microsoft.com/office/drawing/2014/main" id="{B9A72EAC-CB49-5465-BBC6-2C066F49C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5" name="Line 23">
              <a:extLst>
                <a:ext uri="{FF2B5EF4-FFF2-40B4-BE49-F238E27FC236}">
                  <a16:creationId xmlns:a16="http://schemas.microsoft.com/office/drawing/2014/main" id="{0E07B15B-F5F2-BB0E-54FE-EC6EE33F6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6" name="Line 24">
              <a:extLst>
                <a:ext uri="{FF2B5EF4-FFF2-40B4-BE49-F238E27FC236}">
                  <a16:creationId xmlns:a16="http://schemas.microsoft.com/office/drawing/2014/main" id="{E91B1013-AE74-DC77-825E-555BD0DAF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7" name="Line 25">
              <a:extLst>
                <a:ext uri="{FF2B5EF4-FFF2-40B4-BE49-F238E27FC236}">
                  <a16:creationId xmlns:a16="http://schemas.microsoft.com/office/drawing/2014/main" id="{02ADDE1D-95D0-0240-78E3-D57CEC077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8" name="Line 26">
              <a:extLst>
                <a:ext uri="{FF2B5EF4-FFF2-40B4-BE49-F238E27FC236}">
                  <a16:creationId xmlns:a16="http://schemas.microsoft.com/office/drawing/2014/main" id="{4E8E2BA0-A695-48E9-E5F8-B50E2456F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9" name="Oval 27">
              <a:extLst>
                <a:ext uri="{FF2B5EF4-FFF2-40B4-BE49-F238E27FC236}">
                  <a16:creationId xmlns:a16="http://schemas.microsoft.com/office/drawing/2014/main" id="{F9E7F4E7-56D7-E955-BEE0-1315A3527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0" name="Oval 28">
              <a:extLst>
                <a:ext uri="{FF2B5EF4-FFF2-40B4-BE49-F238E27FC236}">
                  <a16:creationId xmlns:a16="http://schemas.microsoft.com/office/drawing/2014/main" id="{2FD65173-A4DD-211C-0348-30C816FFA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1" name="Oval 29">
              <a:extLst>
                <a:ext uri="{FF2B5EF4-FFF2-40B4-BE49-F238E27FC236}">
                  <a16:creationId xmlns:a16="http://schemas.microsoft.com/office/drawing/2014/main" id="{12187BE7-4BC2-ADD1-AA21-642ECC61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2" name="Oval 30">
              <a:extLst>
                <a:ext uri="{FF2B5EF4-FFF2-40B4-BE49-F238E27FC236}">
                  <a16:creationId xmlns:a16="http://schemas.microsoft.com/office/drawing/2014/main" id="{EA63B0CE-492F-E19D-65F5-E6689E657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3" name="Oval 31">
              <a:extLst>
                <a:ext uri="{FF2B5EF4-FFF2-40B4-BE49-F238E27FC236}">
                  <a16:creationId xmlns:a16="http://schemas.microsoft.com/office/drawing/2014/main" id="{466ADFAF-2217-D9DC-7CD1-DA4D2267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4" name="Oval 32">
              <a:extLst>
                <a:ext uri="{FF2B5EF4-FFF2-40B4-BE49-F238E27FC236}">
                  <a16:creationId xmlns:a16="http://schemas.microsoft.com/office/drawing/2014/main" id="{F5F03C0A-6A01-9EEE-368A-A9D6E82BD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5" name="Oval 33">
              <a:extLst>
                <a:ext uri="{FF2B5EF4-FFF2-40B4-BE49-F238E27FC236}">
                  <a16:creationId xmlns:a16="http://schemas.microsoft.com/office/drawing/2014/main" id="{1205128E-01C9-B52F-EF21-5F291F6A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6" name="Oval 34">
              <a:extLst>
                <a:ext uri="{FF2B5EF4-FFF2-40B4-BE49-F238E27FC236}">
                  <a16:creationId xmlns:a16="http://schemas.microsoft.com/office/drawing/2014/main" id="{26AC2C34-846C-49DD-EDB9-6BA140DAE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7" name="Oval 35">
              <a:extLst>
                <a:ext uri="{FF2B5EF4-FFF2-40B4-BE49-F238E27FC236}">
                  <a16:creationId xmlns:a16="http://schemas.microsoft.com/office/drawing/2014/main" id="{E1BE4C49-F230-0A7A-6C68-8E2EBB2E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6948" name="Arc 36">
              <a:extLst>
                <a:ext uri="{FF2B5EF4-FFF2-40B4-BE49-F238E27FC236}">
                  <a16:creationId xmlns:a16="http://schemas.microsoft.com/office/drawing/2014/main" id="{4B3FADA2-0FBC-4755-DC4B-53FF69227C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6915" name="灯片编号占位符 1">
            <a:extLst>
              <a:ext uri="{FF2B5EF4-FFF2-40B4-BE49-F238E27FC236}">
                <a16:creationId xmlns:a16="http://schemas.microsoft.com/office/drawing/2014/main" id="{5A675299-D4B8-CC42-B1C1-7C197F23C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22FAD6-DE29-D24B-975F-860674B1E4CA}" type="slidenum">
              <a:rPr lang="zh-CN" altLang="en-US" sz="1400" smtClean="0">
                <a:latin typeface="Arial" panose="020B0604020202020204" pitchFamily="34" charset="0"/>
              </a:rPr>
              <a:pPr/>
              <a:t>50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6A934D8-5AB9-8ABE-BDE2-D76F21A60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42875"/>
            <a:ext cx="7772400" cy="7524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例：</a:t>
            </a:r>
          </a:p>
        </p:txBody>
      </p:sp>
      <p:grpSp>
        <p:nvGrpSpPr>
          <p:cNvPr id="167938" name="Group 3">
            <a:extLst>
              <a:ext uri="{FF2B5EF4-FFF2-40B4-BE49-F238E27FC236}">
                <a16:creationId xmlns:a16="http://schemas.microsoft.com/office/drawing/2014/main" id="{6E0C658A-9B56-DEBA-89D3-032B859EE7C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752600"/>
            <a:ext cx="3381375" cy="3590925"/>
            <a:chOff x="0" y="0"/>
            <a:chExt cx="2130" cy="2262"/>
          </a:xfrm>
        </p:grpSpPr>
        <p:sp>
          <p:nvSpPr>
            <p:cNvPr id="167941" name="Line 4">
              <a:extLst>
                <a:ext uri="{FF2B5EF4-FFF2-40B4-BE49-F238E27FC236}">
                  <a16:creationId xmlns:a16="http://schemas.microsoft.com/office/drawing/2014/main" id="{BBE52109-04C9-D404-CA48-1C2089116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2" name="Line 5">
              <a:extLst>
                <a:ext uri="{FF2B5EF4-FFF2-40B4-BE49-F238E27FC236}">
                  <a16:creationId xmlns:a16="http://schemas.microsoft.com/office/drawing/2014/main" id="{3FEEF9CC-D391-9158-873B-7764EF0AD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3" name="Line 6">
              <a:extLst>
                <a:ext uri="{FF2B5EF4-FFF2-40B4-BE49-F238E27FC236}">
                  <a16:creationId xmlns:a16="http://schemas.microsoft.com/office/drawing/2014/main" id="{DDB9EA28-716A-32E2-9B07-E93476C22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4" name="Line 7">
              <a:extLst>
                <a:ext uri="{FF2B5EF4-FFF2-40B4-BE49-F238E27FC236}">
                  <a16:creationId xmlns:a16="http://schemas.microsoft.com/office/drawing/2014/main" id="{4C3D7243-A34F-7749-7915-EEBF848DD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5" name="Line 8">
              <a:extLst>
                <a:ext uri="{FF2B5EF4-FFF2-40B4-BE49-F238E27FC236}">
                  <a16:creationId xmlns:a16="http://schemas.microsoft.com/office/drawing/2014/main" id="{035A19D4-94CA-B83A-35CA-54B2B8804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Line 9">
              <a:extLst>
                <a:ext uri="{FF2B5EF4-FFF2-40B4-BE49-F238E27FC236}">
                  <a16:creationId xmlns:a16="http://schemas.microsoft.com/office/drawing/2014/main" id="{C9D22002-6299-24B6-CE77-DF49BECE3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95"/>
              <a:ext cx="996" cy="153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7" name="Line 10">
              <a:extLst>
                <a:ext uri="{FF2B5EF4-FFF2-40B4-BE49-F238E27FC236}">
                  <a16:creationId xmlns:a16="http://schemas.microsoft.com/office/drawing/2014/main" id="{EDC2B904-FA8C-1B08-ABF7-F86012DF1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" y="75"/>
              <a:ext cx="977" cy="15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8" name="Line 11">
              <a:extLst>
                <a:ext uri="{FF2B5EF4-FFF2-40B4-BE49-F238E27FC236}">
                  <a16:creationId xmlns:a16="http://schemas.microsoft.com/office/drawing/2014/main" id="{2D4D2599-2FF8-B653-C98B-3569ACFE5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9" name="Oval 12">
              <a:extLst>
                <a:ext uri="{FF2B5EF4-FFF2-40B4-BE49-F238E27FC236}">
                  <a16:creationId xmlns:a16="http://schemas.microsoft.com/office/drawing/2014/main" id="{F92AF655-DCE4-489C-07DF-0FA3B0258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7950" name="Oval 13">
              <a:extLst>
                <a:ext uri="{FF2B5EF4-FFF2-40B4-BE49-F238E27FC236}">
                  <a16:creationId xmlns:a16="http://schemas.microsoft.com/office/drawing/2014/main" id="{14AA1C50-85DA-39F3-F5A1-2FBF82318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7951" name="Oval 14">
              <a:extLst>
                <a:ext uri="{FF2B5EF4-FFF2-40B4-BE49-F238E27FC236}">
                  <a16:creationId xmlns:a16="http://schemas.microsoft.com/office/drawing/2014/main" id="{7B41E0BF-AC60-F695-AAED-C8D8EC4E1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7952" name="Oval 15">
              <a:extLst>
                <a:ext uri="{FF2B5EF4-FFF2-40B4-BE49-F238E27FC236}">
                  <a16:creationId xmlns:a16="http://schemas.microsoft.com/office/drawing/2014/main" id="{7EA0721A-DA70-8182-2986-A76D3B45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7953" name="Oval 16">
              <a:extLst>
                <a:ext uri="{FF2B5EF4-FFF2-40B4-BE49-F238E27FC236}">
                  <a16:creationId xmlns:a16="http://schemas.microsoft.com/office/drawing/2014/main" id="{0A699956-CE55-03DE-A5C2-112252051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7954" name="Oval 17">
              <a:extLst>
                <a:ext uri="{FF2B5EF4-FFF2-40B4-BE49-F238E27FC236}">
                  <a16:creationId xmlns:a16="http://schemas.microsoft.com/office/drawing/2014/main" id="{AA923E06-CBD4-1AD0-4161-268C7B380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42" name="Text Box 18">
            <a:extLst>
              <a:ext uri="{FF2B5EF4-FFF2-40B4-BE49-F238E27FC236}">
                <a16:creationId xmlns:a16="http://schemas.microsoft.com/office/drawing/2014/main" id="{021C35EC-B481-8E3D-789A-EECAED74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457200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但是该定理用于右图得不到任何结论</a:t>
            </a:r>
            <a:r>
              <a:rPr lang="en-US" altLang="zh-CN" sz="30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度序列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: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(d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1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, 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2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, 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, 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4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, 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5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, 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6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)=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  (2, 2, 2, 3, 3, 4)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，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m&lt;6/2, m≤2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当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m=1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时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，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1 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＝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2≤1, 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5 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＝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altLang="zh-CN" sz="3000" b="0">
                <a:latin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&lt;5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，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前者不成立；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当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m=2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时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，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2 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＝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2</a:t>
            </a:r>
            <a:r>
              <a:rPr lang="en-US" altLang="zh-CN" sz="3000" b="0">
                <a:latin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≤2, d</a:t>
            </a:r>
            <a:r>
              <a:rPr lang="en-US" altLang="zh-CN" sz="3000" baseline="-25000">
                <a:latin typeface="Times New Roman" panose="02020603050405020304" pitchFamily="18" charset="0"/>
                <a:sym typeface="Wingdings" pitchFamily="2" charset="2"/>
              </a:rPr>
              <a:t>4 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＝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3</a:t>
            </a:r>
            <a:r>
              <a:rPr lang="en-US" altLang="zh-CN" sz="3000" b="0">
                <a:latin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&lt;4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，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  <a:sym typeface="Wingdings" pitchFamily="2" charset="2"/>
              </a:rPr>
              <a:t>都成立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。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Note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定理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4.4.4</a:t>
            </a:r>
            <a:r>
              <a:rPr lang="zh-CN" altLang="en-US" sz="3000">
                <a:latin typeface="Times New Roman" panose="02020603050405020304" pitchFamily="18" charset="0"/>
                <a:sym typeface="Wingdings" pitchFamily="2" charset="2"/>
              </a:rPr>
              <a:t>不强于</a:t>
            </a:r>
            <a:r>
              <a:rPr lang="en-US" altLang="zh-CN" sz="3000">
                <a:latin typeface="Times New Roman" panose="02020603050405020304" pitchFamily="18" charset="0"/>
                <a:sym typeface="Wingdings" pitchFamily="2" charset="2"/>
              </a:rPr>
              <a:t>4.4.3</a:t>
            </a:r>
            <a:r>
              <a:rPr lang="en-US" altLang="zh-CN">
                <a:latin typeface="Times New Roman" panose="02020603050405020304" pitchFamily="18" charset="0"/>
                <a:sym typeface="Wingdings" pitchFamily="2" charset="2"/>
              </a:rPr>
              <a:t>.</a:t>
            </a:r>
          </a:p>
        </p:txBody>
      </p:sp>
      <p:sp>
        <p:nvSpPr>
          <p:cNvPr id="167940" name="灯片编号占位符 1">
            <a:extLst>
              <a:ext uri="{FF2B5EF4-FFF2-40B4-BE49-F238E27FC236}">
                <a16:creationId xmlns:a16="http://schemas.microsoft.com/office/drawing/2014/main" id="{72155AAF-FF21-C96A-CCD3-F39A62DCD8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5E801A-E7F9-654B-9D58-D55C66A191F1}" type="slidenum">
              <a:rPr lang="zh-CN" altLang="en-US" sz="1400" smtClean="0">
                <a:latin typeface="Arial" panose="020B0604020202020204" pitchFamily="34" charset="0"/>
              </a:rPr>
              <a:pPr/>
              <a:t>51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2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2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C1F1EFB-2620-D496-27D2-1E2F97BAE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168962" name="Rectangle 3">
            <a:extLst>
              <a:ext uri="{FF2B5EF4-FFF2-40B4-BE49-F238E27FC236}">
                <a16:creationId xmlns:a16="http://schemas.microsoft.com/office/drawing/2014/main" id="{15F3D17A-DE87-B6E0-BCDE-C0C918162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4.4.4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zh-CN" altLang="en-US" sz="3600">
                <a:latin typeface="Times New Roman" panose="02020603050405020304" pitchFamily="18" charset="0"/>
              </a:rPr>
              <a:t>实数序列</a:t>
            </a:r>
            <a:r>
              <a:rPr lang="en-US" altLang="zh-CN" sz="3600">
                <a:latin typeface="Times New Roman" panose="02020603050405020304" pitchFamily="18" charset="0"/>
              </a:rPr>
              <a:t>(p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, …, p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)</a:t>
            </a:r>
            <a:r>
              <a:rPr lang="zh-CN" altLang="en-US" sz="3600">
                <a:latin typeface="Times New Roman" panose="02020603050405020304" pitchFamily="18" charset="0"/>
              </a:rPr>
              <a:t>称为由实数序列</a:t>
            </a:r>
            <a:r>
              <a:rPr lang="en-US" altLang="zh-CN" sz="3600">
                <a:latin typeface="Times New Roman" panose="02020603050405020304" pitchFamily="18" charset="0"/>
              </a:rPr>
              <a:t>(q</a:t>
            </a:r>
            <a:r>
              <a:rPr lang="en-US" altLang="zh-CN" sz="3600" baseline="-30000">
                <a:latin typeface="Times New Roman" panose="02020603050405020304" pitchFamily="18" charset="0"/>
              </a:rPr>
              <a:t>1</a:t>
            </a:r>
            <a:r>
              <a:rPr lang="en-US" altLang="zh-CN" sz="3600">
                <a:latin typeface="Times New Roman" panose="02020603050405020304" pitchFamily="18" charset="0"/>
              </a:rPr>
              <a:t>, …, q</a:t>
            </a:r>
            <a:r>
              <a:rPr lang="en-US" altLang="zh-CN" sz="3600" baseline="-30000">
                <a:latin typeface="Times New Roman" panose="02020603050405020304" pitchFamily="18" charset="0"/>
              </a:rPr>
              <a:t>n</a:t>
            </a:r>
            <a:r>
              <a:rPr lang="en-US" altLang="zh-CN" sz="3600">
                <a:latin typeface="Times New Roman" panose="02020603050405020304" pitchFamily="18" charset="0"/>
              </a:rPr>
              <a:t>)</a:t>
            </a:r>
            <a:r>
              <a:rPr lang="zh-CN" altLang="en-US" sz="3600">
                <a:latin typeface="Times New Roman" panose="02020603050405020304" pitchFamily="18" charset="0"/>
              </a:rPr>
              <a:t>所增大</a:t>
            </a:r>
            <a:r>
              <a:rPr lang="en-US" altLang="zh-CN" sz="3600">
                <a:latin typeface="Times New Roman" panose="02020603050405020304" pitchFamily="18" charset="0"/>
              </a:rPr>
              <a:t>,</a:t>
            </a:r>
            <a:r>
              <a:rPr lang="zh-CN" altLang="en-US" sz="3600">
                <a:latin typeface="Times New Roman" panose="02020603050405020304" pitchFamily="18" charset="0"/>
              </a:rPr>
              <a:t>如果</a:t>
            </a:r>
            <a:r>
              <a:rPr lang="en-US" altLang="zh-CN" sz="360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600">
                <a:latin typeface="Times New Roman" panose="02020603050405020304" pitchFamily="18" charset="0"/>
              </a:rPr>
              <a:t>q</a:t>
            </a:r>
            <a:r>
              <a:rPr lang="en-US" altLang="zh-CN" sz="3600" baseline="-30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</a:rPr>
              <a:t>, i=1,…,n</a:t>
            </a:r>
            <a:r>
              <a:rPr lang="zh-CN" altLang="en-US" sz="360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>
                <a:latin typeface="Times New Roman" panose="02020603050405020304" pitchFamily="18" charset="0"/>
              </a:rPr>
              <a:t>例如</a:t>
            </a:r>
            <a:r>
              <a:rPr lang="en-US" altLang="zh-CN" sz="3600">
                <a:latin typeface="Times New Roman" panose="02020603050405020304" pitchFamily="18" charset="0"/>
                <a:sym typeface="Wingdings" pitchFamily="2" charset="2"/>
              </a:rPr>
              <a:t>: (2, 2, 2, 2)</a:t>
            </a:r>
            <a:r>
              <a:rPr lang="zh-CN" altLang="en-US" sz="3600">
                <a:latin typeface="Times New Roman" panose="02020603050405020304" pitchFamily="18" charset="0"/>
                <a:sym typeface="Wingdings" pitchFamily="2" charset="2"/>
              </a:rPr>
              <a:t>由</a:t>
            </a:r>
            <a:r>
              <a:rPr lang="en-US" altLang="zh-CN" sz="3600">
                <a:latin typeface="Times New Roman" panose="02020603050405020304" pitchFamily="18" charset="0"/>
                <a:sym typeface="Wingdings" pitchFamily="2" charset="2"/>
              </a:rPr>
              <a:t>(2, 2, 3, 3)</a:t>
            </a:r>
            <a:r>
              <a:rPr lang="zh-CN" altLang="en-US" sz="3600">
                <a:latin typeface="Times New Roman" panose="02020603050405020304" pitchFamily="18" charset="0"/>
                <a:sym typeface="Wingdings" pitchFamily="2" charset="2"/>
              </a:rPr>
              <a:t>所增大。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68963" name="灯片编号占位符 1">
            <a:extLst>
              <a:ext uri="{FF2B5EF4-FFF2-40B4-BE49-F238E27FC236}">
                <a16:creationId xmlns:a16="http://schemas.microsoft.com/office/drawing/2014/main" id="{9243288D-4EF1-CA7E-3286-D92B712C5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843D9E-36A5-9D44-9C89-BCF93C148EFB}" type="slidenum">
              <a:rPr lang="zh-CN" altLang="en-US" sz="1400" smtClean="0">
                <a:latin typeface="Arial" panose="020B0604020202020204" pitchFamily="34" charset="0"/>
              </a:rPr>
              <a:pPr/>
              <a:t>52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D3EF925-EC45-151C-95BC-542CE8DFE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8239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169986" name="Rectangle 3">
            <a:extLst>
              <a:ext uri="{FF2B5EF4-FFF2-40B4-BE49-F238E27FC236}">
                <a16:creationId xmlns:a16="http://schemas.microsoft.com/office/drawing/2014/main" id="{7BB8DCFF-1BD4-7765-FEB7-53798C270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4.4.5</a:t>
            </a:r>
            <a:r>
              <a:rPr lang="en-US" altLang="zh-CN" sz="3600" dirty="0">
                <a:latin typeface="Times New Roman" panose="02020603050405020304" pitchFamily="18" charset="0"/>
              </a:rPr>
              <a:t>  </a:t>
            </a:r>
            <a:r>
              <a:rPr lang="zh-CN" altLang="en-US" sz="3600" dirty="0">
                <a:latin typeface="Times New Roman" panose="02020603050405020304" pitchFamily="18" charset="0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</a:rPr>
              <a:t>是有限图。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</a:rPr>
              <a:t>称为被</a:t>
            </a:r>
            <a:r>
              <a:rPr lang="en-US" altLang="zh-CN" sz="36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度增大</a:t>
            </a:r>
            <a:r>
              <a:rPr lang="zh-CN" altLang="en-US" sz="3600" dirty="0">
                <a:latin typeface="Times New Roman" panose="02020603050405020304" pitchFamily="18" charset="0"/>
              </a:rPr>
              <a:t>，如果</a:t>
            </a:r>
            <a:r>
              <a:rPr lang="en-US" altLang="zh-CN" sz="3600" dirty="0">
                <a:latin typeface="Times New Roman" panose="02020603050405020304" pitchFamily="18" charset="0"/>
              </a:rPr>
              <a:t>|P(G)|=|P(H)|</a:t>
            </a:r>
            <a:r>
              <a:rPr lang="zh-CN" altLang="en-US" sz="3600" dirty="0">
                <a:latin typeface="Times New Roman" panose="02020603050405020304" pitchFamily="18" charset="0"/>
              </a:rPr>
              <a:t>，并且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</a:rPr>
              <a:t>的不减度序列被</a:t>
            </a:r>
            <a:r>
              <a:rPr lang="en-US" altLang="zh-CN" sz="36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</a:rPr>
              <a:t>的不减度序列所增大。 </a:t>
            </a:r>
          </a:p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dirty="0">
                <a:latin typeface="Times New Roman" panose="02020603050405020304" pitchFamily="18" charset="0"/>
              </a:rPr>
              <a:t>例如：下图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Times New Roman" panose="02020603050405020304" pitchFamily="18" charset="0"/>
              </a:rPr>
              <a:t>被</a:t>
            </a:r>
            <a:r>
              <a:rPr lang="en-US" altLang="zh-CN" sz="36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</a:rPr>
              <a:t>度增大。</a:t>
            </a:r>
          </a:p>
        </p:txBody>
      </p:sp>
      <p:sp>
        <p:nvSpPr>
          <p:cNvPr id="169987" name="Oval 4">
            <a:extLst>
              <a:ext uri="{FF2B5EF4-FFF2-40B4-BE49-F238E27FC236}">
                <a16:creationId xmlns:a16="http://schemas.microsoft.com/office/drawing/2014/main" id="{52B877CC-A6DC-675C-CD74-7E5FBE82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88" name="Oval 5">
            <a:extLst>
              <a:ext uri="{FF2B5EF4-FFF2-40B4-BE49-F238E27FC236}">
                <a16:creationId xmlns:a16="http://schemas.microsoft.com/office/drawing/2014/main" id="{C9F8B31B-85D8-B2CE-F9A5-E9BDEFA7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89" name="Oval 6">
            <a:extLst>
              <a:ext uri="{FF2B5EF4-FFF2-40B4-BE49-F238E27FC236}">
                <a16:creationId xmlns:a16="http://schemas.microsoft.com/office/drawing/2014/main" id="{FD6B640F-4235-1BDB-C1FC-9C073F79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90" name="Oval 7">
            <a:extLst>
              <a:ext uri="{FF2B5EF4-FFF2-40B4-BE49-F238E27FC236}">
                <a16:creationId xmlns:a16="http://schemas.microsoft.com/office/drawing/2014/main" id="{0A91E69D-28E1-CE63-E88A-81B8F494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91" name="Line 8">
            <a:extLst>
              <a:ext uri="{FF2B5EF4-FFF2-40B4-BE49-F238E27FC236}">
                <a16:creationId xmlns:a16="http://schemas.microsoft.com/office/drawing/2014/main" id="{325A92C1-D754-7BAA-391A-8071A4872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992" name="Line 9">
            <a:extLst>
              <a:ext uri="{FF2B5EF4-FFF2-40B4-BE49-F238E27FC236}">
                <a16:creationId xmlns:a16="http://schemas.microsoft.com/office/drawing/2014/main" id="{C2EAC0BA-AC4B-C6C7-9280-B5BAFEA88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993" name="Line 10">
            <a:extLst>
              <a:ext uri="{FF2B5EF4-FFF2-40B4-BE49-F238E27FC236}">
                <a16:creationId xmlns:a16="http://schemas.microsoft.com/office/drawing/2014/main" id="{F623D6E5-59F2-56E7-7AB1-DF919328B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994" name="Line 11">
            <a:extLst>
              <a:ext uri="{FF2B5EF4-FFF2-40B4-BE49-F238E27FC236}">
                <a16:creationId xmlns:a16="http://schemas.microsoft.com/office/drawing/2014/main" id="{6053973D-2A63-1152-AC90-AC5743464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9436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9995" name="Oval 12">
            <a:extLst>
              <a:ext uri="{FF2B5EF4-FFF2-40B4-BE49-F238E27FC236}">
                <a16:creationId xmlns:a16="http://schemas.microsoft.com/office/drawing/2014/main" id="{F4C52053-9FF2-791A-E5F4-383737B2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96" name="Oval 13">
            <a:extLst>
              <a:ext uri="{FF2B5EF4-FFF2-40B4-BE49-F238E27FC236}">
                <a16:creationId xmlns:a16="http://schemas.microsoft.com/office/drawing/2014/main" id="{EC93FC3A-2E82-39AB-1BFE-D41B41EC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97" name="Oval 14">
            <a:extLst>
              <a:ext uri="{FF2B5EF4-FFF2-40B4-BE49-F238E27FC236}">
                <a16:creationId xmlns:a16="http://schemas.microsoft.com/office/drawing/2014/main" id="{3014248B-98EF-FB1F-97BE-4D25A1B6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98" name="Oval 15">
            <a:extLst>
              <a:ext uri="{FF2B5EF4-FFF2-40B4-BE49-F238E27FC236}">
                <a16:creationId xmlns:a16="http://schemas.microsoft.com/office/drawing/2014/main" id="{2FC6CA73-C762-C2C4-8C44-8001A4E09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69999" name="Line 16">
            <a:extLst>
              <a:ext uri="{FF2B5EF4-FFF2-40B4-BE49-F238E27FC236}">
                <a16:creationId xmlns:a16="http://schemas.microsoft.com/office/drawing/2014/main" id="{33CBAE7D-4E35-624F-5197-9A9A30F80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00" name="Line 17">
            <a:extLst>
              <a:ext uri="{FF2B5EF4-FFF2-40B4-BE49-F238E27FC236}">
                <a16:creationId xmlns:a16="http://schemas.microsoft.com/office/drawing/2014/main" id="{913D1FC2-F07C-CC8D-1667-85EF6F0111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01" name="Line 18">
            <a:extLst>
              <a:ext uri="{FF2B5EF4-FFF2-40B4-BE49-F238E27FC236}">
                <a16:creationId xmlns:a16="http://schemas.microsoft.com/office/drawing/2014/main" id="{345BC217-7E34-EDD8-DA25-FAC24327A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02" name="Line 19">
            <a:extLst>
              <a:ext uri="{FF2B5EF4-FFF2-40B4-BE49-F238E27FC236}">
                <a16:creationId xmlns:a16="http://schemas.microsoft.com/office/drawing/2014/main" id="{CFCB8BF0-2867-8B08-60F1-65CC76330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9436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03" name="Line 20">
            <a:extLst>
              <a:ext uri="{FF2B5EF4-FFF2-40B4-BE49-F238E27FC236}">
                <a16:creationId xmlns:a16="http://schemas.microsoft.com/office/drawing/2014/main" id="{B72525ED-1773-DE0A-CBB0-4D87D091B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648200"/>
            <a:ext cx="137160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0004" name="Text Box 21">
            <a:extLst>
              <a:ext uri="{FF2B5EF4-FFF2-40B4-BE49-F238E27FC236}">
                <a16:creationId xmlns:a16="http://schemas.microsoft.com/office/drawing/2014/main" id="{F070B0E5-D719-D777-BDB8-24591736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76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70005" name="Text Box 22">
            <a:extLst>
              <a:ext uri="{FF2B5EF4-FFF2-40B4-BE49-F238E27FC236}">
                <a16:creationId xmlns:a16="http://schemas.microsoft.com/office/drawing/2014/main" id="{E8B212EF-9746-52E4-252A-6CCCA4491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876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70006" name="灯片编号占位符 1">
            <a:extLst>
              <a:ext uri="{FF2B5EF4-FFF2-40B4-BE49-F238E27FC236}">
                <a16:creationId xmlns:a16="http://schemas.microsoft.com/office/drawing/2014/main" id="{9F5D77A0-56CA-F1FF-FEF5-B72438F25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E523641-D743-604B-88E1-6AA1051BC9B2}" type="slidenum">
              <a:rPr lang="zh-CN" altLang="en-US" sz="1400" smtClean="0">
                <a:latin typeface="Arial" panose="020B0604020202020204" pitchFamily="34" charset="0"/>
              </a:rPr>
              <a:pPr/>
              <a:t>53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DA08DA5-1D0D-D79B-D8A1-3B1FDDCBA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171010" name="Rectangle 3">
            <a:extLst>
              <a:ext uri="{FF2B5EF4-FFF2-40B4-BE49-F238E27FC236}">
                <a16:creationId xmlns:a16="http://schemas.microsoft.com/office/drawing/2014/main" id="{0050BAAE-B808-8753-55B6-D7A675A7B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2819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4.4.6</a:t>
            </a:r>
            <a:r>
              <a:rPr lang="en-US" altLang="zh-CN" sz="3600" dirty="0">
                <a:latin typeface="Times New Roman" panose="02020603050405020304" pitchFamily="18" charset="0"/>
              </a:rPr>
              <a:t>  </a:t>
            </a:r>
            <a:r>
              <a:rPr lang="zh-CN" altLang="en-US" sz="3600" dirty="0">
                <a:latin typeface="宋体" panose="02010600030101010101" pitchFamily="2" charset="-122"/>
              </a:rPr>
              <a:t>设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宋体" panose="02010600030101010101" pitchFamily="2" charset="-122"/>
              </a:rPr>
              <a:t>，</a:t>
            </a:r>
            <a:r>
              <a:rPr lang="en-US" altLang="zh-CN" sz="36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宋体" panose="02010600030101010101" pitchFamily="2" charset="-122"/>
              </a:rPr>
              <a:t>是两个无公共点的有限图。将</a:t>
            </a:r>
            <a:r>
              <a:rPr lang="en-US" altLang="zh-CN" sz="3600" dirty="0"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宋体" panose="02010600030101010101" pitchFamily="2" charset="-122"/>
              </a:rPr>
              <a:t>的每个点和</a:t>
            </a:r>
            <a:r>
              <a:rPr lang="en-US" altLang="zh-CN" sz="3600" dirty="0"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宋体" panose="02010600030101010101" pitchFamily="2" charset="-122"/>
              </a:rPr>
              <a:t>的每个点都用边连接起来得到的图，称为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的连接图</a:t>
            </a:r>
            <a:r>
              <a:rPr lang="zh-CN" altLang="en-US" sz="3600" dirty="0">
                <a:latin typeface="宋体" panose="02010600030101010101" pitchFamily="2" charset="-122"/>
              </a:rPr>
              <a:t>，记为：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71011" name="Group 4">
            <a:extLst>
              <a:ext uri="{FF2B5EF4-FFF2-40B4-BE49-F238E27FC236}">
                <a16:creationId xmlns:a16="http://schemas.microsoft.com/office/drawing/2014/main" id="{5C3A08E8-4DBF-7ADD-B1BA-7973E841023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30675"/>
            <a:ext cx="3024188" cy="747713"/>
            <a:chOff x="0" y="0"/>
            <a:chExt cx="1905" cy="471"/>
          </a:xfrm>
        </p:grpSpPr>
        <p:sp>
          <p:nvSpPr>
            <p:cNvPr id="171013" name="Text Box 5">
              <a:extLst>
                <a:ext uri="{FF2B5EF4-FFF2-40B4-BE49-F238E27FC236}">
                  <a16:creationId xmlns:a16="http://schemas.microsoft.com/office/drawing/2014/main" id="{2F9F0A7A-B07A-CEA4-88A7-32DC12B1C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8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71014" name="Text Box 6">
              <a:extLst>
                <a:ext uri="{FF2B5EF4-FFF2-40B4-BE49-F238E27FC236}">
                  <a16:creationId xmlns:a16="http://schemas.microsoft.com/office/drawing/2014/main" id="{8078C18A-9AB5-5032-C3FC-BF0134F91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5"/>
              <a:ext cx="522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71015" name="Line 7">
              <a:extLst>
                <a:ext uri="{FF2B5EF4-FFF2-40B4-BE49-F238E27FC236}">
                  <a16:creationId xmlns:a16="http://schemas.microsoft.com/office/drawing/2014/main" id="{5318527D-2FA8-825D-0938-8F53CDC69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" y="230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1012" name="灯片编号占位符 1">
            <a:extLst>
              <a:ext uri="{FF2B5EF4-FFF2-40B4-BE49-F238E27FC236}">
                <a16:creationId xmlns:a16="http://schemas.microsoft.com/office/drawing/2014/main" id="{520791EA-91B8-3550-80D2-D2B199A09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3711DF-6783-1049-8D21-C44391A4EC4B}" type="slidenum">
              <a:rPr lang="zh-CN" altLang="en-US" sz="1400" smtClean="0">
                <a:latin typeface="Arial" panose="020B0604020202020204" pitchFamily="34" charset="0"/>
              </a:rPr>
              <a:pPr/>
              <a:t>54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B00CB52C-E086-D38A-D29D-5A9E2644B328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38400"/>
            <a:ext cx="4724400" cy="2590800"/>
            <a:chOff x="0" y="0"/>
            <a:chExt cx="2976" cy="1632"/>
          </a:xfrm>
        </p:grpSpPr>
        <p:sp>
          <p:nvSpPr>
            <p:cNvPr id="172058" name="Line 3">
              <a:extLst>
                <a:ext uri="{FF2B5EF4-FFF2-40B4-BE49-F238E27FC236}">
                  <a16:creationId xmlns:a16="http://schemas.microsoft.com/office/drawing/2014/main" id="{BB13D0DF-B08B-BEF9-67F9-EB941353A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2064" cy="16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59" name="Line 4">
              <a:extLst>
                <a:ext uri="{FF2B5EF4-FFF2-40B4-BE49-F238E27FC236}">
                  <a16:creationId xmlns:a16="http://schemas.microsoft.com/office/drawing/2014/main" id="{6FB136CF-640F-795B-65F7-73BF5D09F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816"/>
              <a:ext cx="297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60" name="Line 5">
              <a:extLst>
                <a:ext uri="{FF2B5EF4-FFF2-40B4-BE49-F238E27FC236}">
                  <a16:creationId xmlns:a16="http://schemas.microsoft.com/office/drawing/2014/main" id="{8ABB435B-B42C-9F26-3B6A-801A5F6DE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584"/>
              <a:ext cx="2016" cy="4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26" name="Rectangle 6">
            <a:extLst>
              <a:ext uri="{FF2B5EF4-FFF2-40B4-BE49-F238E27FC236}">
                <a16:creationId xmlns:a16="http://schemas.microsoft.com/office/drawing/2014/main" id="{46C2FB58-7FC3-C18E-6DF6-5B20C3894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例： </a:t>
            </a:r>
            <a:r>
              <a:rPr lang="en-US" altLang="zh-CN" sz="4800">
                <a:latin typeface="Times New Roman" panose="02020603050405020304" pitchFamily="18" charset="0"/>
              </a:rPr>
              <a:t>G</a:t>
            </a:r>
            <a:r>
              <a:rPr lang="zh-CN" altLang="en-US" sz="4800">
                <a:latin typeface="宋体" panose="02010600030101010101" pitchFamily="2" charset="-122"/>
              </a:rPr>
              <a:t>与</a:t>
            </a:r>
            <a:r>
              <a:rPr lang="en-US" altLang="zh-CN" sz="4800">
                <a:latin typeface="Times New Roman" panose="02020603050405020304" pitchFamily="18" charset="0"/>
              </a:rPr>
              <a:t>H</a:t>
            </a:r>
            <a:r>
              <a:rPr lang="zh-CN" altLang="en-US" sz="4800">
                <a:latin typeface="宋体" panose="02010600030101010101" pitchFamily="2" charset="-122"/>
              </a:rPr>
              <a:t>的连接图</a:t>
            </a:r>
          </a:p>
        </p:txBody>
      </p: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A054AE3A-A83E-C40F-027B-DB07ADA49F6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05063"/>
            <a:ext cx="4724400" cy="2547937"/>
            <a:chOff x="0" y="0"/>
            <a:chExt cx="2976" cy="1605"/>
          </a:xfrm>
        </p:grpSpPr>
        <p:sp>
          <p:nvSpPr>
            <p:cNvPr id="172055" name="Line 8">
              <a:extLst>
                <a:ext uri="{FF2B5EF4-FFF2-40B4-BE49-F238E27FC236}">
                  <a16:creationId xmlns:a16="http://schemas.microsoft.com/office/drawing/2014/main" id="{30D99B01-F61B-1F48-A188-0D4A612BF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016" cy="2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56" name="Line 9">
              <a:extLst>
                <a:ext uri="{FF2B5EF4-FFF2-40B4-BE49-F238E27FC236}">
                  <a16:creationId xmlns:a16="http://schemas.microsoft.com/office/drawing/2014/main" id="{18C74388-8DDC-6302-0779-9DEBA2FF2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"/>
              <a:ext cx="2064" cy="15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57" name="Line 10">
              <a:extLst>
                <a:ext uri="{FF2B5EF4-FFF2-40B4-BE49-F238E27FC236}">
                  <a16:creationId xmlns:a16="http://schemas.microsoft.com/office/drawing/2014/main" id="{27CE656B-0209-E677-1F07-3563619E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"/>
              <a:ext cx="297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31" name="Group 11">
            <a:extLst>
              <a:ext uri="{FF2B5EF4-FFF2-40B4-BE49-F238E27FC236}">
                <a16:creationId xmlns:a16="http://schemas.microsoft.com/office/drawing/2014/main" id="{EF37D4E0-9ACE-6D0E-EA4B-7AAEC8A1F68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438400"/>
            <a:ext cx="4724400" cy="2514600"/>
            <a:chOff x="0" y="0"/>
            <a:chExt cx="2976" cy="1584"/>
          </a:xfrm>
        </p:grpSpPr>
        <p:sp>
          <p:nvSpPr>
            <p:cNvPr id="172052" name="Line 12">
              <a:extLst>
                <a:ext uri="{FF2B5EF4-FFF2-40B4-BE49-F238E27FC236}">
                  <a16:creationId xmlns:a16="http://schemas.microsoft.com/office/drawing/2014/main" id="{4E81D027-5BFC-DFAB-4719-5A0EB5BA0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64"/>
              <a:ext cx="2064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53" name="Line 13">
              <a:extLst>
                <a:ext uri="{FF2B5EF4-FFF2-40B4-BE49-F238E27FC236}">
                  <a16:creationId xmlns:a16="http://schemas.microsoft.com/office/drawing/2014/main" id="{8D5993BE-F2AF-479A-C467-D04945EB2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2064" cy="7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54" name="Line 14">
              <a:extLst>
                <a:ext uri="{FF2B5EF4-FFF2-40B4-BE49-F238E27FC236}">
                  <a16:creationId xmlns:a16="http://schemas.microsoft.com/office/drawing/2014/main" id="{74E38EDB-54B1-148E-F075-503B9D670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16"/>
              <a:ext cx="29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2037" name="Group 15">
            <a:extLst>
              <a:ext uri="{FF2B5EF4-FFF2-40B4-BE49-F238E27FC236}">
                <a16:creationId xmlns:a16="http://schemas.microsoft.com/office/drawing/2014/main" id="{BE7ACAED-2CF9-5A03-9195-A12B971C1C7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286000"/>
            <a:ext cx="228600" cy="2895600"/>
            <a:chOff x="0" y="0"/>
            <a:chExt cx="144" cy="1824"/>
          </a:xfrm>
        </p:grpSpPr>
        <p:sp>
          <p:nvSpPr>
            <p:cNvPr id="172048" name="Line 16">
              <a:extLst>
                <a:ext uri="{FF2B5EF4-FFF2-40B4-BE49-F238E27FC236}">
                  <a16:creationId xmlns:a16="http://schemas.microsoft.com/office/drawing/2014/main" id="{C88C2E60-CA1E-D117-EAD5-72DDFB4B2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" y="96"/>
              <a:ext cx="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9" name="Oval 17">
              <a:extLst>
                <a:ext uri="{FF2B5EF4-FFF2-40B4-BE49-F238E27FC236}">
                  <a16:creationId xmlns:a16="http://schemas.microsoft.com/office/drawing/2014/main" id="{B5E1591F-D012-11EA-7CC0-B38A30065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2050" name="Oval 18">
              <a:extLst>
                <a:ext uri="{FF2B5EF4-FFF2-40B4-BE49-F238E27FC236}">
                  <a16:creationId xmlns:a16="http://schemas.microsoft.com/office/drawing/2014/main" id="{0FABF5E3-FE7D-5769-52DF-696B2E991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49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2051" name="Oval 19">
              <a:extLst>
                <a:ext uri="{FF2B5EF4-FFF2-40B4-BE49-F238E27FC236}">
                  <a16:creationId xmlns:a16="http://schemas.microsoft.com/office/drawing/2014/main" id="{87349E87-B99F-9439-470A-7F0AFA4CB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2038" name="Group 20">
            <a:extLst>
              <a:ext uri="{FF2B5EF4-FFF2-40B4-BE49-F238E27FC236}">
                <a16:creationId xmlns:a16="http://schemas.microsoft.com/office/drawing/2014/main" id="{7956292C-40F2-7720-7448-7D4E5A7779C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290763"/>
            <a:ext cx="1676400" cy="2743200"/>
            <a:chOff x="0" y="0"/>
            <a:chExt cx="1056" cy="1728"/>
          </a:xfrm>
        </p:grpSpPr>
        <p:sp>
          <p:nvSpPr>
            <p:cNvPr id="172042" name="Line 21">
              <a:extLst>
                <a:ext uri="{FF2B5EF4-FFF2-40B4-BE49-F238E27FC236}">
                  <a16:creationId xmlns:a16="http://schemas.microsoft.com/office/drawing/2014/main" id="{6B682E1A-BCC8-21DE-A97E-8E1C539C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" y="87"/>
              <a:ext cx="0" cy="1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3" name="Line 22">
              <a:extLst>
                <a:ext uri="{FF2B5EF4-FFF2-40B4-BE49-F238E27FC236}">
                  <a16:creationId xmlns:a16="http://schemas.microsoft.com/office/drawing/2014/main" id="{245AD14C-123F-10A4-0FD6-69861151A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48"/>
              <a:ext cx="91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4" name="Line 23">
              <a:extLst>
                <a:ext uri="{FF2B5EF4-FFF2-40B4-BE49-F238E27FC236}">
                  <a16:creationId xmlns:a16="http://schemas.microsoft.com/office/drawing/2014/main" id="{C997385F-99BC-92BF-D3EB-65BC827F1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912"/>
              <a:ext cx="96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2045" name="Oval 24">
              <a:extLst>
                <a:ext uri="{FF2B5EF4-FFF2-40B4-BE49-F238E27FC236}">
                  <a16:creationId xmlns:a16="http://schemas.microsoft.com/office/drawing/2014/main" id="{54C76CC6-DA5F-5A86-DF15-F654EBE5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2046" name="Oval 25">
              <a:extLst>
                <a:ext uri="{FF2B5EF4-FFF2-40B4-BE49-F238E27FC236}">
                  <a16:creationId xmlns:a16="http://schemas.microsoft.com/office/drawing/2014/main" id="{FDAADC5B-E8E6-75C5-D826-D890754D8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2047" name="Oval 26">
              <a:extLst>
                <a:ext uri="{FF2B5EF4-FFF2-40B4-BE49-F238E27FC236}">
                  <a16:creationId xmlns:a16="http://schemas.microsoft.com/office/drawing/2014/main" id="{5CEA6B0D-65C1-60DE-7FAA-ABB12B021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2039" name="Text Box 27">
            <a:extLst>
              <a:ext uri="{FF2B5EF4-FFF2-40B4-BE49-F238E27FC236}">
                <a16:creationId xmlns:a16="http://schemas.microsoft.com/office/drawing/2014/main" id="{7FC50845-8606-BA46-4A04-92EABCC32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537845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72040" name="Text Box 28">
            <a:extLst>
              <a:ext uri="{FF2B5EF4-FFF2-40B4-BE49-F238E27FC236}">
                <a16:creationId xmlns:a16="http://schemas.microsoft.com/office/drawing/2014/main" id="{C8C8A904-DA08-0B13-3224-876435D2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395913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72041" name="灯片编号占位符 1">
            <a:extLst>
              <a:ext uri="{FF2B5EF4-FFF2-40B4-BE49-F238E27FC236}">
                <a16:creationId xmlns:a16="http://schemas.microsoft.com/office/drawing/2014/main" id="{19B2DAE9-5E2B-F708-BBAB-1E5426BE8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C8AB15-AF41-F24B-BD04-88982DA0AA3E}" type="slidenum">
              <a:rPr lang="zh-CN" altLang="en-US" sz="1400" smtClean="0">
                <a:latin typeface="Arial" panose="020B0604020202020204" pitchFamily="34" charset="0"/>
              </a:rPr>
              <a:pPr/>
              <a:t>55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BD746C9-1AFC-E887-3A24-6616A6F19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173058" name="Rectangle 3">
            <a:extLst>
              <a:ext uri="{FF2B5EF4-FFF2-40B4-BE49-F238E27FC236}">
                <a16:creationId xmlns:a16="http://schemas.microsoft.com/office/drawing/2014/main" id="{D8DDC7E7-9B02-361B-5ED9-A637678CA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572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4.4.7</a:t>
            </a:r>
            <a:r>
              <a:rPr lang="en-US" altLang="zh-CN" sz="3600">
                <a:latin typeface="Times New Roman" panose="02020603050405020304" pitchFamily="18" charset="0"/>
              </a:rPr>
              <a:t>  </a:t>
            </a:r>
            <a:r>
              <a:rPr lang="zh-CN" altLang="en-US" sz="3600">
                <a:latin typeface="宋体" panose="02010600030101010101" pitchFamily="2" charset="-122"/>
              </a:rPr>
              <a:t>设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H</a:t>
            </a:r>
            <a:r>
              <a:rPr lang="zh-CN" altLang="en-US" sz="3600">
                <a:latin typeface="宋体" panose="02010600030101010101" pitchFamily="2" charset="-122"/>
              </a:rPr>
              <a:t>是两个有限图，如果</a:t>
            </a:r>
            <a:r>
              <a:rPr lang="en-US" altLang="zh-CN" sz="3600">
                <a:latin typeface="Times New Roman" panose="02020603050405020304" pitchFamily="18" charset="0"/>
              </a:rPr>
              <a:t>P(G)=P(H)</a:t>
            </a:r>
            <a:r>
              <a:rPr lang="zh-CN" altLang="en-US" sz="3600">
                <a:latin typeface="宋体" panose="02010600030101010101" pitchFamily="2" charset="-122"/>
              </a:rPr>
              <a:t>，并且对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H</a:t>
            </a:r>
            <a:r>
              <a:rPr lang="zh-CN" altLang="en-US" sz="3600">
                <a:latin typeface="宋体" panose="02010600030101010101" pitchFamily="2" charset="-122"/>
              </a:rPr>
              <a:t>中任意两点</a:t>
            </a:r>
            <a:r>
              <a:rPr lang="en-US" altLang="zh-CN" sz="3600">
                <a:latin typeface="Times New Roman" panose="02020603050405020304" pitchFamily="18" charset="0"/>
              </a:rPr>
              <a:t>u</a:t>
            </a:r>
            <a:r>
              <a:rPr lang="zh-CN" altLang="en-US" sz="3600">
                <a:latin typeface="宋体" panose="02010600030101010101" pitchFamily="2" charset="-122"/>
              </a:rPr>
              <a:t>、</a:t>
            </a: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zh-CN" altLang="en-US" sz="3600">
                <a:latin typeface="宋体" panose="02010600030101010101" pitchFamily="2" charset="-122"/>
              </a:rPr>
              <a:t>，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中相邻</a:t>
            </a:r>
            <a:r>
              <a:rPr lang="zh-CN" altLang="en-US" sz="3600">
                <a:latin typeface="宋体" panose="02010600030101010101" pitchFamily="2" charset="-122"/>
              </a:rPr>
              <a:t>当且仅当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它们在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600">
                <a:solidFill>
                  <a:schemeClr val="tx2"/>
                </a:solidFill>
                <a:latin typeface="宋体" panose="02010600030101010101" pitchFamily="2" charset="-122"/>
              </a:rPr>
              <a:t>中不相邻</a:t>
            </a:r>
            <a:r>
              <a:rPr lang="zh-CN" altLang="en-US" sz="3600">
                <a:latin typeface="宋体" panose="02010600030101010101" pitchFamily="2" charset="-122"/>
              </a:rPr>
              <a:t>，则称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是</a:t>
            </a:r>
            <a:r>
              <a:rPr lang="en-US" altLang="zh-CN" sz="3600">
                <a:latin typeface="Times New Roman" panose="02020603050405020304" pitchFamily="18" charset="0"/>
              </a:rPr>
              <a:t>H</a:t>
            </a:r>
            <a:r>
              <a:rPr lang="zh-CN" altLang="en-US" sz="3600">
                <a:latin typeface="宋体" panose="02010600030101010101" pitchFamily="2" charset="-122"/>
              </a:rPr>
              <a:t>的补图，</a:t>
            </a:r>
            <a:r>
              <a:rPr lang="en-US" altLang="zh-CN" sz="3600">
                <a:latin typeface="Times New Roman" panose="02020603050405020304" pitchFamily="18" charset="0"/>
              </a:rPr>
              <a:t>H</a:t>
            </a:r>
            <a:r>
              <a:rPr lang="zh-CN" altLang="en-US" sz="3600">
                <a:latin typeface="宋体" panose="02010600030101010101" pitchFamily="2" charset="-122"/>
              </a:rPr>
              <a:t>是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的补图，可以将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zh-CN" altLang="en-US" sz="3600">
                <a:latin typeface="宋体" panose="02010600030101010101" pitchFamily="2" charset="-122"/>
              </a:rPr>
              <a:t>记为</a:t>
            </a:r>
            <a:r>
              <a:rPr lang="en-US" altLang="zh-CN" sz="3600">
                <a:latin typeface="Times New Roman" panose="02020603050405020304" pitchFamily="18" charset="0"/>
              </a:rPr>
              <a:t>H</a:t>
            </a:r>
            <a:r>
              <a:rPr lang="en-US" altLang="zh-CN" sz="3600" baseline="30000">
                <a:latin typeface="Times New Roman" panose="02020603050405020304" pitchFamily="18" charset="0"/>
              </a:rPr>
              <a:t>c</a:t>
            </a:r>
            <a:r>
              <a:rPr lang="zh-CN" altLang="en-US" sz="3600">
                <a:latin typeface="宋体" panose="02010600030101010101" pitchFamily="2" charset="-122"/>
              </a:rPr>
              <a:t>，也可将</a:t>
            </a:r>
            <a:r>
              <a:rPr lang="en-US" altLang="zh-CN" sz="3600">
                <a:latin typeface="Times New Roman" panose="02020603050405020304" pitchFamily="18" charset="0"/>
              </a:rPr>
              <a:t>H</a:t>
            </a:r>
            <a:r>
              <a:rPr lang="zh-CN" altLang="en-US" sz="3600">
                <a:latin typeface="宋体" panose="02010600030101010101" pitchFamily="2" charset="-122"/>
              </a:rPr>
              <a:t>记为</a:t>
            </a:r>
            <a:r>
              <a:rPr lang="en-US" altLang="zh-CN" sz="3600">
                <a:latin typeface="Times New Roman" panose="02020603050405020304" pitchFamily="18" charset="0"/>
              </a:rPr>
              <a:t>G</a:t>
            </a:r>
            <a:r>
              <a:rPr lang="en-US" altLang="zh-CN" sz="3600" baseline="30000">
                <a:latin typeface="Times New Roman" panose="02020603050405020304" pitchFamily="18" charset="0"/>
              </a:rPr>
              <a:t>c</a:t>
            </a:r>
            <a:r>
              <a:rPr lang="zh-CN" altLang="en-US" sz="3600">
                <a:latin typeface="宋体" panose="02010600030101010101" pitchFamily="2" charset="-122"/>
              </a:rPr>
              <a:t>。</a:t>
            </a:r>
            <a:r>
              <a:rPr lang="zh-CN" altLang="en-US" sz="3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3059" name="灯片编号占位符 1">
            <a:extLst>
              <a:ext uri="{FF2B5EF4-FFF2-40B4-BE49-F238E27FC236}">
                <a16:creationId xmlns:a16="http://schemas.microsoft.com/office/drawing/2014/main" id="{A9901066-A9C8-F84F-77E8-2C4155B27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F8DCF6-A8A8-9244-8DCF-BD2C4F37EC27}" type="slidenum">
              <a:rPr lang="zh-CN" altLang="en-US" sz="1400" smtClean="0">
                <a:latin typeface="Arial" panose="020B0604020202020204" pitchFamily="34" charset="0"/>
              </a:rPr>
              <a:pPr/>
              <a:t>56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E16162D-6294-2581-5A5F-E03E2A21B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例：</a:t>
            </a:r>
            <a:r>
              <a:rPr lang="zh-CN" altLang="en-US" sz="4800">
                <a:latin typeface="宋体" panose="02010600030101010101" pitchFamily="2" charset="-122"/>
              </a:rPr>
              <a:t>补图</a:t>
            </a:r>
          </a:p>
        </p:txBody>
      </p:sp>
      <p:sp>
        <p:nvSpPr>
          <p:cNvPr id="174082" name="Text Box 3">
            <a:extLst>
              <a:ext uri="{FF2B5EF4-FFF2-40B4-BE49-F238E27FC236}">
                <a16:creationId xmlns:a16="http://schemas.microsoft.com/office/drawing/2014/main" id="{C979EBE8-2166-778B-958A-B17834BB3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G</a:t>
            </a:r>
          </a:p>
        </p:txBody>
      </p:sp>
      <p:grpSp>
        <p:nvGrpSpPr>
          <p:cNvPr id="174083" name="Group 4">
            <a:extLst>
              <a:ext uri="{FF2B5EF4-FFF2-40B4-BE49-F238E27FC236}">
                <a16:creationId xmlns:a16="http://schemas.microsoft.com/office/drawing/2014/main" id="{B3D89C47-F421-04F0-3767-93DACBA8CB2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286000"/>
            <a:ext cx="2819400" cy="2900363"/>
            <a:chOff x="0" y="0"/>
            <a:chExt cx="1776" cy="1827"/>
          </a:xfrm>
        </p:grpSpPr>
        <p:sp>
          <p:nvSpPr>
            <p:cNvPr id="174094" name="Line 5">
              <a:extLst>
                <a:ext uri="{FF2B5EF4-FFF2-40B4-BE49-F238E27FC236}">
                  <a16:creationId xmlns:a16="http://schemas.microsoft.com/office/drawing/2014/main" id="{A9BBA7D3-63A9-0760-C947-27B051CF3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1740"/>
              <a:ext cx="1584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095" name="Line 6">
              <a:extLst>
                <a:ext uri="{FF2B5EF4-FFF2-40B4-BE49-F238E27FC236}">
                  <a16:creationId xmlns:a16="http://schemas.microsoft.com/office/drawing/2014/main" id="{C8765C72-6D6C-50B5-7403-6DF5EAB7C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" y="96"/>
              <a:ext cx="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096" name="Oval 7">
              <a:extLst>
                <a:ext uri="{FF2B5EF4-FFF2-40B4-BE49-F238E27FC236}">
                  <a16:creationId xmlns:a16="http://schemas.microsoft.com/office/drawing/2014/main" id="{961C6D0E-A2FC-7593-7702-3ADCEE6C9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4097" name="Oval 8">
              <a:extLst>
                <a:ext uri="{FF2B5EF4-FFF2-40B4-BE49-F238E27FC236}">
                  <a16:creationId xmlns:a16="http://schemas.microsoft.com/office/drawing/2014/main" id="{B696096C-D180-4F85-F231-F5CB32341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4098" name="Line 9">
              <a:extLst>
                <a:ext uri="{FF2B5EF4-FFF2-40B4-BE49-F238E27FC236}">
                  <a16:creationId xmlns:a16="http://schemas.microsoft.com/office/drawing/2014/main" id="{A576CCF1-64EF-FE5E-5FDC-E13DA4C09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8" y="99"/>
              <a:ext cx="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099" name="Oval 10">
              <a:extLst>
                <a:ext uri="{FF2B5EF4-FFF2-40B4-BE49-F238E27FC236}">
                  <a16:creationId xmlns:a16="http://schemas.microsoft.com/office/drawing/2014/main" id="{D1962BBA-EA84-0F4B-DC66-F0878B681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4100" name="Oval 11">
              <a:extLst>
                <a:ext uri="{FF2B5EF4-FFF2-40B4-BE49-F238E27FC236}">
                  <a16:creationId xmlns:a16="http://schemas.microsoft.com/office/drawing/2014/main" id="{4FA63CB3-FED6-0BC9-72BF-65B71079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8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380" name="Group 12">
            <a:extLst>
              <a:ext uri="{FF2B5EF4-FFF2-40B4-BE49-F238E27FC236}">
                <a16:creationId xmlns:a16="http://schemas.microsoft.com/office/drawing/2014/main" id="{30DB493A-DD5F-DC43-9CBB-3E02CAA4A567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86000"/>
            <a:ext cx="2819400" cy="3751263"/>
            <a:chOff x="0" y="0"/>
            <a:chExt cx="1776" cy="2363"/>
          </a:xfrm>
        </p:grpSpPr>
        <p:sp>
          <p:nvSpPr>
            <p:cNvPr id="174086" name="Line 13">
              <a:extLst>
                <a:ext uri="{FF2B5EF4-FFF2-40B4-BE49-F238E27FC236}">
                  <a16:creationId xmlns:a16="http://schemas.microsoft.com/office/drawing/2014/main" id="{938AF93F-76AF-DA0C-1EF0-0F7B114C9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" y="96"/>
              <a:ext cx="168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087" name="Text Box 14">
              <a:extLst>
                <a:ext uri="{FF2B5EF4-FFF2-40B4-BE49-F238E27FC236}">
                  <a16:creationId xmlns:a16="http://schemas.microsoft.com/office/drawing/2014/main" id="{5A9010D8-586E-0F07-BFFA-BE494D644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959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74088" name="Line 15">
              <a:extLst>
                <a:ext uri="{FF2B5EF4-FFF2-40B4-BE49-F238E27FC236}">
                  <a16:creationId xmlns:a16="http://schemas.microsoft.com/office/drawing/2014/main" id="{7F77E180-D3A5-501E-6A36-0BED7F447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" y="78"/>
              <a:ext cx="1584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089" name="Line 16">
              <a:extLst>
                <a:ext uri="{FF2B5EF4-FFF2-40B4-BE49-F238E27FC236}">
                  <a16:creationId xmlns:a16="http://schemas.microsoft.com/office/drawing/2014/main" id="{916E0CDA-4338-C4E3-3030-A52E71EB1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" y="96"/>
              <a:ext cx="1584" cy="1632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090" name="Oval 17">
              <a:extLst>
                <a:ext uri="{FF2B5EF4-FFF2-40B4-BE49-F238E27FC236}">
                  <a16:creationId xmlns:a16="http://schemas.microsoft.com/office/drawing/2014/main" id="{90348AF3-2C3A-9D54-C215-56340E349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4091" name="Oval 18">
              <a:extLst>
                <a:ext uri="{FF2B5EF4-FFF2-40B4-BE49-F238E27FC236}">
                  <a16:creationId xmlns:a16="http://schemas.microsoft.com/office/drawing/2014/main" id="{BFBB66EE-F639-C573-6202-CB759023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4092" name="Oval 19">
              <a:extLst>
                <a:ext uri="{FF2B5EF4-FFF2-40B4-BE49-F238E27FC236}">
                  <a16:creationId xmlns:a16="http://schemas.microsoft.com/office/drawing/2014/main" id="{637A666D-40B3-A04E-AADF-8637882D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4093" name="Oval 20">
              <a:extLst>
                <a:ext uri="{FF2B5EF4-FFF2-40B4-BE49-F238E27FC236}">
                  <a16:creationId xmlns:a16="http://schemas.microsoft.com/office/drawing/2014/main" id="{8D0ACE43-A696-5F36-CCE0-412304BF6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8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085" name="灯片编号占位符 1">
            <a:extLst>
              <a:ext uri="{FF2B5EF4-FFF2-40B4-BE49-F238E27FC236}">
                <a16:creationId xmlns:a16="http://schemas.microsoft.com/office/drawing/2014/main" id="{D0F71BA9-FA50-AEF6-E1FB-F63F7B60B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279940-207D-A54A-9721-2E3D7858C405}" type="slidenum">
              <a:rPr lang="zh-CN" altLang="en-US" sz="1400" smtClean="0">
                <a:latin typeface="Arial" panose="020B0604020202020204" pitchFamily="34" charset="0"/>
              </a:rPr>
              <a:pPr/>
              <a:t>57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>
            <a:extLst>
              <a:ext uri="{FF2B5EF4-FFF2-40B4-BE49-F238E27FC236}">
                <a16:creationId xmlns:a16="http://schemas.microsoft.com/office/drawing/2014/main" id="{03A83D19-E776-998A-CEC7-4B9704A85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1143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en-US" altLang="zh-CN" baseline="-30000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表示由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</a:rPr>
              <a:t>个点组成的完全图。将如下三个图： </a:t>
            </a:r>
          </a:p>
        </p:txBody>
      </p:sp>
      <p:grpSp>
        <p:nvGrpSpPr>
          <p:cNvPr id="175106" name="Group 3">
            <a:extLst>
              <a:ext uri="{FF2B5EF4-FFF2-40B4-BE49-F238E27FC236}">
                <a16:creationId xmlns:a16="http://schemas.microsoft.com/office/drawing/2014/main" id="{165ED330-3FE4-F183-B7BE-A4D2F70E5D6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452688"/>
            <a:ext cx="5715000" cy="747712"/>
            <a:chOff x="0" y="0"/>
            <a:chExt cx="3600" cy="471"/>
          </a:xfrm>
        </p:grpSpPr>
        <p:sp>
          <p:nvSpPr>
            <p:cNvPr id="175110" name="Text Box 4">
              <a:extLst>
                <a:ext uri="{FF2B5EF4-FFF2-40B4-BE49-F238E27FC236}">
                  <a16:creationId xmlns:a16="http://schemas.microsoft.com/office/drawing/2014/main" id="{3A6D99B6-C61B-6925-2D71-C23877310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m</a:t>
              </a:r>
              <a:r>
                <a:rPr lang="en-US" altLang="zh-CN" sz="4000" b="0" baseline="30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5111" name="Line 5">
              <a:extLst>
                <a:ext uri="{FF2B5EF4-FFF2-40B4-BE49-F238E27FC236}">
                  <a16:creationId xmlns:a16="http://schemas.microsoft.com/office/drawing/2014/main" id="{47C73DDD-C09D-22DB-5FCA-B7D7276E5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30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112" name="Text Box 6">
              <a:extLst>
                <a:ext uri="{FF2B5EF4-FFF2-40B4-BE49-F238E27FC236}">
                  <a16:creationId xmlns:a16="http://schemas.microsoft.com/office/drawing/2014/main" id="{9A0BBC79-D57A-33A1-C00E-4DC24C355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m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75113" name="Text Box 7">
              <a:extLst>
                <a:ext uri="{FF2B5EF4-FFF2-40B4-BE49-F238E27FC236}">
                  <a16:creationId xmlns:a16="http://schemas.microsoft.com/office/drawing/2014/main" id="{3BFF460D-27A4-652A-408C-48E70727C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5"/>
              <a:ext cx="912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n-2m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75114" name="Line 8">
              <a:extLst>
                <a:ext uri="{FF2B5EF4-FFF2-40B4-BE49-F238E27FC236}">
                  <a16:creationId xmlns:a16="http://schemas.microsoft.com/office/drawing/2014/main" id="{462F1B66-197D-C7B6-29D1-B95D1C17B7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8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5107" name="Rectangle 9">
            <a:extLst>
              <a:ext uri="{FF2B5EF4-FFF2-40B4-BE49-F238E27FC236}">
                <a16:creationId xmlns:a16="http://schemas.microsoft.com/office/drawing/2014/main" id="{21F8A9C5-A85C-2816-B524-F8267CE4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4290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 n/2</a:t>
            </a:r>
            <a:r>
              <a:rPr lang="en-US" altLang="zh-CN" sz="3600" b="0" dirty="0">
                <a:latin typeface="Times New Roman" panose="02020603050405020304" pitchFamily="18" charset="0"/>
                <a:sym typeface="Symbol" pitchFamily="2" charset="2"/>
              </a:rPr>
              <a:t> </a:t>
            </a:r>
          </a:p>
        </p:txBody>
      </p:sp>
      <p:sp>
        <p:nvSpPr>
          <p:cNvPr id="175108" name="Rectangle 10">
            <a:extLst>
              <a:ext uri="{FF2B5EF4-FFF2-40B4-BE49-F238E27FC236}">
                <a16:creationId xmlns:a16="http://schemas.microsoft.com/office/drawing/2014/main" id="{98A89019-2D62-5FB5-C38C-3D84FCD7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73563"/>
            <a:ext cx="876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从左到右顺序连接起来构成的连接图记为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m,n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75109" name="灯片编号占位符 1">
            <a:extLst>
              <a:ext uri="{FF2B5EF4-FFF2-40B4-BE49-F238E27FC236}">
                <a16:creationId xmlns:a16="http://schemas.microsoft.com/office/drawing/2014/main" id="{7A73A37A-6431-383F-0FA1-5AEEDFF72A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1EBC66-09EE-6A49-8103-AC18C9DCFE3F}" type="slidenum">
              <a:rPr lang="zh-CN" altLang="en-US" sz="1400" smtClean="0">
                <a:latin typeface="Arial" panose="020B0604020202020204" pitchFamily="34" charset="0"/>
              </a:rPr>
              <a:pPr/>
              <a:t>58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2EB6103-E9D7-F0C7-7D5F-B3018BDC9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例： </a:t>
            </a:r>
            <a:r>
              <a:rPr lang="en-US" altLang="zh-CN">
                <a:effectLst/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effectLst/>
                <a:latin typeface="Times New Roman" panose="02020603050405020304" pitchFamily="18" charset="0"/>
              </a:rPr>
              <a:t>2,7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038B7B7-4DFE-4C4E-E3CD-A936CEE6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下图给出的是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2,7</a:t>
            </a:r>
            <a:r>
              <a:rPr lang="zh-CN" altLang="en-US">
                <a:latin typeface="宋体" panose="02010600030101010101" pitchFamily="2" charset="-122"/>
              </a:rPr>
              <a:t>的具体图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C1B7A843-1A58-ABB6-EDA6-722529071E28}"/>
              </a:ext>
            </a:extLst>
          </p:cNvPr>
          <p:cNvGrpSpPr>
            <a:grpSpLocks/>
          </p:cNvGrpSpPr>
          <p:nvPr/>
        </p:nvGrpSpPr>
        <p:grpSpPr bwMode="auto">
          <a:xfrm>
            <a:off x="1800225" y="4157663"/>
            <a:ext cx="1933575" cy="1404937"/>
            <a:chOff x="0" y="0"/>
            <a:chExt cx="1218" cy="885"/>
          </a:xfrm>
        </p:grpSpPr>
        <p:sp>
          <p:nvSpPr>
            <p:cNvPr id="176167" name="Line 5">
              <a:extLst>
                <a:ext uri="{FF2B5EF4-FFF2-40B4-BE49-F238E27FC236}">
                  <a16:creationId xmlns:a16="http://schemas.microsoft.com/office/drawing/2014/main" id="{07D11FD0-ABD9-9AAD-5463-0B1B67A0A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" y="0"/>
              <a:ext cx="1152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68" name="Line 6">
              <a:extLst>
                <a:ext uri="{FF2B5EF4-FFF2-40B4-BE49-F238E27FC236}">
                  <a16:creationId xmlns:a16="http://schemas.microsoft.com/office/drawing/2014/main" id="{F34CF0AE-9AF7-DCA3-D6D9-12262BB93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218" cy="885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3" name="Group 7">
            <a:extLst>
              <a:ext uri="{FF2B5EF4-FFF2-40B4-BE49-F238E27FC236}">
                <a16:creationId xmlns:a16="http://schemas.microsoft.com/office/drawing/2014/main" id="{CE65F520-5685-C281-E55F-B0FD5A5EEBC6}"/>
              </a:ext>
            </a:extLst>
          </p:cNvPr>
          <p:cNvGrpSpPr>
            <a:grpSpLocks/>
          </p:cNvGrpSpPr>
          <p:nvPr/>
        </p:nvGrpSpPr>
        <p:grpSpPr bwMode="auto">
          <a:xfrm>
            <a:off x="1814513" y="4114800"/>
            <a:ext cx="1919287" cy="1414463"/>
            <a:chOff x="0" y="0"/>
            <a:chExt cx="1209" cy="891"/>
          </a:xfrm>
        </p:grpSpPr>
        <p:sp>
          <p:nvSpPr>
            <p:cNvPr id="176165" name="Line 8">
              <a:extLst>
                <a:ext uri="{FF2B5EF4-FFF2-40B4-BE49-F238E27FC236}">
                  <a16:creationId xmlns:a16="http://schemas.microsoft.com/office/drawing/2014/main" id="{AAA9E535-4A45-D817-9AB3-FBFC083A1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91"/>
              <a:ext cx="1152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66" name="Line 9">
              <a:extLst>
                <a:ext uri="{FF2B5EF4-FFF2-40B4-BE49-F238E27FC236}">
                  <a16:creationId xmlns:a16="http://schemas.microsoft.com/office/drawing/2014/main" id="{42A07A37-A36E-016E-CC1E-F1F4193D2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" y="0"/>
              <a:ext cx="1200" cy="891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6" name="Group 10">
            <a:extLst>
              <a:ext uri="{FF2B5EF4-FFF2-40B4-BE49-F238E27FC236}">
                <a16:creationId xmlns:a16="http://schemas.microsoft.com/office/drawing/2014/main" id="{CFFABAEE-E571-0718-9DE8-4B7BE9DBFDAA}"/>
              </a:ext>
            </a:extLst>
          </p:cNvPr>
          <p:cNvGrpSpPr>
            <a:grpSpLocks/>
          </p:cNvGrpSpPr>
          <p:nvPr/>
        </p:nvGrpSpPr>
        <p:grpSpPr bwMode="auto">
          <a:xfrm>
            <a:off x="3705225" y="3505200"/>
            <a:ext cx="3457575" cy="2590800"/>
            <a:chOff x="0" y="0"/>
            <a:chExt cx="2178" cy="1632"/>
          </a:xfrm>
        </p:grpSpPr>
        <p:sp>
          <p:nvSpPr>
            <p:cNvPr id="176162" name="Line 11">
              <a:extLst>
                <a:ext uri="{FF2B5EF4-FFF2-40B4-BE49-F238E27FC236}">
                  <a16:creationId xmlns:a16="http://schemas.microsoft.com/office/drawing/2014/main" id="{DD88CD29-2C5F-0CE6-0109-2D712DEC4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" y="0"/>
              <a:ext cx="1248" cy="4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63" name="Line 12">
              <a:extLst>
                <a:ext uri="{FF2B5EF4-FFF2-40B4-BE49-F238E27FC236}">
                  <a16:creationId xmlns:a16="http://schemas.microsoft.com/office/drawing/2014/main" id="{722FD13D-6564-0F06-9409-F17730D47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05"/>
              <a:ext cx="1266" cy="1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64" name="Line 13">
              <a:extLst>
                <a:ext uri="{FF2B5EF4-FFF2-40B4-BE49-F238E27FC236}">
                  <a16:creationId xmlns:a16="http://schemas.microsoft.com/office/drawing/2014/main" id="{CE841DC7-1124-7CB5-8C4D-BB8112FC2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" y="405"/>
              <a:ext cx="2160" cy="4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30" name="Group 14">
            <a:extLst>
              <a:ext uri="{FF2B5EF4-FFF2-40B4-BE49-F238E27FC236}">
                <a16:creationId xmlns:a16="http://schemas.microsoft.com/office/drawing/2014/main" id="{0A5AB9D4-E708-3541-8DC0-12EFA58BD3E5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3505200"/>
            <a:ext cx="3371850" cy="2590800"/>
            <a:chOff x="0" y="0"/>
            <a:chExt cx="2124" cy="1632"/>
          </a:xfrm>
        </p:grpSpPr>
        <p:sp>
          <p:nvSpPr>
            <p:cNvPr id="176159" name="Line 15">
              <a:extLst>
                <a:ext uri="{FF2B5EF4-FFF2-40B4-BE49-F238E27FC236}">
                  <a16:creationId xmlns:a16="http://schemas.microsoft.com/office/drawing/2014/main" id="{8A9E010E-FFD9-FACD-C340-09596989F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" y="1275"/>
              <a:ext cx="1248" cy="35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60" name="Line 16">
              <a:extLst>
                <a:ext uri="{FF2B5EF4-FFF2-40B4-BE49-F238E27FC236}">
                  <a16:creationId xmlns:a16="http://schemas.microsoft.com/office/drawing/2014/main" id="{3267FA62-0DD7-3055-E120-874B485B4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1260" cy="12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61" name="Line 17">
              <a:extLst>
                <a:ext uri="{FF2B5EF4-FFF2-40B4-BE49-F238E27FC236}">
                  <a16:creationId xmlns:a16="http://schemas.microsoft.com/office/drawing/2014/main" id="{200D5BA9-C7E7-2B9F-1DD8-B9746BA65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" y="864"/>
              <a:ext cx="2100" cy="4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6135" name="Group 18">
            <a:extLst>
              <a:ext uri="{FF2B5EF4-FFF2-40B4-BE49-F238E27FC236}">
                <a16:creationId xmlns:a16="http://schemas.microsoft.com/office/drawing/2014/main" id="{0372AF78-2895-D3D3-FB41-A348EDF4BE3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447800"/>
            <a:ext cx="5257800" cy="747713"/>
            <a:chOff x="0" y="0"/>
            <a:chExt cx="3312" cy="471"/>
          </a:xfrm>
        </p:grpSpPr>
        <p:sp>
          <p:nvSpPr>
            <p:cNvPr id="176154" name="Text Box 19">
              <a:extLst>
                <a:ext uri="{FF2B5EF4-FFF2-40B4-BE49-F238E27FC236}">
                  <a16:creationId xmlns:a16="http://schemas.microsoft.com/office/drawing/2014/main" id="{54B4ADB7-40E7-57E1-0112-0BDA6EAB0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4000" b="0" baseline="30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76155" name="Line 20">
              <a:extLst>
                <a:ext uri="{FF2B5EF4-FFF2-40B4-BE49-F238E27FC236}">
                  <a16:creationId xmlns:a16="http://schemas.microsoft.com/office/drawing/2014/main" id="{E1325E26-54C2-10A2-7346-4086D0566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30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56" name="Text Box 21">
              <a:extLst>
                <a:ext uri="{FF2B5EF4-FFF2-40B4-BE49-F238E27FC236}">
                  <a16:creationId xmlns:a16="http://schemas.microsoft.com/office/drawing/2014/main" id="{69C8CF76-9AF7-DA10-D552-4812DDD54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76157" name="Text Box 22">
              <a:extLst>
                <a:ext uri="{FF2B5EF4-FFF2-40B4-BE49-F238E27FC236}">
                  <a16:creationId xmlns:a16="http://schemas.microsoft.com/office/drawing/2014/main" id="{04FA2659-A1CE-3D01-5E2E-5B9B7B497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5"/>
              <a:ext cx="624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76158" name="Line 23">
              <a:extLst>
                <a:ext uri="{FF2B5EF4-FFF2-40B4-BE49-F238E27FC236}">
                  <a16:creationId xmlns:a16="http://schemas.microsoft.com/office/drawing/2014/main" id="{606B6C2F-BF51-CA83-65E4-5ED68E9EA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8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40" name="Group 24">
            <a:extLst>
              <a:ext uri="{FF2B5EF4-FFF2-40B4-BE49-F238E27FC236}">
                <a16:creationId xmlns:a16="http://schemas.microsoft.com/office/drawing/2014/main" id="{8CED0B34-ABB0-07BB-625D-7FD47BA420B0}"/>
              </a:ext>
            </a:extLst>
          </p:cNvPr>
          <p:cNvGrpSpPr>
            <a:grpSpLocks/>
          </p:cNvGrpSpPr>
          <p:nvPr/>
        </p:nvGrpSpPr>
        <p:grpSpPr bwMode="auto">
          <a:xfrm>
            <a:off x="1443038" y="4038600"/>
            <a:ext cx="874712" cy="2516188"/>
            <a:chOff x="0" y="0"/>
            <a:chExt cx="551" cy="1585"/>
          </a:xfrm>
        </p:grpSpPr>
        <p:sp>
          <p:nvSpPr>
            <p:cNvPr id="176151" name="Oval 25">
              <a:extLst>
                <a:ext uri="{FF2B5EF4-FFF2-40B4-BE49-F238E27FC236}">
                  <a16:creationId xmlns:a16="http://schemas.microsoft.com/office/drawing/2014/main" id="{3AACF17D-07A8-BAC5-F3A3-F435BF582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6152" name="Oval 26">
              <a:extLst>
                <a:ext uri="{FF2B5EF4-FFF2-40B4-BE49-F238E27FC236}">
                  <a16:creationId xmlns:a16="http://schemas.microsoft.com/office/drawing/2014/main" id="{826BE5F6-71F1-1D6F-0D9F-462F55815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" y="8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6153" name="Rectangle 27">
              <a:extLst>
                <a:ext uri="{FF2B5EF4-FFF2-40B4-BE49-F238E27FC236}">
                  <a16:creationId xmlns:a16="http://schemas.microsoft.com/office/drawing/2014/main" id="{019693EC-67E7-4D67-F5A5-A4F1D30C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43"/>
              <a:ext cx="5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4000" b="0" baseline="30000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60444" name="Group 28">
            <a:extLst>
              <a:ext uri="{FF2B5EF4-FFF2-40B4-BE49-F238E27FC236}">
                <a16:creationId xmlns:a16="http://schemas.microsoft.com/office/drawing/2014/main" id="{D00CFA2A-5A36-F7B5-8DAC-D7FF08914A1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038600"/>
            <a:ext cx="722313" cy="2530475"/>
            <a:chOff x="0" y="0"/>
            <a:chExt cx="455" cy="1594"/>
          </a:xfrm>
        </p:grpSpPr>
        <p:sp>
          <p:nvSpPr>
            <p:cNvPr id="176147" name="Line 29">
              <a:extLst>
                <a:ext uri="{FF2B5EF4-FFF2-40B4-BE49-F238E27FC236}">
                  <a16:creationId xmlns:a16="http://schemas.microsoft.com/office/drawing/2014/main" id="{9E3C9EDD-6532-5B0F-EC36-63A9636BB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" y="57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48" name="Oval 30">
              <a:extLst>
                <a:ext uri="{FF2B5EF4-FFF2-40B4-BE49-F238E27FC236}">
                  <a16:creationId xmlns:a16="http://schemas.microsoft.com/office/drawing/2014/main" id="{812976F3-5D04-D9FC-40D5-49DB4827D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6149" name="Oval 31">
              <a:extLst>
                <a:ext uri="{FF2B5EF4-FFF2-40B4-BE49-F238E27FC236}">
                  <a16:creationId xmlns:a16="http://schemas.microsoft.com/office/drawing/2014/main" id="{96BADB91-D04B-2D69-700A-C950FFAE9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6150" name="Rectangle 32">
              <a:extLst>
                <a:ext uri="{FF2B5EF4-FFF2-40B4-BE49-F238E27FC236}">
                  <a16:creationId xmlns:a16="http://schemas.microsoft.com/office/drawing/2014/main" id="{124A4B57-4C51-4CEA-024A-A09C98AA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52"/>
              <a:ext cx="4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49" name="Group 33">
            <a:extLst>
              <a:ext uri="{FF2B5EF4-FFF2-40B4-BE49-F238E27FC236}">
                <a16:creationId xmlns:a16="http://schemas.microsoft.com/office/drawing/2014/main" id="{5F97F5DE-2434-1E5B-3540-20C294B2F6F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429000"/>
            <a:ext cx="1676400" cy="3216275"/>
            <a:chOff x="0" y="0"/>
            <a:chExt cx="1056" cy="2026"/>
          </a:xfrm>
        </p:grpSpPr>
        <p:sp>
          <p:nvSpPr>
            <p:cNvPr id="176140" name="Line 34">
              <a:extLst>
                <a:ext uri="{FF2B5EF4-FFF2-40B4-BE49-F238E27FC236}">
                  <a16:creationId xmlns:a16="http://schemas.microsoft.com/office/drawing/2014/main" id="{AB84E2C6-6CF7-ACC8-5024-982E2261C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" y="87"/>
              <a:ext cx="0" cy="1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41" name="Line 35">
              <a:extLst>
                <a:ext uri="{FF2B5EF4-FFF2-40B4-BE49-F238E27FC236}">
                  <a16:creationId xmlns:a16="http://schemas.microsoft.com/office/drawing/2014/main" id="{7D0527EF-047D-A29E-1649-C1D6F5AE2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48"/>
              <a:ext cx="91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42" name="Line 36">
              <a:extLst>
                <a:ext uri="{FF2B5EF4-FFF2-40B4-BE49-F238E27FC236}">
                  <a16:creationId xmlns:a16="http://schemas.microsoft.com/office/drawing/2014/main" id="{C40A2F9E-0552-726A-18F9-7A58B3A65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912"/>
              <a:ext cx="96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143" name="Oval 37">
              <a:extLst>
                <a:ext uri="{FF2B5EF4-FFF2-40B4-BE49-F238E27FC236}">
                  <a16:creationId xmlns:a16="http://schemas.microsoft.com/office/drawing/2014/main" id="{54E3800D-4047-85D9-ACCB-08B9BEC59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6144" name="Oval 38">
              <a:extLst>
                <a:ext uri="{FF2B5EF4-FFF2-40B4-BE49-F238E27FC236}">
                  <a16:creationId xmlns:a16="http://schemas.microsoft.com/office/drawing/2014/main" id="{232042BF-037C-4152-3611-3E985692B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6145" name="Oval 39">
              <a:extLst>
                <a:ext uri="{FF2B5EF4-FFF2-40B4-BE49-F238E27FC236}">
                  <a16:creationId xmlns:a16="http://schemas.microsoft.com/office/drawing/2014/main" id="{FBAA5497-F2F5-016A-2CBB-D3B874F3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76146" name="Rectangle 40">
              <a:extLst>
                <a:ext uri="{FF2B5EF4-FFF2-40B4-BE49-F238E27FC236}">
                  <a16:creationId xmlns:a16="http://schemas.microsoft.com/office/drawing/2014/main" id="{A55D9125-FD09-9D19-5B7B-BDFABC42E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84"/>
              <a:ext cx="4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</p:grpSp>
      <p:sp>
        <p:nvSpPr>
          <p:cNvPr id="176139" name="灯片编号占位符 1">
            <a:extLst>
              <a:ext uri="{FF2B5EF4-FFF2-40B4-BE49-F238E27FC236}">
                <a16:creationId xmlns:a16="http://schemas.microsoft.com/office/drawing/2014/main" id="{204ABE98-C398-645A-6F9C-0E3278693F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BD6DC2-2FEE-7440-92F8-34AE8A01A5E3}" type="slidenum">
              <a:rPr lang="zh-CN" altLang="en-US" sz="1400" smtClean="0">
                <a:latin typeface="Arial" panose="020B0604020202020204" pitchFamily="34" charset="0"/>
              </a:rPr>
              <a:pPr/>
              <a:t>59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08FA500-E0F3-1567-44F2-9A7B10FFD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77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路、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回路与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45D32EF-74E1-A547-FCE5-206E2FE0A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30250"/>
            <a:ext cx="8382000" cy="5640388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路一定为简单路；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路未必简单有向路。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路着眼于无重复地遍历图中诸点；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路着眼于无重复地遍历有向图中诸弧。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的支撑子图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的支撑树；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路未必为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的支撑子图。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存在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路，未必存在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存在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回路，未必存在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路。</a:t>
            </a:r>
          </a:p>
        </p:txBody>
      </p:sp>
      <p:sp>
        <p:nvSpPr>
          <p:cNvPr id="120835" name="灯片编号占位符 1">
            <a:extLst>
              <a:ext uri="{FF2B5EF4-FFF2-40B4-BE49-F238E27FC236}">
                <a16:creationId xmlns:a16="http://schemas.microsoft.com/office/drawing/2014/main" id="{C9A106D9-14DA-E538-B3FE-F0DA9B4A04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5147775-DB71-E245-AD50-2E8FB7F1D4E6}" type="slidenum">
              <a:rPr lang="zh-CN" altLang="en-US" sz="1400" smtClean="0">
                <a:latin typeface="Arial" panose="020B0604020202020204" pitchFamily="34" charset="0"/>
              </a:rPr>
              <a:pPr/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78C83FB-FCF9-FC53-FCF6-6134CFCEA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引理</a:t>
            </a:r>
            <a:r>
              <a:rPr lang="en-US" altLang="zh-CN">
                <a:latin typeface="Times New Roman" panose="02020603050405020304" pitchFamily="18" charset="0"/>
              </a:rPr>
              <a:t>4.4.3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9BA1C7F-4E8B-FD72-1F38-78FA7B24C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pPr marL="0" indent="0" algn="just" eaLnBrk="1" hangingPunct="1"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m 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dirty="0">
                <a:latin typeface="Times New Roman" panose="02020603050405020304" pitchFamily="18" charset="0"/>
              </a:rPr>
              <a:t> n/2 </a:t>
            </a:r>
            <a:r>
              <a:rPr lang="zh-CN" altLang="en-US" dirty="0">
                <a:latin typeface="Times New Roman" panose="02020603050405020304" pitchFamily="18" charset="0"/>
              </a:rPr>
              <a:t>，则图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是非</a:t>
            </a:r>
            <a:r>
              <a:rPr lang="en-US" altLang="zh-CN" dirty="0"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m,n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en-US" altLang="zh-CN" baseline="-30000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部分有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个点，令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是这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个点组成的集合。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于是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W(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</a:rPr>
              <a:t>-S)=W(</a:t>
            </a:r>
            <a:r>
              <a:rPr lang="en-US" altLang="zh-CN" dirty="0" err="1">
                <a:latin typeface="Times New Roman" panose="02020603050405020304" pitchFamily="18" charset="0"/>
              </a:rPr>
              <a:t>K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)+W(K</a:t>
            </a:r>
            <a:r>
              <a:rPr lang="en-US" altLang="zh-CN" baseline="-30000" dirty="0">
                <a:latin typeface="Times New Roman" panose="02020603050405020304" pitchFamily="18" charset="0"/>
              </a:rPr>
              <a:t>n-2m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=m+1</a:t>
            </a:r>
          </a:p>
          <a:p>
            <a:pPr marL="0" indent="0"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故 </a:t>
            </a:r>
            <a:r>
              <a:rPr lang="en-US" altLang="zh-CN" dirty="0">
                <a:latin typeface="Times New Roman" panose="02020603050405020304" pitchFamily="18" charset="0"/>
              </a:rPr>
              <a:t>W(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</a:rPr>
              <a:t>-S) </a:t>
            </a:r>
            <a:r>
              <a:rPr lang="en-US" altLang="zh-CN" dirty="0">
                <a:latin typeface="Times New Roman" panose="02020603050405020304" pitchFamily="18" charset="0"/>
                <a:sym typeface="Symbol" pitchFamily="2" charset="2"/>
              </a:rPr>
              <a:t></a:t>
            </a:r>
            <a:r>
              <a:rPr lang="en-US" altLang="zh-CN" dirty="0">
                <a:latin typeface="Times New Roman" panose="02020603050405020304" pitchFamily="18" charset="0"/>
              </a:rPr>
              <a:t> |S|</a:t>
            </a:r>
            <a:r>
              <a:rPr lang="zh-CN" altLang="en-US" dirty="0">
                <a:latin typeface="Times New Roman" panose="02020603050405020304" pitchFamily="18" charset="0"/>
              </a:rPr>
              <a:t>。由定理</a:t>
            </a:r>
            <a:r>
              <a:rPr lang="en-US" altLang="zh-CN" dirty="0">
                <a:latin typeface="Times New Roman" panose="02020603050405020304" pitchFamily="18" charset="0"/>
              </a:rPr>
              <a:t>4.4.1</a:t>
            </a:r>
            <a:r>
              <a:rPr lang="zh-CN" altLang="en-US" dirty="0">
                <a:latin typeface="Times New Roman" panose="02020603050405020304" pitchFamily="18" charset="0"/>
              </a:rPr>
              <a:t>知，</a:t>
            </a:r>
            <a:r>
              <a:rPr lang="en-US" altLang="zh-CN" dirty="0" err="1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m,n</a:t>
            </a:r>
            <a:r>
              <a:rPr lang="zh-CN" altLang="en-US" dirty="0">
                <a:latin typeface="Times New Roman" panose="02020603050405020304" pitchFamily="18" charset="0"/>
              </a:rPr>
              <a:t>是非</a:t>
            </a:r>
            <a:r>
              <a:rPr lang="en-US" altLang="zh-CN" dirty="0"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latin typeface="Times New Roman" panose="02020603050405020304" pitchFamily="18" charset="0"/>
              </a:rPr>
              <a:t>图。 </a:t>
            </a:r>
          </a:p>
        </p:txBody>
      </p:sp>
      <p:sp>
        <p:nvSpPr>
          <p:cNvPr id="177155" name="灯片编号占位符 1">
            <a:extLst>
              <a:ext uri="{FF2B5EF4-FFF2-40B4-BE49-F238E27FC236}">
                <a16:creationId xmlns:a16="http://schemas.microsoft.com/office/drawing/2014/main" id="{AFA9DF8C-DC8A-E0FA-63F9-4EBA5C9C8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35F4BE-34AD-DE4A-9A23-2BAF23FA04C8}" type="slidenum">
              <a:rPr lang="zh-CN" altLang="en-US" sz="1400" smtClean="0">
                <a:latin typeface="Arial" panose="020B0604020202020204" pitchFamily="34" charset="0"/>
              </a:rPr>
              <a:pPr/>
              <a:t>60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D612C523-AA6C-9BCC-8E83-82E39F595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38" y="76200"/>
            <a:ext cx="7772400" cy="5842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>
                <a:latin typeface="Times New Roman" pitchFamily="18" charset="0"/>
              </a:rPr>
              <a:t>定理4.4.5</a:t>
            </a:r>
            <a:r>
              <a:rPr lang="en-US" altLang="zh-CN" sz="3200" dirty="0">
                <a:latin typeface="Times New Roman" pitchFamily="18" charset="0"/>
              </a:rPr>
              <a:t>(Chvatal,1972)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1D693A3-8945-6858-D661-C148F063A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838200"/>
            <a:ext cx="8763000" cy="5257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5000"/>
              </a:spcBef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>
                <a:latin typeface="Times New Roman" panose="02020603050405020304" pitchFamily="18" charset="0"/>
              </a:rPr>
              <a:t>若</a:t>
            </a:r>
            <a:r>
              <a:rPr lang="en-US" altLang="zh-CN" sz="3100" dirty="0">
                <a:latin typeface="Times New Roman" panose="02020603050405020304" pitchFamily="18" charset="0"/>
              </a:rPr>
              <a:t>G</a:t>
            </a:r>
            <a:r>
              <a:rPr lang="zh-CN" altLang="en-US" sz="3100" dirty="0">
                <a:latin typeface="Times New Roman" panose="02020603050405020304" pitchFamily="18" charset="0"/>
              </a:rPr>
              <a:t>为非</a:t>
            </a:r>
            <a:r>
              <a:rPr lang="en-US" altLang="zh-CN" sz="3100" dirty="0">
                <a:latin typeface="Times New Roman" panose="02020603050405020304" pitchFamily="18" charset="0"/>
              </a:rPr>
              <a:t>Hamilton</a:t>
            </a:r>
            <a:r>
              <a:rPr lang="zh-CN" altLang="en-US" sz="3100" dirty="0">
                <a:latin typeface="Times New Roman" panose="02020603050405020304" pitchFamily="18" charset="0"/>
              </a:rPr>
              <a:t>图，</a:t>
            </a:r>
            <a:r>
              <a:rPr lang="zh-CN" altLang="en-US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 sz="3100" dirty="0">
                <a:latin typeface="Times New Roman" panose="02020603050405020304" pitchFamily="18" charset="0"/>
              </a:rPr>
              <a:t> </a:t>
            </a:r>
            <a:r>
              <a:rPr lang="zh-CN" altLang="en-US" sz="3100" dirty="0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zh-CN" altLang="en-US" sz="3100" dirty="0">
                <a:latin typeface="Times New Roman" panose="02020603050405020304" pitchFamily="18" charset="0"/>
              </a:rPr>
              <a:t> 3，则</a:t>
            </a:r>
            <a:r>
              <a:rPr lang="en-US" altLang="zh-CN" sz="3100" dirty="0">
                <a:latin typeface="Times New Roman" panose="02020603050405020304" pitchFamily="18" charset="0"/>
              </a:rPr>
              <a:t>G</a:t>
            </a:r>
            <a:r>
              <a:rPr lang="zh-CN" altLang="en-US" sz="3100" dirty="0">
                <a:latin typeface="Times New Roman" panose="02020603050405020304" pitchFamily="18" charset="0"/>
              </a:rPr>
              <a:t>由某个</a:t>
            </a:r>
            <a:r>
              <a:rPr lang="en-US" altLang="zh-CN" sz="3100" dirty="0">
                <a:latin typeface="Times New Roman" panose="02020603050405020304" pitchFamily="18" charset="0"/>
              </a:rPr>
              <a:t>C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m,</a:t>
            </a:r>
            <a:r>
              <a:rPr lang="en-US" altLang="zh-CN" sz="3100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 </a:t>
            </a:r>
            <a:r>
              <a:rPr lang="zh-CN" altLang="en-US" sz="3100" dirty="0">
                <a:latin typeface="Times New Roman" panose="02020603050405020304" pitchFamily="18" charset="0"/>
              </a:rPr>
              <a:t>所度增大。其中</a:t>
            </a:r>
            <a:r>
              <a:rPr lang="zh-CN" altLang="en-US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 sz="3100" dirty="0">
                <a:latin typeface="Times New Roman" panose="02020603050405020304" pitchFamily="18" charset="0"/>
              </a:rPr>
              <a:t>是</a:t>
            </a:r>
            <a:r>
              <a:rPr lang="en-US" altLang="zh-CN" sz="3100" dirty="0">
                <a:latin typeface="Times New Roman" panose="02020603050405020304" pitchFamily="18" charset="0"/>
              </a:rPr>
              <a:t>P(G)</a:t>
            </a:r>
            <a:r>
              <a:rPr lang="zh-CN" altLang="en-US" sz="3100" dirty="0">
                <a:latin typeface="Times New Roman" panose="02020603050405020304" pitchFamily="18" charset="0"/>
              </a:rPr>
              <a:t>的元数。</a:t>
            </a:r>
            <a:endParaRPr lang="en-US" altLang="zh-CN" sz="31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100" dirty="0">
                <a:latin typeface="Times New Roman" panose="02020603050405020304" pitchFamily="18" charset="0"/>
              </a:rPr>
              <a:t>设</a:t>
            </a:r>
            <a:r>
              <a:rPr lang="en-US" altLang="zh-CN" sz="3100" dirty="0">
                <a:latin typeface="Times New Roman" panose="02020603050405020304" pitchFamily="18" charset="0"/>
              </a:rPr>
              <a:t>G</a:t>
            </a:r>
            <a:r>
              <a:rPr lang="zh-CN" altLang="en-US" sz="3100" dirty="0">
                <a:latin typeface="Times New Roman" panose="02020603050405020304" pitchFamily="18" charset="0"/>
              </a:rPr>
              <a:t>的不减度序列为（</a:t>
            </a:r>
            <a:r>
              <a:rPr lang="en-US" altLang="zh-CN" sz="3100" dirty="0">
                <a:latin typeface="Times New Roman" panose="02020603050405020304" pitchFamily="18" charset="0"/>
              </a:rPr>
              <a:t>d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100" dirty="0">
                <a:latin typeface="Times New Roman" panose="02020603050405020304" pitchFamily="18" charset="0"/>
              </a:rPr>
              <a:t>, d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100" dirty="0">
                <a:latin typeface="Times New Roman" panose="02020603050405020304" pitchFamily="18" charset="0"/>
              </a:rPr>
              <a:t>, … , d</a:t>
            </a:r>
            <a:r>
              <a:rPr lang="en-US" altLang="zh-CN" sz="3100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 sz="3100" dirty="0">
                <a:latin typeface="Times New Roman" panose="02020603050405020304" pitchFamily="18" charset="0"/>
              </a:rPr>
              <a:t>）。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>
                <a:latin typeface="Times New Roman" panose="02020603050405020304" pitchFamily="18" charset="0"/>
              </a:rPr>
              <a:t>由定理</a:t>
            </a:r>
            <a:r>
              <a:rPr lang="en-US" altLang="zh-CN" sz="3100" dirty="0">
                <a:latin typeface="Times New Roman" panose="02020603050405020304" pitchFamily="18" charset="0"/>
              </a:rPr>
              <a:t>4.4.4</a:t>
            </a:r>
            <a:r>
              <a:rPr lang="zh-CN" altLang="en-US" sz="3100" dirty="0">
                <a:latin typeface="Times New Roman" panose="02020603050405020304" pitchFamily="18" charset="0"/>
              </a:rPr>
              <a:t>知，存在</a:t>
            </a:r>
            <a:r>
              <a:rPr lang="en-US" altLang="zh-CN" sz="3100" dirty="0">
                <a:latin typeface="Times New Roman" panose="02020603050405020304" pitchFamily="18" charset="0"/>
              </a:rPr>
              <a:t>m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100" dirty="0">
                <a:latin typeface="Times New Roman" panose="02020603050405020304" pitchFamily="18" charset="0"/>
              </a:rPr>
              <a:t>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/2 </a:t>
            </a:r>
            <a:r>
              <a:rPr lang="zh-CN" altLang="en-US" sz="3100" dirty="0">
                <a:latin typeface="Times New Roman" panose="02020603050405020304" pitchFamily="18" charset="0"/>
              </a:rPr>
              <a:t>，使得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3100" dirty="0">
                <a:latin typeface="Times New Roman" panose="02020603050405020304" pitchFamily="18" charset="0"/>
              </a:rPr>
              <a:t>d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m</a:t>
            </a:r>
            <a:r>
              <a:rPr lang="en-US" altLang="zh-CN" sz="3100" dirty="0">
                <a:latin typeface="Times New Roman" panose="02020603050405020304" pitchFamily="18" charset="0"/>
              </a:rPr>
              <a:t>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</a:t>
            </a:r>
            <a:r>
              <a:rPr lang="en-US" altLang="zh-CN" sz="3100" dirty="0">
                <a:latin typeface="Times New Roman" panose="02020603050405020304" pitchFamily="18" charset="0"/>
              </a:rPr>
              <a:t> m ,   d</a:t>
            </a:r>
            <a:r>
              <a:rPr lang="en-US" altLang="zh-CN" sz="3100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-m</a:t>
            </a:r>
            <a:r>
              <a:rPr lang="en-US" altLang="zh-CN" sz="3100" dirty="0">
                <a:latin typeface="Times New Roman" panose="02020603050405020304" pitchFamily="18" charset="0"/>
              </a:rPr>
              <a:t>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</a:t>
            </a:r>
            <a:r>
              <a:rPr lang="en-US" altLang="zh-CN" sz="3100" dirty="0">
                <a:latin typeface="Times New Roman" panose="02020603050405020304" pitchFamily="18" charset="0"/>
              </a:rPr>
              <a:t>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 -m </a:t>
            </a:r>
            <a:r>
              <a:rPr lang="zh-CN" altLang="en-US" sz="3100" dirty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>
                <a:latin typeface="Times New Roman" panose="02020603050405020304" pitchFamily="18" charset="0"/>
              </a:rPr>
              <a:t>故（</a:t>
            </a:r>
            <a:r>
              <a:rPr lang="en-US" altLang="zh-CN" sz="3100" dirty="0">
                <a:latin typeface="Times New Roman" panose="02020603050405020304" pitchFamily="18" charset="0"/>
              </a:rPr>
              <a:t>d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100" dirty="0">
                <a:latin typeface="Times New Roman" panose="02020603050405020304" pitchFamily="18" charset="0"/>
              </a:rPr>
              <a:t>, d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100" dirty="0">
                <a:latin typeface="Times New Roman" panose="02020603050405020304" pitchFamily="18" charset="0"/>
              </a:rPr>
              <a:t>, … , d</a:t>
            </a:r>
            <a:r>
              <a:rPr lang="en-US" altLang="zh-CN" sz="3100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 sz="3100" dirty="0">
                <a:latin typeface="Times New Roman" panose="02020603050405020304" pitchFamily="18" charset="0"/>
              </a:rPr>
              <a:t>）由序列：</a:t>
            </a:r>
            <a:br>
              <a:rPr lang="zh-CN" altLang="en-US" sz="3100" dirty="0">
                <a:latin typeface="Times New Roman" panose="02020603050405020304" pitchFamily="18" charset="0"/>
              </a:rPr>
            </a:br>
            <a:r>
              <a:rPr lang="zh-CN" altLang="en-US" sz="3100" dirty="0">
                <a:latin typeface="Times New Roman" panose="02020603050405020304" pitchFamily="18" charset="0"/>
              </a:rPr>
              <a:t>	</a:t>
            </a:r>
            <a:r>
              <a:rPr lang="en-US" altLang="zh-CN" sz="3100" dirty="0">
                <a:latin typeface="Times New Roman" panose="02020603050405020304" pitchFamily="18" charset="0"/>
              </a:rPr>
              <a:t>(m, … , m,  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-m-1, … ,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-m-1,  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-1, … , </a:t>
            </a:r>
            <a:r>
              <a:rPr lang="en-US" altLang="zh-CN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-1)</a:t>
            </a:r>
            <a:br>
              <a:rPr lang="en-US" altLang="zh-CN" sz="3100" dirty="0">
                <a:latin typeface="Times New Roman" panose="02020603050405020304" pitchFamily="18" charset="0"/>
              </a:rPr>
            </a:br>
            <a:r>
              <a:rPr lang="en-US" altLang="zh-CN" sz="3100" dirty="0">
                <a:latin typeface="Times New Roman" panose="02020603050405020304" pitchFamily="18" charset="0"/>
              </a:rPr>
              <a:t>		m</a:t>
            </a:r>
            <a:r>
              <a:rPr lang="zh-CN" altLang="en-US" sz="3100" dirty="0">
                <a:latin typeface="Times New Roman" panose="02020603050405020304" pitchFamily="18" charset="0"/>
              </a:rPr>
              <a:t>个	</a:t>
            </a:r>
            <a:r>
              <a:rPr lang="zh-CN" altLang="en-US" sz="31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dirty="0">
                <a:latin typeface="Times New Roman" panose="02020603050405020304" pitchFamily="18" charset="0"/>
              </a:rPr>
              <a:t>-2m</a:t>
            </a:r>
            <a:r>
              <a:rPr lang="zh-CN" altLang="en-US" sz="3100" dirty="0">
                <a:latin typeface="Times New Roman" panose="02020603050405020304" pitchFamily="18" charset="0"/>
              </a:rPr>
              <a:t>个	</a:t>
            </a:r>
            <a:r>
              <a:rPr lang="en-US" altLang="zh-CN" sz="3100" dirty="0">
                <a:latin typeface="Times New Roman" panose="02020603050405020304" pitchFamily="18" charset="0"/>
              </a:rPr>
              <a:t>m</a:t>
            </a:r>
            <a:r>
              <a:rPr lang="zh-CN" altLang="en-US" sz="3100" dirty="0">
                <a:latin typeface="Times New Roman" panose="02020603050405020304" pitchFamily="18" charset="0"/>
              </a:rPr>
              <a:t>个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>
                <a:latin typeface="Times New Roman" panose="02020603050405020304" pitchFamily="18" charset="0"/>
              </a:rPr>
              <a:t>所增大。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>
                <a:latin typeface="Times New Roman" panose="02020603050405020304" pitchFamily="18" charset="0"/>
              </a:rPr>
              <a:t>显然，后一个序列正是图</a:t>
            </a:r>
            <a:r>
              <a:rPr lang="en-US" altLang="zh-CN" sz="3100" dirty="0">
                <a:latin typeface="Times New Roman" panose="02020603050405020304" pitchFamily="18" charset="0"/>
              </a:rPr>
              <a:t>C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m,</a:t>
            </a:r>
            <a:r>
              <a:rPr lang="en-US" altLang="zh-CN" sz="3100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 </a:t>
            </a:r>
            <a:r>
              <a:rPr lang="zh-CN" altLang="en-US" sz="3100" dirty="0">
                <a:latin typeface="Times New Roman" panose="02020603050405020304" pitchFamily="18" charset="0"/>
              </a:rPr>
              <a:t>的度序列，故</a:t>
            </a:r>
            <a:r>
              <a:rPr lang="en-US" altLang="zh-CN" sz="3100" dirty="0">
                <a:latin typeface="Times New Roman" panose="02020603050405020304" pitchFamily="18" charset="0"/>
              </a:rPr>
              <a:t>G</a:t>
            </a:r>
            <a:r>
              <a:rPr lang="zh-CN" altLang="en-US" sz="3100" dirty="0">
                <a:latin typeface="Times New Roman" panose="02020603050405020304" pitchFamily="18" charset="0"/>
              </a:rPr>
              <a:t>由</a:t>
            </a:r>
            <a:r>
              <a:rPr lang="en-US" altLang="zh-CN" sz="3100" dirty="0">
                <a:latin typeface="Times New Roman" panose="02020603050405020304" pitchFamily="18" charset="0"/>
              </a:rPr>
              <a:t>C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m,</a:t>
            </a:r>
            <a:r>
              <a:rPr lang="en-US" altLang="zh-CN" sz="3100" baseline="-30000" dirty="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 sz="3100" baseline="-30000" dirty="0">
                <a:latin typeface="Times New Roman" panose="02020603050405020304" pitchFamily="18" charset="0"/>
              </a:rPr>
              <a:t> </a:t>
            </a:r>
            <a:r>
              <a:rPr lang="zh-CN" altLang="en-US" sz="3100" dirty="0">
                <a:latin typeface="Times New Roman" panose="02020603050405020304" pitchFamily="18" charset="0"/>
              </a:rPr>
              <a:t>所度增大。 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5000"/>
              </a:spcBef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endParaRPr lang="zh-CN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178179" name="灯片编号占位符 1">
            <a:extLst>
              <a:ext uri="{FF2B5EF4-FFF2-40B4-BE49-F238E27FC236}">
                <a16:creationId xmlns:a16="http://schemas.microsoft.com/office/drawing/2014/main" id="{E13E7005-A06C-3146-C104-BB498E307C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A974FB-144E-B044-9513-2AD837C93D0B}" type="slidenum">
              <a:rPr lang="zh-CN" altLang="en-US" sz="1400" smtClean="0">
                <a:solidFill>
                  <a:srgbClr val="FFFFFF"/>
                </a:solidFill>
                <a:latin typeface="Arial" panose="020B0604020202020204" pitchFamily="34" charset="0"/>
              </a:rPr>
              <a:pPr/>
              <a:t>61</a:t>
            </a:fld>
            <a:endParaRPr lang="en-US" altLang="zh-CN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Number Placeholder 5">
            <a:extLst>
              <a:ext uri="{FF2B5EF4-FFF2-40B4-BE49-F238E27FC236}">
                <a16:creationId xmlns:a16="http://schemas.microsoft.com/office/drawing/2014/main" id="{0D92A887-D24A-75CE-3799-1D9863A82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215BAA-8A70-DE4E-AF07-510A9F5E1D1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kumimoji="0" lang="en-US" altLang="zh-CN" sz="1400" b="0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2F0AB2A2-E3DA-A884-3F78-8D31C0500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750" y="152400"/>
            <a:ext cx="898525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Times New Roman" pitchFamily="18" charset="0"/>
              </a:rPr>
              <a:t>例</a:t>
            </a:r>
            <a:r>
              <a:rPr lang="en-US" altLang="zh-CN">
                <a:latin typeface="Times New Roman" pitchFamily="18" charset="0"/>
              </a:rPr>
              <a:t>4.4.2</a:t>
            </a:r>
            <a:r>
              <a:rPr lang="zh-CN" altLang="en-US">
                <a:latin typeface="Times New Roman" pitchFamily="18" charset="0"/>
              </a:rPr>
              <a:t>：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42F7C629-755E-DE2D-706E-6B57DFCFD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25" y="1371600"/>
            <a:ext cx="4308475" cy="5181600"/>
          </a:xfrm>
        </p:spPr>
        <p:txBody>
          <a:bodyPr/>
          <a:lstStyle/>
          <a:p>
            <a:pPr eaLnBrk="1" hangingPunct="1"/>
            <a:r>
              <a:rPr lang="zh-CN" altLang="en-US" sz="3600"/>
              <a:t>该图不是</a:t>
            </a:r>
            <a:r>
              <a:rPr lang="en-US" altLang="zh-CN" sz="3600"/>
              <a:t>Hamilton</a:t>
            </a:r>
            <a:r>
              <a:rPr lang="zh-CN" altLang="en-US" sz="3600"/>
              <a:t>图。</a:t>
            </a:r>
          </a:p>
          <a:p>
            <a:pPr eaLnBrk="1" hangingPunct="1"/>
            <a:r>
              <a:rPr lang="zh-CN" altLang="en-US" sz="3600"/>
              <a:t>度序列为</a:t>
            </a:r>
            <a:r>
              <a:rPr lang="en-US" altLang="zh-CN" sz="3600"/>
              <a:t>(3,3,3,5,5,5,8,8,8).</a:t>
            </a:r>
          </a:p>
          <a:p>
            <a:pPr eaLnBrk="1" hangingPunct="1"/>
            <a:r>
              <a:rPr lang="zh-CN" altLang="en-US" sz="3600"/>
              <a:t>该图由</a:t>
            </a:r>
            <a:r>
              <a:rPr lang="en-US" altLang="zh-CN" sz="3600"/>
              <a:t>C</a:t>
            </a:r>
            <a:r>
              <a:rPr lang="en-US" altLang="zh-CN" sz="3600" baseline="-25000"/>
              <a:t>3,9</a:t>
            </a:r>
            <a:r>
              <a:rPr lang="zh-CN" altLang="en-US" sz="3600"/>
              <a:t>所度增大。</a:t>
            </a:r>
          </a:p>
          <a:p>
            <a:pPr eaLnBrk="1" hangingPunct="1"/>
            <a:r>
              <a:rPr lang="en-US" altLang="zh-CN" sz="3600"/>
              <a:t>C</a:t>
            </a:r>
            <a:r>
              <a:rPr lang="en-US" altLang="zh-CN" sz="3600" baseline="-25000"/>
              <a:t>3,9</a:t>
            </a:r>
            <a:r>
              <a:rPr lang="zh-CN" altLang="en-US" sz="3600"/>
              <a:t>的度序列</a:t>
            </a:r>
            <a:r>
              <a:rPr lang="zh-CN" altLang="en-US" sz="3600">
                <a:sym typeface="Wingdings" pitchFamily="2" charset="2"/>
              </a:rPr>
              <a:t>：</a:t>
            </a:r>
            <a:r>
              <a:rPr lang="en-US" altLang="zh-CN" sz="3600">
                <a:sym typeface="Wingdings" pitchFamily="2" charset="2"/>
              </a:rPr>
              <a:t>(3,3,3,5,5,5,8,8,8)</a:t>
            </a:r>
            <a:endParaRPr lang="en-US" altLang="zh-CN" sz="3600"/>
          </a:p>
        </p:txBody>
      </p:sp>
      <p:grpSp>
        <p:nvGrpSpPr>
          <p:cNvPr id="179204" name="Group 45">
            <a:extLst>
              <a:ext uri="{FF2B5EF4-FFF2-40B4-BE49-F238E27FC236}">
                <a16:creationId xmlns:a16="http://schemas.microsoft.com/office/drawing/2014/main" id="{08D3CECA-46BF-4D1E-78E4-8EFB56418FCA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981200"/>
            <a:ext cx="4391025" cy="3429000"/>
            <a:chOff x="2544" y="1248"/>
            <a:chExt cx="2766" cy="2160"/>
          </a:xfrm>
        </p:grpSpPr>
        <p:grpSp>
          <p:nvGrpSpPr>
            <p:cNvPr id="179205" name="Group 4">
              <a:extLst>
                <a:ext uri="{FF2B5EF4-FFF2-40B4-BE49-F238E27FC236}">
                  <a16:creationId xmlns:a16="http://schemas.microsoft.com/office/drawing/2014/main" id="{1044E77C-CAF9-86FA-4976-1C4280AC5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9" y="1361"/>
              <a:ext cx="2559" cy="1999"/>
              <a:chOff x="-2439" y="1313"/>
              <a:chExt cx="2559" cy="1999"/>
            </a:xfrm>
          </p:grpSpPr>
          <p:sp>
            <p:nvSpPr>
              <p:cNvPr id="179236" name="Line 5">
                <a:extLst>
                  <a:ext uri="{FF2B5EF4-FFF2-40B4-BE49-F238E27FC236}">
                    <a16:creationId xmlns:a16="http://schemas.microsoft.com/office/drawing/2014/main" id="{98477861-CFF3-35EE-43A8-C492348845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00" y="2939"/>
                <a:ext cx="1520" cy="0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7" name="Line 6">
                <a:extLst>
                  <a:ext uri="{FF2B5EF4-FFF2-40B4-BE49-F238E27FC236}">
                    <a16:creationId xmlns:a16="http://schemas.microsoft.com/office/drawing/2014/main" id="{27A808E4-CEEB-DA42-93C1-DB81B07FE5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959" y="1313"/>
                <a:ext cx="693" cy="1626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8" name="Line 7">
                <a:extLst>
                  <a:ext uri="{FF2B5EF4-FFF2-40B4-BE49-F238E27FC236}">
                    <a16:creationId xmlns:a16="http://schemas.microsoft.com/office/drawing/2014/main" id="{5F17B0EB-47A1-5C63-FD1B-434E453A1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939" y="1753"/>
                <a:ext cx="673" cy="1135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9" name="Line 8">
                <a:extLst>
                  <a:ext uri="{FF2B5EF4-FFF2-40B4-BE49-F238E27FC236}">
                    <a16:creationId xmlns:a16="http://schemas.microsoft.com/office/drawing/2014/main" id="{72139422-5513-BC9C-BF56-EFB8409D7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959" y="2956"/>
                <a:ext cx="2079" cy="356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40" name="Line 9">
                <a:extLst>
                  <a:ext uri="{FF2B5EF4-FFF2-40B4-BE49-F238E27FC236}">
                    <a16:creationId xmlns:a16="http://schemas.microsoft.com/office/drawing/2014/main" id="{6F26E034-3E31-CBD1-B26B-D3A7CD643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920" y="2685"/>
                <a:ext cx="346" cy="23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41" name="Line 10">
                <a:extLst>
                  <a:ext uri="{FF2B5EF4-FFF2-40B4-BE49-F238E27FC236}">
                    <a16:creationId xmlns:a16="http://schemas.microsoft.com/office/drawing/2014/main" id="{1DFDE716-FABA-30EA-3972-A29FC9866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2439" y="2976"/>
                <a:ext cx="454" cy="268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42" name="Line 11">
                <a:extLst>
                  <a:ext uri="{FF2B5EF4-FFF2-40B4-BE49-F238E27FC236}">
                    <a16:creationId xmlns:a16="http://schemas.microsoft.com/office/drawing/2014/main" id="{91BF4C39-029B-F6B7-30FB-2B70B85EA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00" y="2702"/>
                <a:ext cx="1039" cy="237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43" name="Line 12">
                <a:extLst>
                  <a:ext uri="{FF2B5EF4-FFF2-40B4-BE49-F238E27FC236}">
                    <a16:creationId xmlns:a16="http://schemas.microsoft.com/office/drawing/2014/main" id="{6454EC88-6960-106B-2654-D6CE5682F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920" y="2143"/>
                <a:ext cx="693" cy="745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44" name="Oval 13">
                <a:extLst>
                  <a:ext uri="{FF2B5EF4-FFF2-40B4-BE49-F238E27FC236}">
                    <a16:creationId xmlns:a16="http://schemas.microsoft.com/office/drawing/2014/main" id="{F7DEB6E1-8FC8-58D8-BEF5-3E3B7F648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014" y="2862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  <p:sp>
            <p:nvSpPr>
              <p:cNvPr id="183310" name="Text Box 14">
                <a:extLst>
                  <a:ext uri="{FF2B5EF4-FFF2-40B4-BE49-F238E27FC236}">
                    <a16:creationId xmlns:a16="http://schemas.microsoft.com/office/drawing/2014/main" id="{451C1A66-D978-8C79-8421-FBF0EFBAB0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113" y="2928"/>
                <a:ext cx="193" cy="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A</a:t>
                </a:r>
              </a:p>
            </p:txBody>
          </p:sp>
        </p:grpSp>
        <p:grpSp>
          <p:nvGrpSpPr>
            <p:cNvPr id="179206" name="Group 15">
              <a:extLst>
                <a:ext uri="{FF2B5EF4-FFF2-40B4-BE49-F238E27FC236}">
                  <a16:creationId xmlns:a16="http://schemas.microsoft.com/office/drawing/2014/main" id="{9B94B379-EAFD-A864-318F-0311B180C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1344"/>
              <a:ext cx="2520" cy="1999"/>
              <a:chOff x="-2688" y="1296"/>
              <a:chExt cx="2520" cy="1999"/>
            </a:xfrm>
          </p:grpSpPr>
          <p:sp>
            <p:nvSpPr>
              <p:cNvPr id="179227" name="Line 16">
                <a:extLst>
                  <a:ext uri="{FF2B5EF4-FFF2-40B4-BE49-F238E27FC236}">
                    <a16:creationId xmlns:a16="http://schemas.microsoft.com/office/drawing/2014/main" id="{4D8B9457-D4C8-C161-DFDB-23E74B94C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688" y="2956"/>
                <a:ext cx="1982" cy="305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28" name="Line 17">
                <a:extLst>
                  <a:ext uri="{FF2B5EF4-FFF2-40B4-BE49-F238E27FC236}">
                    <a16:creationId xmlns:a16="http://schemas.microsoft.com/office/drawing/2014/main" id="{B4B4D4A2-AB30-9344-FDBA-4EC92411E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96" y="1296"/>
                <a:ext cx="790" cy="1609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29" name="Line 18">
                <a:extLst>
                  <a:ext uri="{FF2B5EF4-FFF2-40B4-BE49-F238E27FC236}">
                    <a16:creationId xmlns:a16="http://schemas.microsoft.com/office/drawing/2014/main" id="{B13FE1A7-3D58-91F4-9225-35EC6EF1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57" y="1736"/>
                <a:ext cx="769" cy="1220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0" name="Line 19">
                <a:extLst>
                  <a:ext uri="{FF2B5EF4-FFF2-40B4-BE49-F238E27FC236}">
                    <a16:creationId xmlns:a16="http://schemas.microsoft.com/office/drawing/2014/main" id="{9C7C9702-FC6C-E106-F9C6-553EC693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11" y="2719"/>
                <a:ext cx="385" cy="203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1" name="Line 20">
                <a:extLst>
                  <a:ext uri="{FF2B5EF4-FFF2-40B4-BE49-F238E27FC236}">
                    <a16:creationId xmlns:a16="http://schemas.microsoft.com/office/drawing/2014/main" id="{53E535DD-3586-33ED-DD40-C244A0872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57" y="2177"/>
                <a:ext cx="751" cy="745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2" name="Line 21">
                <a:extLst>
                  <a:ext uri="{FF2B5EF4-FFF2-40B4-BE49-F238E27FC236}">
                    <a16:creationId xmlns:a16="http://schemas.microsoft.com/office/drawing/2014/main" id="{61B18165-F343-4967-822E-A76BA6240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804" y="2719"/>
                <a:ext cx="1098" cy="220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3" name="Line 22">
                <a:extLst>
                  <a:ext uri="{FF2B5EF4-FFF2-40B4-BE49-F238E27FC236}">
                    <a16:creationId xmlns:a16="http://schemas.microsoft.com/office/drawing/2014/main" id="{4A492BD5-89EE-9A6F-0492-A7A3177CA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694" y="2976"/>
                <a:ext cx="526" cy="319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34" name="Oval 23">
                <a:extLst>
                  <a:ext uri="{FF2B5EF4-FFF2-40B4-BE49-F238E27FC236}">
                    <a16:creationId xmlns:a16="http://schemas.microsoft.com/office/drawing/2014/main" id="{DF619110-600C-10A3-3DF4-D865F2590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60" y="288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  <p:sp>
            <p:nvSpPr>
              <p:cNvPr id="183320" name="Text Box 24">
                <a:extLst>
                  <a:ext uri="{FF2B5EF4-FFF2-40B4-BE49-F238E27FC236}">
                    <a16:creationId xmlns:a16="http://schemas.microsoft.com/office/drawing/2014/main" id="{6DEC53F9-75AE-2BA6-E48C-2C04EFE3D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52" y="295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B</a:t>
                </a:r>
              </a:p>
            </p:txBody>
          </p:sp>
        </p:grpSp>
        <p:grpSp>
          <p:nvGrpSpPr>
            <p:cNvPr id="179207" name="Group 25">
              <a:extLst>
                <a:ext uri="{FF2B5EF4-FFF2-40B4-BE49-F238E27FC236}">
                  <a16:creationId xmlns:a16="http://schemas.microsoft.com/office/drawing/2014/main" id="{C6AB0F58-9F79-3344-9D96-F0DE064B3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" y="1378"/>
              <a:ext cx="2558" cy="1914"/>
              <a:chOff x="152" y="34"/>
              <a:chExt cx="2558" cy="1914"/>
            </a:xfrm>
          </p:grpSpPr>
          <p:sp>
            <p:nvSpPr>
              <p:cNvPr id="179218" name="Line 26">
                <a:extLst>
                  <a:ext uri="{FF2B5EF4-FFF2-40B4-BE49-F238E27FC236}">
                    <a16:creationId xmlns:a16="http://schemas.microsoft.com/office/drawing/2014/main" id="{35A154D6-5345-4C1C-6BA7-15D0196B0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34"/>
                <a:ext cx="0" cy="390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9219" name="Group 27">
                <a:extLst>
                  <a:ext uri="{FF2B5EF4-FFF2-40B4-BE49-F238E27FC236}">
                    <a16:creationId xmlns:a16="http://schemas.microsoft.com/office/drawing/2014/main" id="{5F294647-41A0-986D-F904-84B20EB77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240"/>
                <a:ext cx="2558" cy="1708"/>
                <a:chOff x="-2746" y="1536"/>
                <a:chExt cx="2558" cy="1708"/>
              </a:xfrm>
            </p:grpSpPr>
            <p:sp>
              <p:nvSpPr>
                <p:cNvPr id="179220" name="Line 28">
                  <a:extLst>
                    <a:ext uri="{FF2B5EF4-FFF2-40B4-BE49-F238E27FC236}">
                      <a16:creationId xmlns:a16="http://schemas.microsoft.com/office/drawing/2014/main" id="{49381D38-09EC-6CD9-67B2-47D492E89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437" y="1736"/>
                  <a:ext cx="1249" cy="1508"/>
                </a:xfrm>
                <a:prstGeom prst="line">
                  <a:avLst/>
                </a:prstGeom>
                <a:noFill/>
                <a:ln w="28575">
                  <a:solidFill>
                    <a:srgbClr val="00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21" name="Line 29">
                  <a:extLst>
                    <a:ext uri="{FF2B5EF4-FFF2-40B4-BE49-F238E27FC236}">
                      <a16:creationId xmlns:a16="http://schemas.microsoft.com/office/drawing/2014/main" id="{90D4FAD0-15AA-260F-047E-9703DE706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15" y="1753"/>
                  <a:ext cx="0" cy="356"/>
                </a:xfrm>
                <a:prstGeom prst="line">
                  <a:avLst/>
                </a:prstGeom>
                <a:noFill/>
                <a:ln w="28575">
                  <a:solidFill>
                    <a:srgbClr val="00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22" name="Line 30">
                  <a:extLst>
                    <a:ext uri="{FF2B5EF4-FFF2-40B4-BE49-F238E27FC236}">
                      <a16:creationId xmlns:a16="http://schemas.microsoft.com/office/drawing/2014/main" id="{4F2703F2-0429-4E02-0C12-918541F3A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1842" y="1753"/>
                  <a:ext cx="288" cy="915"/>
                </a:xfrm>
                <a:prstGeom prst="line">
                  <a:avLst/>
                </a:prstGeom>
                <a:noFill/>
                <a:ln w="28575">
                  <a:solidFill>
                    <a:srgbClr val="00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23" name="Line 31">
                  <a:extLst>
                    <a:ext uri="{FF2B5EF4-FFF2-40B4-BE49-F238E27FC236}">
                      <a16:creationId xmlns:a16="http://schemas.microsoft.com/office/drawing/2014/main" id="{B43521C8-1561-051E-5BF6-90357233A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477" y="1753"/>
                  <a:ext cx="346" cy="915"/>
                </a:xfrm>
                <a:prstGeom prst="line">
                  <a:avLst/>
                </a:prstGeom>
                <a:noFill/>
                <a:ln w="28575">
                  <a:solidFill>
                    <a:srgbClr val="00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24" name="Line 32">
                  <a:extLst>
                    <a:ext uri="{FF2B5EF4-FFF2-40B4-BE49-F238E27FC236}">
                      <a16:creationId xmlns:a16="http://schemas.microsoft.com/office/drawing/2014/main" id="{1758AD46-B7B5-3DA2-F09F-E0766A0916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-2746" y="1736"/>
                  <a:ext cx="1174" cy="1508"/>
                </a:xfrm>
                <a:prstGeom prst="line">
                  <a:avLst/>
                </a:prstGeom>
                <a:noFill/>
                <a:ln w="28575">
                  <a:solidFill>
                    <a:srgbClr val="00CC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25" name="Oval 33">
                  <a:extLst>
                    <a:ext uri="{FF2B5EF4-FFF2-40B4-BE49-F238E27FC236}">
                      <a16:creationId xmlns:a16="http://schemas.microsoft.com/office/drawing/2014/main" id="{8F240D1E-9E0F-E7D1-947E-9633765E3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589" y="1635"/>
                  <a:ext cx="158" cy="144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CN" altLang="en-US" sz="2400" b="0"/>
                </a:p>
              </p:txBody>
            </p:sp>
            <p:sp>
              <p:nvSpPr>
                <p:cNvPr id="183330" name="Text Box 34">
                  <a:extLst>
                    <a:ext uri="{FF2B5EF4-FFF2-40B4-BE49-F238E27FC236}">
                      <a16:creationId xmlns:a16="http://schemas.microsoft.com/office/drawing/2014/main" id="{06370E66-2134-AA1D-944C-7D2B40104F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289" y="1536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C</a:t>
                  </a:r>
                </a:p>
              </p:txBody>
            </p:sp>
          </p:grpSp>
        </p:grpSp>
        <p:grpSp>
          <p:nvGrpSpPr>
            <p:cNvPr id="179208" name="Group 35">
              <a:extLst>
                <a:ext uri="{FF2B5EF4-FFF2-40B4-BE49-F238E27FC236}">
                  <a16:creationId xmlns:a16="http://schemas.microsoft.com/office/drawing/2014/main" id="{10A63A5F-5CC2-C83E-7EC1-D70F8D1E7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248"/>
              <a:ext cx="2766" cy="2160"/>
              <a:chOff x="2466" y="1200"/>
              <a:chExt cx="2766" cy="2160"/>
            </a:xfrm>
          </p:grpSpPr>
          <p:sp>
            <p:nvSpPr>
              <p:cNvPr id="179209" name="Line 36">
                <a:extLst>
                  <a:ext uri="{FF2B5EF4-FFF2-40B4-BE49-F238E27FC236}">
                    <a16:creationId xmlns:a16="http://schemas.microsoft.com/office/drawing/2014/main" id="{D1F1C5A0-18CC-E909-C398-B404D54C3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1" y="2177"/>
                <a:ext cx="346" cy="508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10" name="Line 37">
                <a:extLst>
                  <a:ext uri="{FF2B5EF4-FFF2-40B4-BE49-F238E27FC236}">
                    <a16:creationId xmlns:a16="http://schemas.microsoft.com/office/drawing/2014/main" id="{DD320A48-171F-2F2A-40F5-83AA11572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2" y="2688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9211" name="Line 38">
                <a:extLst>
                  <a:ext uri="{FF2B5EF4-FFF2-40B4-BE49-F238E27FC236}">
                    <a16:creationId xmlns:a16="http://schemas.microsoft.com/office/drawing/2014/main" id="{8243B9B7-7B90-8E9D-46E2-27B7B6D1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94" y="2177"/>
                <a:ext cx="270" cy="474"/>
              </a:xfrm>
              <a:prstGeom prst="line">
                <a:avLst/>
              </a:prstGeom>
              <a:noFill/>
              <a:ln w="28575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212" name="Oval 39">
                <a:extLst>
                  <a:ext uri="{FF2B5EF4-FFF2-40B4-BE49-F238E27FC236}">
                    <a16:creationId xmlns:a16="http://schemas.microsoft.com/office/drawing/2014/main" id="{B3E2EE96-0662-28A5-E711-BC3389BF8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3207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  <p:sp>
            <p:nvSpPr>
              <p:cNvPr id="179213" name="Oval 40">
                <a:extLst>
                  <a:ext uri="{FF2B5EF4-FFF2-40B4-BE49-F238E27FC236}">
                    <a16:creationId xmlns:a16="http://schemas.microsoft.com/office/drawing/2014/main" id="{60439AAD-3116-1E8C-30D1-2F682BD89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3" y="25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  <p:sp>
            <p:nvSpPr>
              <p:cNvPr id="179214" name="Oval 41">
                <a:extLst>
                  <a:ext uri="{FF2B5EF4-FFF2-40B4-BE49-F238E27FC236}">
                    <a16:creationId xmlns:a16="http://schemas.microsoft.com/office/drawing/2014/main" id="{974A430D-6BD7-B385-E56D-A56566DC1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20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  <p:sp>
            <p:nvSpPr>
              <p:cNvPr id="179215" name="Oval 42">
                <a:extLst>
                  <a:ext uri="{FF2B5EF4-FFF2-40B4-BE49-F238E27FC236}">
                    <a16:creationId xmlns:a16="http://schemas.microsoft.com/office/drawing/2014/main" id="{64E2E3A9-9A8D-9138-10AD-234BF72BD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" y="20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  <p:sp>
            <p:nvSpPr>
              <p:cNvPr id="179216" name="Oval 43">
                <a:extLst>
                  <a:ext uri="{FF2B5EF4-FFF2-40B4-BE49-F238E27FC236}">
                    <a16:creationId xmlns:a16="http://schemas.microsoft.com/office/drawing/2014/main" id="{0911941F-621B-AC00-900C-A469BEC7C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26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  <p:sp>
            <p:nvSpPr>
              <p:cNvPr id="179217" name="Oval 44">
                <a:extLst>
                  <a:ext uri="{FF2B5EF4-FFF2-40B4-BE49-F238E27FC236}">
                    <a16:creationId xmlns:a16="http://schemas.microsoft.com/office/drawing/2014/main" id="{5BA72065-7555-2A0A-018A-95AF55E42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4" y="32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2400" b="0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1306ED3-E48B-5067-98AD-A796A2290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001000" cy="6324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Note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>
                <a:latin typeface="Times New Roman" panose="02020603050405020304" pitchFamily="18" charset="0"/>
              </a:rPr>
              <a:t>该定理的逆定理不成立。若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某个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</a:rPr>
              <a:t>m,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所度增大。其中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en-US" altLang="zh-CN">
                <a:latin typeface="Times New Roman" panose="02020603050405020304" pitchFamily="18" charset="0"/>
              </a:rPr>
              <a:t>P(G)</a:t>
            </a:r>
            <a:r>
              <a:rPr lang="zh-CN" altLang="en-US">
                <a:latin typeface="Times New Roman" panose="02020603050405020304" pitchFamily="18" charset="0"/>
              </a:rPr>
              <a:t>的元数，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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3 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未必为非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图。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的不减度序列为（</a:t>
            </a:r>
            <a:r>
              <a:rPr lang="en-US" altLang="zh-CN">
                <a:latin typeface="Times New Roman" panose="02020603050405020304" pitchFamily="18" charset="0"/>
              </a:rPr>
              <a:t>2,2,2,2,2,2</a:t>
            </a:r>
            <a:r>
              <a:rPr lang="zh-CN" altLang="en-US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  <a:sym typeface="Symbol" pitchFamily="2" charset="2"/>
              </a:rPr>
              <a:t>=6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m=2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</a:rPr>
              <a:t>m,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zh-CN" altLang="en-US">
                <a:latin typeface="Times New Roman" panose="02020603050405020304" pitchFamily="18" charset="0"/>
              </a:rPr>
              <a:t>的不减度序列为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2,2,3,3,5,5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</a:rPr>
              <a:t>m,</a:t>
            </a:r>
            <a:r>
              <a:rPr lang="en-US" altLang="zh-CN" baseline="-30000">
                <a:latin typeface="Times New Roman" panose="02020603050405020304" pitchFamily="18" charset="0"/>
                <a:sym typeface="Symbol" pitchFamily="2" charset="2"/>
              </a:rPr>
              <a:t>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所度增大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但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Hamilton</a:t>
            </a:r>
            <a:r>
              <a:rPr lang="zh-CN" altLang="en-US">
                <a:latin typeface="Times New Roman" panose="02020603050405020304" pitchFamily="18" charset="0"/>
              </a:rPr>
              <a:t>图。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43FE5C29-1A0D-27E8-170D-8FB200AD0C0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657475"/>
            <a:ext cx="3381375" cy="3590925"/>
            <a:chOff x="0" y="0"/>
            <a:chExt cx="2130" cy="2262"/>
          </a:xfrm>
        </p:grpSpPr>
        <p:sp>
          <p:nvSpPr>
            <p:cNvPr id="180228" name="Line 4">
              <a:extLst>
                <a:ext uri="{FF2B5EF4-FFF2-40B4-BE49-F238E27FC236}">
                  <a16:creationId xmlns:a16="http://schemas.microsoft.com/office/drawing/2014/main" id="{204AB300-1D87-AAB9-73CC-55523BD5F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29" name="Line 5">
              <a:extLst>
                <a:ext uri="{FF2B5EF4-FFF2-40B4-BE49-F238E27FC236}">
                  <a16:creationId xmlns:a16="http://schemas.microsoft.com/office/drawing/2014/main" id="{2E1AA13E-4F8C-D6AF-A9C1-7BCB886BC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0" name="Line 6">
              <a:extLst>
                <a:ext uri="{FF2B5EF4-FFF2-40B4-BE49-F238E27FC236}">
                  <a16:creationId xmlns:a16="http://schemas.microsoft.com/office/drawing/2014/main" id="{65B80C91-B8EB-4D05-3B41-A7D94183C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1" name="Line 7">
              <a:extLst>
                <a:ext uri="{FF2B5EF4-FFF2-40B4-BE49-F238E27FC236}">
                  <a16:creationId xmlns:a16="http://schemas.microsoft.com/office/drawing/2014/main" id="{EB458239-6610-A473-E77E-442AA3817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2" name="Line 8">
              <a:extLst>
                <a:ext uri="{FF2B5EF4-FFF2-40B4-BE49-F238E27FC236}">
                  <a16:creationId xmlns:a16="http://schemas.microsoft.com/office/drawing/2014/main" id="{61C6FA9E-D716-2355-7C32-6C1A02DFC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3" name="Line 9">
              <a:extLst>
                <a:ext uri="{FF2B5EF4-FFF2-40B4-BE49-F238E27FC236}">
                  <a16:creationId xmlns:a16="http://schemas.microsoft.com/office/drawing/2014/main" id="{ACA2B798-7B22-E7DB-10F4-BC644B6D8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234" name="Oval 10">
              <a:extLst>
                <a:ext uri="{FF2B5EF4-FFF2-40B4-BE49-F238E27FC236}">
                  <a16:creationId xmlns:a16="http://schemas.microsoft.com/office/drawing/2014/main" id="{8826D57B-EC9C-E76E-5CFA-C07FC1A03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80235" name="Oval 11">
              <a:extLst>
                <a:ext uri="{FF2B5EF4-FFF2-40B4-BE49-F238E27FC236}">
                  <a16:creationId xmlns:a16="http://schemas.microsoft.com/office/drawing/2014/main" id="{ACEA9817-14CF-CE49-990C-26072CCB6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80236" name="Oval 12">
              <a:extLst>
                <a:ext uri="{FF2B5EF4-FFF2-40B4-BE49-F238E27FC236}">
                  <a16:creationId xmlns:a16="http://schemas.microsoft.com/office/drawing/2014/main" id="{23C431D6-D8B3-9BAE-B984-BDB1A7CA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80237" name="Oval 13">
              <a:extLst>
                <a:ext uri="{FF2B5EF4-FFF2-40B4-BE49-F238E27FC236}">
                  <a16:creationId xmlns:a16="http://schemas.microsoft.com/office/drawing/2014/main" id="{1451FCD0-E1FC-70D6-5096-FA4FEEEBA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80238" name="Oval 14">
              <a:extLst>
                <a:ext uri="{FF2B5EF4-FFF2-40B4-BE49-F238E27FC236}">
                  <a16:creationId xmlns:a16="http://schemas.microsoft.com/office/drawing/2014/main" id="{7433E101-F0F2-99B4-FD98-49E131005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80239" name="Oval 15">
              <a:extLst>
                <a:ext uri="{FF2B5EF4-FFF2-40B4-BE49-F238E27FC236}">
                  <a16:creationId xmlns:a16="http://schemas.microsoft.com/office/drawing/2014/main" id="{653B2C86-BC14-4E8E-0773-A08E4C613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0227" name="灯片编号占位符 1">
            <a:extLst>
              <a:ext uri="{FF2B5EF4-FFF2-40B4-BE49-F238E27FC236}">
                <a16:creationId xmlns:a16="http://schemas.microsoft.com/office/drawing/2014/main" id="{C2B0F1AD-3E2D-4765-F5A9-4D31BDB91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45EA88-46DB-5C49-86E5-F23F6A770897}" type="slidenum">
              <a:rPr lang="zh-CN" altLang="en-US" sz="1400" smtClean="0">
                <a:latin typeface="Arial" panose="020B0604020202020204" pitchFamily="34" charset="0"/>
              </a:rPr>
              <a:pPr/>
              <a:t>63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内容占位符 2">
            <a:extLst>
              <a:ext uri="{FF2B5EF4-FFF2-40B4-BE49-F238E27FC236}">
                <a16:creationId xmlns:a16="http://schemas.microsoft.com/office/drawing/2014/main" id="{1708D5F1-29D6-2DB0-ABDA-C6EED2E01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533400"/>
            <a:ext cx="7772400" cy="5562600"/>
          </a:xfrm>
        </p:spPr>
        <p:txBody>
          <a:bodyPr/>
          <a:lstStyle/>
          <a:p>
            <a:r>
              <a:rPr lang="zh-CN" altLang="en-US"/>
              <a:t>结论：</a:t>
            </a:r>
            <a:endParaRPr lang="en-US" altLang="zh-CN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zh-CN"/>
              <a:t>设</a:t>
            </a:r>
            <a:r>
              <a:rPr lang="en-US" altLang="zh-CN"/>
              <a:t>G</a:t>
            </a:r>
            <a:r>
              <a:rPr lang="zh-CN" altLang="zh-CN"/>
              <a:t>是图，</a:t>
            </a:r>
            <a:r>
              <a:rPr lang="en-US" altLang="zh-CN"/>
              <a:t>P</a:t>
            </a:r>
            <a:r>
              <a:rPr lang="zh-CN" altLang="zh-CN"/>
              <a:t>（</a:t>
            </a:r>
            <a:r>
              <a:rPr lang="en-US" altLang="zh-CN"/>
              <a:t>G</a:t>
            </a:r>
            <a:r>
              <a:rPr lang="zh-CN" altLang="zh-CN"/>
              <a:t>）</a:t>
            </a:r>
            <a:r>
              <a:rPr lang="en-US" altLang="zh-CN"/>
              <a:t>=n</a:t>
            </a:r>
            <a:r>
              <a:rPr lang="zh-CN" altLang="zh-CN"/>
              <a:t>，</a:t>
            </a:r>
            <a:r>
              <a:rPr lang="en-US" altLang="zh-CN"/>
              <a:t>L</a:t>
            </a:r>
            <a:r>
              <a:rPr lang="zh-CN" altLang="zh-CN"/>
              <a:t>（</a:t>
            </a:r>
            <a:r>
              <a:rPr lang="en-US" altLang="zh-CN"/>
              <a:t>G</a:t>
            </a:r>
            <a:r>
              <a:rPr lang="zh-CN" altLang="zh-CN"/>
              <a:t>）</a:t>
            </a:r>
            <a:r>
              <a:rPr lang="en-US" altLang="zh-CN"/>
              <a:t>=m</a:t>
            </a:r>
            <a:r>
              <a:rPr lang="zh-CN" altLang="zh-CN"/>
              <a:t>，若</a:t>
            </a:r>
            <a:r>
              <a:rPr lang="en-US" altLang="zh-CN"/>
              <a:t>m≥1/2(n-1)(n-2)+2</a:t>
            </a:r>
            <a:r>
              <a:rPr lang="zh-CN" altLang="zh-CN"/>
              <a:t>，则</a:t>
            </a:r>
            <a:r>
              <a:rPr lang="en-US" altLang="zh-CN">
                <a:solidFill>
                  <a:srgbClr val="FFC000"/>
                </a:solidFill>
              </a:rPr>
              <a:t>G</a:t>
            </a:r>
            <a:r>
              <a:rPr lang="zh-CN" altLang="zh-CN">
                <a:solidFill>
                  <a:srgbClr val="FFC000"/>
                </a:solidFill>
              </a:rPr>
              <a:t>是</a:t>
            </a:r>
            <a:r>
              <a:rPr lang="en-US" altLang="zh-CN">
                <a:solidFill>
                  <a:srgbClr val="FFC000"/>
                </a:solidFill>
              </a:rPr>
              <a:t>Hamilton</a:t>
            </a:r>
            <a:r>
              <a:rPr lang="zh-CN" altLang="zh-CN">
                <a:solidFill>
                  <a:srgbClr val="FFC000"/>
                </a:solidFill>
              </a:rPr>
              <a:t>图</a:t>
            </a:r>
            <a:r>
              <a:rPr lang="zh-CN" altLang="zh-CN"/>
              <a:t>，</a:t>
            </a:r>
            <a:r>
              <a:rPr lang="zh-CN" altLang="zh-CN" sz="3600"/>
              <a:t> </a:t>
            </a:r>
            <a:r>
              <a:rPr lang="en-US" altLang="zh-CN" sz="3300"/>
              <a:t>n</a:t>
            </a:r>
            <a:r>
              <a:rPr lang="zh-CN" altLang="zh-CN" sz="3300"/>
              <a:t>个点的边数最多的</a:t>
            </a:r>
            <a:r>
              <a:rPr lang="zh-CN" altLang="zh-CN" sz="3300">
                <a:solidFill>
                  <a:srgbClr val="FFC000"/>
                </a:solidFill>
              </a:rPr>
              <a:t>非</a:t>
            </a:r>
            <a:r>
              <a:rPr lang="en-US" altLang="zh-CN" sz="3300">
                <a:solidFill>
                  <a:srgbClr val="FFC000"/>
                </a:solidFill>
              </a:rPr>
              <a:t>Hamilton</a:t>
            </a:r>
            <a:r>
              <a:rPr lang="zh-CN" altLang="zh-CN" sz="3300">
                <a:solidFill>
                  <a:srgbClr val="FFC000"/>
                </a:solidFill>
              </a:rPr>
              <a:t>图</a:t>
            </a:r>
            <a:r>
              <a:rPr lang="zh-CN" altLang="zh-CN" sz="3300"/>
              <a:t>是边数为</a:t>
            </a:r>
            <a:r>
              <a:rPr lang="en-US" altLang="zh-CN" sz="3300"/>
              <a:t> 1/2(n-1)(n-2)+1</a:t>
            </a:r>
            <a:r>
              <a:rPr lang="zh-CN" altLang="zh-CN" sz="3300"/>
              <a:t>的图</a:t>
            </a:r>
            <a:r>
              <a:rPr lang="zh-CN" altLang="en-US" sz="3300"/>
              <a:t>。</a:t>
            </a:r>
            <a:r>
              <a:rPr lang="en-US" altLang="zh-CN" sz="3300"/>
              <a:t>(</a:t>
            </a:r>
            <a:r>
              <a:rPr lang="zh-CN" altLang="en-US" sz="3300"/>
              <a:t>即</a:t>
            </a:r>
            <a:r>
              <a:rPr lang="en-US" altLang="zh-CN" sz="3300"/>
              <a:t>n</a:t>
            </a:r>
            <a:r>
              <a:rPr lang="zh-CN" altLang="zh-CN" sz="3300"/>
              <a:t>个点的边数最多的非</a:t>
            </a:r>
            <a:r>
              <a:rPr lang="en-US" altLang="zh-CN" sz="3300"/>
              <a:t>Hamilton</a:t>
            </a:r>
            <a:r>
              <a:rPr lang="zh-CN" altLang="zh-CN" sz="3300"/>
              <a:t>图</a:t>
            </a:r>
            <a:r>
              <a:rPr lang="zh-CN" altLang="en-US" sz="3300"/>
              <a:t>是</a:t>
            </a:r>
            <a:r>
              <a:rPr lang="zh-CN" altLang="zh-CN" sz="3300">
                <a:solidFill>
                  <a:srgbClr val="FFC000"/>
                </a:solidFill>
              </a:rPr>
              <a:t>Ｃ</a:t>
            </a:r>
            <a:r>
              <a:rPr lang="en-US" altLang="zh-CN" sz="3300" baseline="-25000">
                <a:solidFill>
                  <a:srgbClr val="FFC000"/>
                </a:solidFill>
              </a:rPr>
              <a:t>1,n</a:t>
            </a:r>
            <a:r>
              <a:rPr lang="en-US" altLang="zh-CN" sz="3300" baseline="-25000"/>
              <a:t> </a:t>
            </a:r>
            <a:r>
              <a:rPr lang="en-US" altLang="zh-CN" sz="3300"/>
              <a:t>)</a:t>
            </a:r>
            <a:endParaRPr lang="zh-CN" altLang="en-US" sz="3300"/>
          </a:p>
        </p:txBody>
      </p:sp>
      <p:sp>
        <p:nvSpPr>
          <p:cNvPr id="181250" name="灯片编号占位符 3">
            <a:extLst>
              <a:ext uri="{FF2B5EF4-FFF2-40B4-BE49-F238E27FC236}">
                <a16:creationId xmlns:a16="http://schemas.microsoft.com/office/drawing/2014/main" id="{F6EC72AC-A16F-2468-3E50-832B991E3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253503-5E6B-8E40-97DD-DFD615C13523}" type="slidenum">
              <a:rPr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38990-4044-0C87-B58F-68679D28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2" y="762070"/>
            <a:ext cx="8686572" cy="5333930"/>
          </a:xfrm>
        </p:spPr>
        <p:txBody>
          <a:bodyPr/>
          <a:lstStyle/>
          <a:p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证明：设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是非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图，由定理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4.4.5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知，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由某个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所度增大，于是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的边数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≤C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的边数。而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是非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图，所以，当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给定时，边数最多的非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图必是某个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50BB2-39E1-4B87-D4A0-BF6B0544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04658-B84D-094B-98CF-C1A21412C4E7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7158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0AE13-2ACB-C665-40BE-D5E58F48E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38268"/>
                <a:ext cx="9067682" cy="5333860"/>
              </a:xfrm>
            </p:spPr>
            <p:txBody>
              <a:bodyPr/>
              <a:lstStyle/>
              <a:p>
                <a:pPr algn="just"/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下面证明在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是边数最多的图。</a:t>
                </a:r>
              </a:p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对于给定的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，令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f(m)=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bSup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bSup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−2</m:t>
                        </m:r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  <m:r>
                      <a:rPr lang="en-US" altLang="zh-CN" sz="32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bSup>
                      <m:sSub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p>
                    </m:sSubSup>
                  </m:oMath>
                </a14:m>
                <a:endParaRPr lang="zh-CN" altLang="zh-CN" sz="3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32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sub>
                      <m:sup>
                        <m:r>
                          <a:rPr lang="en-US" altLang="zh-CN" sz="32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表示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中取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的组合数，则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f(m)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表示图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zh-CN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3200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的边数，于是</a:t>
                </a:r>
              </a:p>
              <a:p>
                <a:pPr marL="0" indent="0" algn="just">
                  <a:buNone/>
                </a:pP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f(m)=1/2(n-2m)(n-2m-1)+1/2m(m-1)+(n-2m)m+m</a:t>
                </a:r>
                <a:r>
                  <a:rPr lang="en-US" altLang="zh-CN" sz="3200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zh-CN" sz="3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 algn="just">
                  <a:buNone/>
                </a:pP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=3/2 m</a:t>
                </a:r>
                <a:r>
                  <a:rPr lang="en-US" altLang="zh-CN" sz="3200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-(n-1/2)m+1/2(n</a:t>
                </a:r>
                <a:r>
                  <a:rPr lang="en-US" altLang="zh-CN" sz="3200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32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-n)</a:t>
                </a:r>
                <a:endParaRPr lang="zh-CN" altLang="zh-CN" sz="32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3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3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从而</a:t>
                </a:r>
                <a:r>
                  <a:rPr lang="en-US" altLang="zh-CN" sz="32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f’(m)=3m-(n-1/2)</a:t>
                </a:r>
                <a:r>
                  <a:rPr lang="zh-CN" altLang="zh-CN" sz="4800" dirty="0">
                    <a:effectLst/>
                  </a:rPr>
                  <a:t> </a:t>
                </a:r>
                <a:endParaRPr kumimoji="1" lang="zh-CN" altLang="en-US" sz="7200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0AE13-2ACB-C665-40BE-D5E58F48E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8268"/>
                <a:ext cx="9067682" cy="5333860"/>
              </a:xfrm>
              <a:blipFill>
                <a:blip r:embed="rId2"/>
                <a:stretch>
                  <a:fillRect l="-1681" t="-1905" r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16B840-4C37-C332-A0E3-38489755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04658-B84D-094B-98CF-C1A21412C4E7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737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C22BC-3E1A-EA31-EBA9-1DF909E8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14" y="838268"/>
            <a:ext cx="8762770" cy="5257732"/>
          </a:xfrm>
        </p:spPr>
        <p:txBody>
          <a:bodyPr/>
          <a:lstStyle/>
          <a:p>
            <a:pPr algn="just"/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即：当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1/3(n-1/2)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f(m)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单调递减；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1/3(n-1/2)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(n-1)/2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f(m)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单调递增。注意到：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f(1)≥f((n-1)/2),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f(m)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在区间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[1,(n-1)/2)]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中的最大值在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m=1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点取得。因此，对于给定的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是边数最多的图。</a:t>
            </a:r>
          </a:p>
          <a:p>
            <a:pPr algn="just"/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又因为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f(1)=1/2(n-1)(n-2)+1,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个点的边数最多的非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图是边数为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1/2(n-1)(n-2)+1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的图。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FF07F-5317-2E66-3911-7B8FCAD4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704658-B84D-094B-98CF-C1A21412C4E7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3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0519260-E85C-EE69-894D-7B72C931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1.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若图中有一点的度为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，则无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回路。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若图中有一点的度为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，则既无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路，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又无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回路。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3.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设图中有一点的度为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，若有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回路，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则以此点为端点的两条边均出现在此回路中。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设图中有一点的度大于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，若有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</a:t>
            </a:r>
          </a:p>
          <a:p>
            <a:pPr marL="0" indent="0"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，则只用其中的两条边。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F331C68-B708-E6C0-415F-5206C5AE4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579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</a:rPr>
              <a:t>关于</a:t>
            </a:r>
            <a:r>
              <a:rPr lang="en-US" altLang="zh-CN" sz="3200">
                <a:latin typeface="Times New Roman" panose="02020603050405020304" pitchFamily="18" charset="0"/>
              </a:rPr>
              <a:t>Hamilton</a:t>
            </a:r>
            <a:r>
              <a:rPr lang="zh-CN" altLang="en-US" sz="3200">
                <a:latin typeface="Times New Roman" panose="02020603050405020304" pitchFamily="18" charset="0"/>
              </a:rPr>
              <a:t>路和</a:t>
            </a:r>
            <a:r>
              <a:rPr lang="en-US" altLang="zh-CN" sz="3200">
                <a:latin typeface="Times New Roman" panose="02020603050405020304" pitchFamily="18" charset="0"/>
              </a:rPr>
              <a:t>Hamilton</a:t>
            </a:r>
            <a:r>
              <a:rPr lang="zh-CN" altLang="en-US" sz="3200">
                <a:latin typeface="Times New Roman" panose="02020603050405020304" pitchFamily="18" charset="0"/>
              </a:rPr>
              <a:t>回路的性质</a:t>
            </a:r>
          </a:p>
        </p:txBody>
      </p:sp>
      <p:sp>
        <p:nvSpPr>
          <p:cNvPr id="121859" name="灯片编号占位符 1">
            <a:extLst>
              <a:ext uri="{FF2B5EF4-FFF2-40B4-BE49-F238E27FC236}">
                <a16:creationId xmlns:a16="http://schemas.microsoft.com/office/drawing/2014/main" id="{2FC89FC9-A746-A0F9-8DD2-F5396387A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D5ACA3-470D-CB41-B982-BA572B55142E}" type="slidenum">
              <a:rPr lang="zh-CN" altLang="en-US" sz="1400" smtClean="0">
                <a:latin typeface="Arial" panose="020B0604020202020204" pitchFamily="34" charset="0"/>
              </a:rPr>
              <a:pPr/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2E7A114-DFF0-2CE3-A5D1-5A049D1C0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852488"/>
            <a:ext cx="7772400" cy="579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latin typeface="Times New Roman" panose="02020603050405020304" pitchFamily="18" charset="0"/>
              </a:rPr>
              <a:t>关于</a:t>
            </a:r>
            <a:r>
              <a:rPr lang="en-US" altLang="zh-CN" sz="3200">
                <a:latin typeface="Times New Roman" panose="02020603050405020304" pitchFamily="18" charset="0"/>
              </a:rPr>
              <a:t>Hamilton</a:t>
            </a:r>
            <a:r>
              <a:rPr lang="zh-CN" altLang="en-US" sz="3200">
                <a:latin typeface="Times New Roman" panose="02020603050405020304" pitchFamily="18" charset="0"/>
              </a:rPr>
              <a:t>路和</a:t>
            </a:r>
            <a:r>
              <a:rPr lang="en-US" altLang="zh-CN" sz="3200">
                <a:latin typeface="Times New Roman" panose="02020603050405020304" pitchFamily="18" charset="0"/>
              </a:rPr>
              <a:t>Hamilton</a:t>
            </a:r>
            <a:r>
              <a:rPr lang="zh-CN" altLang="en-US" sz="3200">
                <a:latin typeface="Times New Roman" panose="02020603050405020304" pitchFamily="18" charset="0"/>
              </a:rPr>
              <a:t>回路的性质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B0DAF9E-06DE-0AFD-E292-DD121E87A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 startAt="5"/>
              <a:defRPr/>
            </a:pP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若图中有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个点，则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路恰有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条边，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 </a:t>
            </a:r>
            <a:r>
              <a:rPr lang="zh-CN" altLang="en-US" sz="33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恰有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</a:t>
            </a:r>
          </a:p>
          <a:p>
            <a:pPr marL="609600" indent="-609600" eaLnBrk="1" hangingPunct="1">
              <a:buFont typeface="Wingdings" pitchFamily="2" charset="2"/>
              <a:buAutoNum type="arabicPeriod" startAt="6"/>
              <a:defRPr/>
            </a:pP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路是图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的支撑子树，</a:t>
            </a:r>
          </a:p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回路是图</a:t>
            </a:r>
            <a:r>
              <a:rPr lang="en-US" altLang="zh-CN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的支撑子图。</a:t>
            </a:r>
          </a:p>
        </p:txBody>
      </p:sp>
      <p:sp>
        <p:nvSpPr>
          <p:cNvPr id="122883" name="灯片编号占位符 1">
            <a:extLst>
              <a:ext uri="{FF2B5EF4-FFF2-40B4-BE49-F238E27FC236}">
                <a16:creationId xmlns:a16="http://schemas.microsoft.com/office/drawing/2014/main" id="{C117792B-63B5-1B36-CA41-4CA4C37A8B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9D2735-DF6E-BC4B-9B3C-50A5E2EA61A2}" type="slidenum">
              <a:rPr lang="zh-CN" altLang="en-US" sz="1400" smtClean="0">
                <a:latin typeface="Arial" panose="020B0604020202020204" pitchFamily="34" charset="0"/>
              </a:rPr>
              <a:pPr/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Oval 79">
            <a:extLst>
              <a:ext uri="{FF2B5EF4-FFF2-40B4-BE49-F238E27FC236}">
                <a16:creationId xmlns:a16="http://schemas.microsoft.com/office/drawing/2014/main" id="{FB65360F-815A-3B9C-9B03-06F86A77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06" name="Oval 79">
            <a:extLst>
              <a:ext uri="{FF2B5EF4-FFF2-40B4-BE49-F238E27FC236}">
                <a16:creationId xmlns:a16="http://schemas.microsoft.com/office/drawing/2014/main" id="{128FE09F-081E-E192-B3B8-9B6F5FDF9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19812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07" name="Oval 79">
            <a:extLst>
              <a:ext uri="{FF2B5EF4-FFF2-40B4-BE49-F238E27FC236}">
                <a16:creationId xmlns:a16="http://schemas.microsoft.com/office/drawing/2014/main" id="{84E5BCFF-9946-A142-310B-44114329B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19812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cxnSp>
        <p:nvCxnSpPr>
          <p:cNvPr id="123908" name="直线连接符 13">
            <a:extLst>
              <a:ext uri="{FF2B5EF4-FFF2-40B4-BE49-F238E27FC236}">
                <a16:creationId xmlns:a16="http://schemas.microsoft.com/office/drawing/2014/main" id="{291C0098-CF84-4F4F-E559-D77752AF8696}"/>
              </a:ext>
            </a:extLst>
          </p:cNvPr>
          <p:cNvCxnSpPr>
            <a:cxnSpLocks noChangeShapeType="1"/>
            <a:stCxn id="123905" idx="6"/>
            <a:endCxn id="123906" idx="2"/>
          </p:cNvCxnSpPr>
          <p:nvPr/>
        </p:nvCxnSpPr>
        <p:spPr bwMode="auto">
          <a:xfrm>
            <a:off x="2613025" y="2095500"/>
            <a:ext cx="1123950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09" name="直线连接符 14">
            <a:extLst>
              <a:ext uri="{FF2B5EF4-FFF2-40B4-BE49-F238E27FC236}">
                <a16:creationId xmlns:a16="http://schemas.microsoft.com/office/drawing/2014/main" id="{800BCECC-D15C-DAFF-01C5-E7B12F6C7AA0}"/>
              </a:ext>
            </a:extLst>
          </p:cNvPr>
          <p:cNvCxnSpPr>
            <a:cxnSpLocks noChangeShapeType="1"/>
            <a:stCxn id="123906" idx="6"/>
          </p:cNvCxnSpPr>
          <p:nvPr/>
        </p:nvCxnSpPr>
        <p:spPr bwMode="auto">
          <a:xfrm>
            <a:off x="3987800" y="2095500"/>
            <a:ext cx="1146175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10" name="Oval 79">
            <a:extLst>
              <a:ext uri="{FF2B5EF4-FFF2-40B4-BE49-F238E27FC236}">
                <a16:creationId xmlns:a16="http://schemas.microsoft.com/office/drawing/2014/main" id="{85B127E8-8B59-F116-CE01-7414000E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4290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11" name="Oval 79">
            <a:extLst>
              <a:ext uri="{FF2B5EF4-FFF2-40B4-BE49-F238E27FC236}">
                <a16:creationId xmlns:a16="http://schemas.microsoft.com/office/drawing/2014/main" id="{8098E911-79CB-D2C3-41FB-A79D836E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34290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12" name="Oval 79">
            <a:extLst>
              <a:ext uri="{FF2B5EF4-FFF2-40B4-BE49-F238E27FC236}">
                <a16:creationId xmlns:a16="http://schemas.microsoft.com/office/drawing/2014/main" id="{3B417028-9B4E-08B8-7F8F-8C5162DA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34290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13" name="Oval 79">
            <a:extLst>
              <a:ext uri="{FF2B5EF4-FFF2-40B4-BE49-F238E27FC236}">
                <a16:creationId xmlns:a16="http://schemas.microsoft.com/office/drawing/2014/main" id="{8D5F00BD-CF0A-3720-2F3A-7ECE957BE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8768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14" name="Oval 79">
            <a:extLst>
              <a:ext uri="{FF2B5EF4-FFF2-40B4-BE49-F238E27FC236}">
                <a16:creationId xmlns:a16="http://schemas.microsoft.com/office/drawing/2014/main" id="{421DCEA8-992D-D169-E61F-6330CFF1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48768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15" name="Oval 79">
            <a:extLst>
              <a:ext uri="{FF2B5EF4-FFF2-40B4-BE49-F238E27FC236}">
                <a16:creationId xmlns:a16="http://schemas.microsoft.com/office/drawing/2014/main" id="{C2C3504E-2F1E-C568-02DC-4AC709A1C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5" y="4876800"/>
            <a:ext cx="250825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cxnSp>
        <p:nvCxnSpPr>
          <p:cNvPr id="123916" name="直线连接符 29">
            <a:extLst>
              <a:ext uri="{FF2B5EF4-FFF2-40B4-BE49-F238E27FC236}">
                <a16:creationId xmlns:a16="http://schemas.microsoft.com/office/drawing/2014/main" id="{B19F33B7-3E0A-C054-3512-C87F45A51924}"/>
              </a:ext>
            </a:extLst>
          </p:cNvPr>
          <p:cNvCxnSpPr>
            <a:cxnSpLocks noChangeShapeType="1"/>
            <a:stCxn id="123913" idx="6"/>
            <a:endCxn id="123914" idx="2"/>
          </p:cNvCxnSpPr>
          <p:nvPr/>
        </p:nvCxnSpPr>
        <p:spPr bwMode="auto">
          <a:xfrm>
            <a:off x="2613025" y="4991100"/>
            <a:ext cx="1123950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7" name="直线连接符 30">
            <a:extLst>
              <a:ext uri="{FF2B5EF4-FFF2-40B4-BE49-F238E27FC236}">
                <a16:creationId xmlns:a16="http://schemas.microsoft.com/office/drawing/2014/main" id="{AFCF46E5-BF39-82F9-D091-5B62BD67283E}"/>
              </a:ext>
            </a:extLst>
          </p:cNvPr>
          <p:cNvCxnSpPr>
            <a:cxnSpLocks noChangeShapeType="1"/>
            <a:stCxn id="123914" idx="6"/>
          </p:cNvCxnSpPr>
          <p:nvPr/>
        </p:nvCxnSpPr>
        <p:spPr bwMode="auto">
          <a:xfrm>
            <a:off x="3987800" y="4991100"/>
            <a:ext cx="1146175" cy="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8" name="直线连接符 32">
            <a:extLst>
              <a:ext uri="{FF2B5EF4-FFF2-40B4-BE49-F238E27FC236}">
                <a16:creationId xmlns:a16="http://schemas.microsoft.com/office/drawing/2014/main" id="{583CCFCC-E8B7-402B-3DBA-4DE7A5E352A4}"/>
              </a:ext>
            </a:extLst>
          </p:cNvPr>
          <p:cNvCxnSpPr>
            <a:cxnSpLocks noChangeShapeType="1"/>
            <a:stCxn id="123905" idx="4"/>
            <a:endCxn id="123910" idx="0"/>
          </p:cNvCxnSpPr>
          <p:nvPr/>
        </p:nvCxnSpPr>
        <p:spPr bwMode="auto">
          <a:xfrm flipH="1">
            <a:off x="2487613" y="2209800"/>
            <a:ext cx="0" cy="121920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9" name="直线连接符 33">
            <a:extLst>
              <a:ext uri="{FF2B5EF4-FFF2-40B4-BE49-F238E27FC236}">
                <a16:creationId xmlns:a16="http://schemas.microsoft.com/office/drawing/2014/main" id="{F192791D-AFEC-F228-6A48-EE8E7D6FE5F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7613" y="3657600"/>
            <a:ext cx="0" cy="121920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0" name="直线连接符 34">
            <a:extLst>
              <a:ext uri="{FF2B5EF4-FFF2-40B4-BE49-F238E27FC236}">
                <a16:creationId xmlns:a16="http://schemas.microsoft.com/office/drawing/2014/main" id="{6BBCB0F3-AD10-DD4B-09F8-A934F22F507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62388" y="3657600"/>
            <a:ext cx="0" cy="121920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1" name="直线连接符 35">
            <a:extLst>
              <a:ext uri="{FF2B5EF4-FFF2-40B4-BE49-F238E27FC236}">
                <a16:creationId xmlns:a16="http://schemas.microsoft.com/office/drawing/2014/main" id="{41ADD295-93C5-4880-B0DB-60D95773ECB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62388" y="2209800"/>
            <a:ext cx="0" cy="121920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2" name="直线连接符 36">
            <a:extLst>
              <a:ext uri="{FF2B5EF4-FFF2-40B4-BE49-F238E27FC236}">
                <a16:creationId xmlns:a16="http://schemas.microsoft.com/office/drawing/2014/main" id="{7C277FDB-439A-820B-66B3-4DC200671E5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35575" y="2209800"/>
            <a:ext cx="0" cy="121920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3" name="直线连接符 37">
            <a:extLst>
              <a:ext uri="{FF2B5EF4-FFF2-40B4-BE49-F238E27FC236}">
                <a16:creationId xmlns:a16="http://schemas.microsoft.com/office/drawing/2014/main" id="{B4AC557E-6F0D-E7FC-183A-1FD2AA2445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59388" y="3657600"/>
            <a:ext cx="0" cy="1219200"/>
          </a:xfrm>
          <a:prstGeom prst="line">
            <a:avLst/>
          </a:prstGeom>
          <a:noFill/>
          <a:ln w="31750" algn="ctr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弧 41">
            <a:extLst>
              <a:ext uri="{FF2B5EF4-FFF2-40B4-BE49-F238E27FC236}">
                <a16:creationId xmlns:a16="http://schemas.microsoft.com/office/drawing/2014/main" id="{09F95F31-B082-6995-BCA7-D110F44FBA03}"/>
              </a:ext>
            </a:extLst>
          </p:cNvPr>
          <p:cNvSpPr/>
          <p:nvPr/>
        </p:nvSpPr>
        <p:spPr bwMode="auto">
          <a:xfrm>
            <a:off x="2487613" y="1111250"/>
            <a:ext cx="2763837" cy="1752600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" name="弧 44">
            <a:extLst>
              <a:ext uri="{FF2B5EF4-FFF2-40B4-BE49-F238E27FC236}">
                <a16:creationId xmlns:a16="http://schemas.microsoft.com/office/drawing/2014/main" id="{E569B898-D146-C27E-D93E-C84721053FB9}"/>
              </a:ext>
            </a:extLst>
          </p:cNvPr>
          <p:cNvSpPr/>
          <p:nvPr/>
        </p:nvSpPr>
        <p:spPr bwMode="auto">
          <a:xfrm rot="16200000">
            <a:off x="2974182" y="631031"/>
            <a:ext cx="1804988" cy="2765425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7" name="弧 46">
            <a:extLst>
              <a:ext uri="{FF2B5EF4-FFF2-40B4-BE49-F238E27FC236}">
                <a16:creationId xmlns:a16="http://schemas.microsoft.com/office/drawing/2014/main" id="{90AFAC07-9E52-E4CB-83CB-37F69DF3F64F}"/>
              </a:ext>
            </a:extLst>
          </p:cNvPr>
          <p:cNvSpPr/>
          <p:nvPr/>
        </p:nvSpPr>
        <p:spPr bwMode="auto">
          <a:xfrm rot="10800000">
            <a:off x="2503488" y="4222750"/>
            <a:ext cx="2763837" cy="1752600"/>
          </a:xfrm>
          <a:prstGeom prst="arc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8" name="弧 47">
            <a:extLst>
              <a:ext uri="{FF2B5EF4-FFF2-40B4-BE49-F238E27FC236}">
                <a16:creationId xmlns:a16="http://schemas.microsoft.com/office/drawing/2014/main" id="{60B0DD6C-9F1C-6E31-634B-7FA273ECF6E5}"/>
              </a:ext>
            </a:extLst>
          </p:cNvPr>
          <p:cNvSpPr/>
          <p:nvPr/>
        </p:nvSpPr>
        <p:spPr bwMode="auto">
          <a:xfrm rot="5400000">
            <a:off x="3009107" y="3715544"/>
            <a:ext cx="1752600" cy="2763837"/>
          </a:xfrm>
          <a:prstGeom prst="arc">
            <a:avLst>
              <a:gd name="adj1" fmla="val 16200000"/>
              <a:gd name="adj2" fmla="val 2012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 eaLnBrk="1" hangingPunct="1"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3928" name="文本框 48">
            <a:extLst>
              <a:ext uri="{FF2B5EF4-FFF2-40B4-BE49-F238E27FC236}">
                <a16:creationId xmlns:a16="http://schemas.microsoft.com/office/drawing/2014/main" id="{5EEB385D-B9C3-64A9-8214-B892CB6B6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1865313"/>
            <a:ext cx="32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a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29" name="文本框 49">
            <a:extLst>
              <a:ext uri="{FF2B5EF4-FFF2-40B4-BE49-F238E27FC236}">
                <a16:creationId xmlns:a16="http://schemas.microsoft.com/office/drawing/2014/main" id="{8D141DC0-AB99-5142-A009-BB87DD55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3313113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b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30" name="文本框 50">
            <a:extLst>
              <a:ext uri="{FF2B5EF4-FFF2-40B4-BE49-F238E27FC236}">
                <a16:creationId xmlns:a16="http://schemas.microsoft.com/office/drawing/2014/main" id="{9A82E64E-1F04-ABAD-CC2D-E5F32F922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4730750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c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31" name="文本框 51">
            <a:extLst>
              <a:ext uri="{FF2B5EF4-FFF2-40B4-BE49-F238E27FC236}">
                <a16:creationId xmlns:a16="http://schemas.microsoft.com/office/drawing/2014/main" id="{01E240DC-3F80-582E-196C-09CCD5FD8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5" y="50927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d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32" name="文本框 52">
            <a:extLst>
              <a:ext uri="{FF2B5EF4-FFF2-40B4-BE49-F238E27FC236}">
                <a16:creationId xmlns:a16="http://schemas.microsoft.com/office/drawing/2014/main" id="{95328B1D-7C56-93F5-43BB-42C662672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248025"/>
            <a:ext cx="32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e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33" name="文本框 53">
            <a:extLst>
              <a:ext uri="{FF2B5EF4-FFF2-40B4-BE49-F238E27FC236}">
                <a16:creationId xmlns:a16="http://schemas.microsoft.com/office/drawing/2014/main" id="{D7CDEE91-CB45-193E-B56A-C0365F572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288" y="1622425"/>
            <a:ext cx="287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f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34" name="文本框 54">
            <a:extLst>
              <a:ext uri="{FF2B5EF4-FFF2-40B4-BE49-F238E27FC236}">
                <a16:creationId xmlns:a16="http://schemas.microsoft.com/office/drawing/2014/main" id="{03408C8E-5739-573C-C070-D172F2B18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38" y="1757363"/>
            <a:ext cx="338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g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35" name="文本框 55">
            <a:extLst>
              <a:ext uri="{FF2B5EF4-FFF2-40B4-BE49-F238E27FC236}">
                <a16:creationId xmlns:a16="http://schemas.microsoft.com/office/drawing/2014/main" id="{010ACDB6-07AE-F8AE-7798-EB8601612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198813"/>
            <a:ext cx="338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h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3936" name="文本框 56">
            <a:extLst>
              <a:ext uri="{FF2B5EF4-FFF2-40B4-BE49-F238E27FC236}">
                <a16:creationId xmlns:a16="http://schemas.microsoft.com/office/drawing/2014/main" id="{7D26B3B3-460D-1B3E-3A9A-E3571565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4760913"/>
            <a:ext cx="26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i</a:t>
            </a:r>
            <a:endParaRPr kumimoji="1"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EF82A19-97FA-0FFE-B26A-1F81A1BD4295}"/>
              </a:ext>
            </a:extLst>
          </p:cNvPr>
          <p:cNvGrpSpPr>
            <a:grpSpLocks/>
          </p:cNvGrpSpPr>
          <p:nvPr/>
        </p:nvGrpSpPr>
        <p:grpSpPr bwMode="auto">
          <a:xfrm>
            <a:off x="2493963" y="1092200"/>
            <a:ext cx="2781300" cy="1803400"/>
            <a:chOff x="6144266" y="719943"/>
            <a:chExt cx="2781260" cy="1804443"/>
          </a:xfrm>
        </p:grpSpPr>
        <p:sp>
          <p:nvSpPr>
            <p:cNvPr id="58" name="弧 57">
              <a:extLst>
                <a:ext uri="{FF2B5EF4-FFF2-40B4-BE49-F238E27FC236}">
                  <a16:creationId xmlns:a16="http://schemas.microsoft.com/office/drawing/2014/main" id="{F415E645-1CA2-B3B4-ADD0-961ADF8CA987}"/>
                </a:ext>
              </a:extLst>
            </p:cNvPr>
            <p:cNvSpPr/>
            <p:nvPr/>
          </p:nvSpPr>
          <p:spPr bwMode="auto">
            <a:xfrm rot="16200000">
              <a:off x="6641405" y="240265"/>
              <a:ext cx="1804443" cy="2763798"/>
            </a:xfrm>
            <a:prstGeom prst="arc">
              <a:avLst/>
            </a:prstGeom>
            <a:ln w="349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9" name="弧 58">
              <a:extLst>
                <a:ext uri="{FF2B5EF4-FFF2-40B4-BE49-F238E27FC236}">
                  <a16:creationId xmlns:a16="http://schemas.microsoft.com/office/drawing/2014/main" id="{6F5E9C86-46F6-B2C8-8C21-C9F9D634919E}"/>
                </a:ext>
              </a:extLst>
            </p:cNvPr>
            <p:cNvSpPr/>
            <p:nvPr/>
          </p:nvSpPr>
          <p:spPr bwMode="auto">
            <a:xfrm>
              <a:off x="6144266" y="719943"/>
              <a:ext cx="2765385" cy="1802855"/>
            </a:xfrm>
            <a:prstGeom prst="arc">
              <a:avLst/>
            </a:prstGeom>
            <a:ln w="349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6789190-552D-90C4-C6A2-947AF572F29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6025" y="2209800"/>
            <a:ext cx="0" cy="121920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5267E32-2A44-0468-46EB-3A1B31886A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92375" y="3632200"/>
            <a:ext cx="0" cy="121920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CBA31AAA-DB1E-FA05-657A-9CFD767F3BB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57625" y="2219325"/>
            <a:ext cx="0" cy="121920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257B54A5-DA4A-42EA-48C4-AEED8616966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71913" y="3617913"/>
            <a:ext cx="0" cy="121920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AB9F1359-683F-FC6A-FE75-C08A16B161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35575" y="2208213"/>
            <a:ext cx="0" cy="121920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85CE4896-4163-9458-302F-71144464893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59388" y="3657600"/>
            <a:ext cx="0" cy="1219200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F493EECB-819B-34E0-A2E4-C8B6B7AD9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3025" y="2108200"/>
            <a:ext cx="11239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45" name="灯片编号占位符 1">
            <a:extLst>
              <a:ext uri="{FF2B5EF4-FFF2-40B4-BE49-F238E27FC236}">
                <a16:creationId xmlns:a16="http://schemas.microsoft.com/office/drawing/2014/main" id="{074726D5-038B-E057-0C56-246DDB82C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6ACCF1-831A-884C-9060-07DA6A498E23}" type="slidenum">
              <a:rPr lang="zh-CN" altLang="en-US" sz="1400" smtClean="0">
                <a:latin typeface="Arial" panose="020B0604020202020204" pitchFamily="34" charset="0"/>
              </a:rPr>
              <a:pPr/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 Blitz_2">
  <a:themeElements>
    <a:clrScheme name="Network Blitz_2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_2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_2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2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2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2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2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2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0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9134</TotalTime>
  <Pages>0</Pages>
  <Words>5684</Words>
  <Characters>0</Characters>
  <Application>Microsoft Macintosh PowerPoint</Application>
  <DocSecurity>0</DocSecurity>
  <PresentationFormat>全屏显示(4:3)</PresentationFormat>
  <Lines>0</Lines>
  <Paragraphs>493</Paragraphs>
  <Slides>67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楷体_GB2312</vt:lpstr>
      <vt:lpstr>宋体</vt:lpstr>
      <vt:lpstr>Arial</vt:lpstr>
      <vt:lpstr>Arial Black</vt:lpstr>
      <vt:lpstr>Cambria Math</vt:lpstr>
      <vt:lpstr>Times New Roman</vt:lpstr>
      <vt:lpstr>Wingdings</vt:lpstr>
      <vt:lpstr>Network Blitz</vt:lpstr>
      <vt:lpstr>Network Blitz_2</vt:lpstr>
      <vt:lpstr>6_Network Blitz</vt:lpstr>
      <vt:lpstr>8_Network Blitz</vt:lpstr>
      <vt:lpstr>9_Network Blitz</vt:lpstr>
      <vt:lpstr>10_Network Blitz</vt:lpstr>
      <vt:lpstr>1_Network Blitz</vt:lpstr>
      <vt:lpstr>11_Network Blitz</vt:lpstr>
      <vt:lpstr>§4.4  哈密顿（Hamilton）图 </vt:lpstr>
      <vt:lpstr>PowerPoint 演示文稿</vt:lpstr>
      <vt:lpstr>4.4.1  Hamilton路 Hamilton图的必要条件</vt:lpstr>
      <vt:lpstr>PowerPoint 演示文稿</vt:lpstr>
      <vt:lpstr>PowerPoint 演示文稿</vt:lpstr>
      <vt:lpstr> 比较Hamilton路、Hamilton回路与Euler路</vt:lpstr>
      <vt:lpstr>关于Hamilton路和Hamilton回路的性质</vt:lpstr>
      <vt:lpstr>关于Hamilton路和Hamilton回路的性质</vt:lpstr>
      <vt:lpstr>PowerPoint 演示文稿</vt:lpstr>
      <vt:lpstr>例</vt:lpstr>
      <vt:lpstr>PowerPoint 演示文稿</vt:lpstr>
      <vt:lpstr>PowerPoint 演示文稿</vt:lpstr>
      <vt:lpstr>PowerPoint 演示文稿</vt:lpstr>
      <vt:lpstr>二、Hamilton路、Hamilton图的必要条件</vt:lpstr>
      <vt:lpstr>PowerPoint 演示文稿</vt:lpstr>
      <vt:lpstr>Note: 1 主要用其逆否命题来判断非Hamilton图。即，若在图G中删去n个点及与之相连的边，所得图的分支数大于n，则G不是Hamilton图。 </vt:lpstr>
      <vt:lpstr>PowerPoint 演示文稿</vt:lpstr>
      <vt:lpstr>Note: 3、只能判断部分非H图，对是H图的无法判定。</vt:lpstr>
      <vt:lpstr>Note: 3、只能判断部分非H图，对是H图的无法判定。</vt:lpstr>
      <vt:lpstr>PowerPoint 演示文稿</vt:lpstr>
      <vt:lpstr>§4.4.2  Hamilton图的充分条件 </vt:lpstr>
      <vt:lpstr>定理4.4.2（Dirac G.A.,1952）</vt:lpstr>
      <vt:lpstr>证明：</vt:lpstr>
      <vt:lpstr>证明：</vt:lpstr>
      <vt:lpstr>证明：</vt:lpstr>
      <vt:lpstr>PowerPoint 演示文稿</vt:lpstr>
      <vt:lpstr>引理4.4.1 </vt:lpstr>
      <vt:lpstr>例</vt:lpstr>
      <vt:lpstr>定义4.4.3 闭合图</vt:lpstr>
      <vt:lpstr>例：</vt:lpstr>
      <vt:lpstr>PowerPoint 演示文稿</vt:lpstr>
      <vt:lpstr>引理4.4.2 </vt:lpstr>
      <vt:lpstr>引理4.4.2 </vt:lpstr>
      <vt:lpstr>定理4.4.3 (Bondy J.A.,Chvatal V.,1974)</vt:lpstr>
      <vt:lpstr>定理4.4.3 </vt:lpstr>
      <vt:lpstr>推论</vt:lpstr>
      <vt:lpstr>PowerPoint 演示文稿</vt:lpstr>
      <vt:lpstr>推论的逆不成立： 若G是Hamilton图,则C(G)未必是完全图.</vt:lpstr>
      <vt:lpstr>PowerPoint 演示文稿</vt:lpstr>
      <vt:lpstr>习题4.4-3</vt:lpstr>
      <vt:lpstr>PowerPoint 演示文稿</vt:lpstr>
      <vt:lpstr>定理4.4.4 </vt:lpstr>
      <vt:lpstr>证明： </vt:lpstr>
      <vt:lpstr>证明： </vt:lpstr>
      <vt:lpstr>证明： </vt:lpstr>
      <vt:lpstr>证明： </vt:lpstr>
      <vt:lpstr>例：</vt:lpstr>
      <vt:lpstr>例：</vt:lpstr>
      <vt:lpstr>例：</vt:lpstr>
      <vt:lpstr>例：Hamilton回路</vt:lpstr>
      <vt:lpstr>例：</vt:lpstr>
      <vt:lpstr>定义</vt:lpstr>
      <vt:lpstr>定义</vt:lpstr>
      <vt:lpstr>定义</vt:lpstr>
      <vt:lpstr>例： G与H的连接图</vt:lpstr>
      <vt:lpstr>定义</vt:lpstr>
      <vt:lpstr>例：补图</vt:lpstr>
      <vt:lpstr>PowerPoint 演示文稿</vt:lpstr>
      <vt:lpstr>例： C2,7</vt:lpstr>
      <vt:lpstr>引理4.4.3</vt:lpstr>
      <vt:lpstr>定理4.4.5(Chvatal,1972)</vt:lpstr>
      <vt:lpstr>例4.4.2：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jlu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 </dc:title>
  <dc:subject/>
  <dc:creator>ouyang</dc:creator>
  <cp:keywords/>
  <dc:description/>
  <cp:lastModifiedBy>Microsoft Office User</cp:lastModifiedBy>
  <cp:revision>701</cp:revision>
  <dcterms:created xsi:type="dcterms:W3CDTF">2002-08-29T00:33:30Z</dcterms:created>
  <dcterms:modified xsi:type="dcterms:W3CDTF">2023-05-11T03:30:04Z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2052-8.1.0.3281</vt:lpwstr>
  </property>
</Properties>
</file>