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6211887"/>
            <a:ext cx="2987675" cy="726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800" b="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计算机科学与技术学院</a:t>
            </a:r>
          </a:p>
          <a:p>
            <a:pPr algn="ctr">
              <a:defRPr sz="1800" b="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吕  帅</a:t>
            </a: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1.jpeg" descr="C:\Users\Administrator\Desktop\图片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3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Shape 77"/>
          <p:cNvSpPr>
            <a:spLocks noGrp="1"/>
          </p:cNvSpPr>
          <p:nvPr>
            <p:ph type="sldNum" sz="quarter" idx="2"/>
          </p:nvPr>
        </p:nvSpPr>
        <p:spPr>
          <a:xfrm>
            <a:off x="8236336" y="6302692"/>
            <a:ext cx="450464" cy="472441"/>
          </a:xfrm>
          <a:prstGeom prst="rect">
            <a:avLst/>
          </a:prstGeom>
        </p:spPr>
        <p:txBody>
          <a:bodyPr/>
          <a:lstStyle>
            <a:lvl1pPr algn="r">
              <a:defRPr sz="26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1.jpeg" descr="C:\Users\Administrator\Desktop\图片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6513" y="0"/>
            <a:ext cx="9144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23850" y="6308725"/>
            <a:ext cx="2542541" cy="51054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计算机科学与工程</a:t>
            </a:r>
          </a:p>
        </p:txBody>
      </p:sp>
      <p:sp>
        <p:nvSpPr>
          <p:cNvPr id="4" name="Shape 4"/>
          <p:cNvSpPr/>
          <p:nvPr/>
        </p:nvSpPr>
        <p:spPr>
          <a:xfrm>
            <a:off x="0" y="6211887"/>
            <a:ext cx="2987675" cy="726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800" b="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计算机科学与技术学院</a:t>
            </a:r>
          </a:p>
          <a:p>
            <a:pPr algn="ctr">
              <a:defRPr sz="1800" b="0">
                <a:solidFill>
                  <a:srgbClr val="FFFF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吕  帅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6553200" y="6382216"/>
            <a:ext cx="330161" cy="31339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3812523.jpeg" descr="C:\Documents and Settings\Administrator\桌面\38125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12" y="5291137"/>
            <a:ext cx="2195513" cy="1566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916112"/>
            <a:ext cx="9105900" cy="28194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>
            <a:spLocks noGrp="1"/>
          </p:cNvSpPr>
          <p:nvPr>
            <p:ph type="body" sz="quarter" idx="4294967295"/>
          </p:nvPr>
        </p:nvSpPr>
        <p:spPr>
          <a:xfrm>
            <a:off x="-1" y="2746375"/>
            <a:ext cx="9144002" cy="99035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0000"/>
              </a:lnSpc>
              <a:spcBef>
                <a:spcPts val="900"/>
              </a:spcBef>
              <a:buSzTx/>
              <a:buNone/>
              <a:defRPr sz="4000" b="1">
                <a:solidFill>
                  <a:srgbClr val="FFFF00"/>
                </a:solidFill>
              </a:defRPr>
            </a:pPr>
            <a:r>
              <a:t>A*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算法实例演示</a:t>
            </a:r>
          </a:p>
        </p:txBody>
      </p:sp>
      <p:sp>
        <p:nvSpPr>
          <p:cNvPr id="134" name="Shape 134"/>
          <p:cNvSpPr/>
          <p:nvPr/>
        </p:nvSpPr>
        <p:spPr>
          <a:xfrm>
            <a:off x="2195512" y="254317"/>
            <a:ext cx="655320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4400" b="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人工智能基础</a:t>
            </a:r>
          </a:p>
        </p:txBody>
      </p:sp>
      <p:sp>
        <p:nvSpPr>
          <p:cNvPr id="135" name="Shape 135"/>
          <p:cNvSpPr/>
          <p:nvPr/>
        </p:nvSpPr>
        <p:spPr>
          <a:xfrm>
            <a:off x="2916237" y="5749925"/>
            <a:ext cx="3960813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800"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计算机科学与技术学院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xfrm>
            <a:off x="8399018" y="6301743"/>
            <a:ext cx="287782" cy="474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grpSp>
        <p:nvGrpSpPr>
          <p:cNvPr id="441" name="Group 441"/>
          <p:cNvGrpSpPr/>
          <p:nvPr/>
        </p:nvGrpSpPr>
        <p:grpSpPr>
          <a:xfrm>
            <a:off x="8027987" y="3470"/>
            <a:ext cx="1008063" cy="1231310"/>
            <a:chOff x="0" y="0"/>
            <a:chExt cx="1008062" cy="1231308"/>
          </a:xfrm>
        </p:grpSpPr>
        <p:grpSp>
          <p:nvGrpSpPr>
            <p:cNvPr id="418" name="Group 418"/>
            <p:cNvGrpSpPr/>
            <p:nvPr/>
          </p:nvGrpSpPr>
          <p:grpSpPr>
            <a:xfrm>
              <a:off x="336020" y="-1"/>
              <a:ext cx="336022" cy="561342"/>
              <a:chOff x="0" y="0"/>
              <a:chExt cx="336020" cy="561340"/>
            </a:xfrm>
          </p:grpSpPr>
          <p:sp>
            <p:nvSpPr>
              <p:cNvPr id="416" name="Shape 416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17" name="Shape 417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421" name="Group 421"/>
            <p:cNvGrpSpPr/>
            <p:nvPr/>
          </p:nvGrpSpPr>
          <p:grpSpPr>
            <a:xfrm>
              <a:off x="672041" y="-1"/>
              <a:ext cx="336022" cy="561342"/>
              <a:chOff x="0" y="0"/>
              <a:chExt cx="336020" cy="561340"/>
            </a:xfrm>
          </p:grpSpPr>
          <p:sp>
            <p:nvSpPr>
              <p:cNvPr id="419" name="Shape 419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20" name="Shape 420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424" name="Group 424"/>
            <p:cNvGrpSpPr/>
            <p:nvPr/>
          </p:nvGrpSpPr>
          <p:grpSpPr>
            <a:xfrm>
              <a:off x="0" y="334033"/>
              <a:ext cx="336021" cy="561341"/>
              <a:chOff x="0" y="0"/>
              <a:chExt cx="336020" cy="561340"/>
            </a:xfrm>
          </p:grpSpPr>
          <p:sp>
            <p:nvSpPr>
              <p:cNvPr id="422" name="Shape 422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427" name="Group 427"/>
            <p:cNvGrpSpPr/>
            <p:nvPr/>
          </p:nvGrpSpPr>
          <p:grpSpPr>
            <a:xfrm>
              <a:off x="336020" y="333462"/>
              <a:ext cx="336022" cy="561341"/>
              <a:chOff x="0" y="0"/>
              <a:chExt cx="336020" cy="561340"/>
            </a:xfrm>
          </p:grpSpPr>
          <p:sp>
            <p:nvSpPr>
              <p:cNvPr id="425" name="Shape 425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26" name="Shape 426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430" name="Group 430"/>
            <p:cNvGrpSpPr/>
            <p:nvPr/>
          </p:nvGrpSpPr>
          <p:grpSpPr>
            <a:xfrm>
              <a:off x="672041" y="333462"/>
              <a:ext cx="336022" cy="561341"/>
              <a:chOff x="0" y="0"/>
              <a:chExt cx="336020" cy="561340"/>
            </a:xfrm>
          </p:grpSpPr>
          <p:sp>
            <p:nvSpPr>
              <p:cNvPr id="428" name="Shape 428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29" name="Shape 429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433" name="Group 433"/>
            <p:cNvGrpSpPr/>
            <p:nvPr/>
          </p:nvGrpSpPr>
          <p:grpSpPr>
            <a:xfrm>
              <a:off x="0" y="668066"/>
              <a:ext cx="336021" cy="561341"/>
              <a:chOff x="0" y="0"/>
              <a:chExt cx="336020" cy="561340"/>
            </a:xfrm>
          </p:grpSpPr>
          <p:sp>
            <p:nvSpPr>
              <p:cNvPr id="431" name="Shape 431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32" name="Shape 432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436" name="Group 436"/>
            <p:cNvGrpSpPr/>
            <p:nvPr/>
          </p:nvGrpSpPr>
          <p:grpSpPr>
            <a:xfrm>
              <a:off x="336020" y="669968"/>
              <a:ext cx="336022" cy="561341"/>
              <a:chOff x="0" y="0"/>
              <a:chExt cx="336020" cy="561340"/>
            </a:xfrm>
          </p:grpSpPr>
          <p:sp>
            <p:nvSpPr>
              <p:cNvPr id="434" name="Shape 434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35" name="Shape 435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439" name="Group 439"/>
            <p:cNvGrpSpPr/>
            <p:nvPr/>
          </p:nvGrpSpPr>
          <p:grpSpPr>
            <a:xfrm>
              <a:off x="672041" y="669398"/>
              <a:ext cx="336022" cy="561341"/>
              <a:chOff x="0" y="0"/>
              <a:chExt cx="336020" cy="561340"/>
            </a:xfrm>
          </p:grpSpPr>
          <p:sp>
            <p:nvSpPr>
              <p:cNvPr id="437" name="Shape 437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440" name="Shape 440"/>
            <p:cNvSpPr/>
            <p:nvPr/>
          </p:nvSpPr>
          <p:spPr>
            <a:xfrm>
              <a:off x="0" y="112416"/>
              <a:ext cx="336021" cy="33650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 rot="5400000">
            <a:off x="4471193" y="1158081"/>
            <a:ext cx="223839" cy="180976"/>
          </a:xfrm>
          <a:prstGeom prst="rightArrow">
            <a:avLst>
              <a:gd name="adj1" fmla="val 50000"/>
              <a:gd name="adj2" fmla="val 50207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69" name="Group 469"/>
          <p:cNvGrpSpPr/>
          <p:nvPr/>
        </p:nvGrpSpPr>
        <p:grpSpPr>
          <a:xfrm>
            <a:off x="4067175" y="3094"/>
            <a:ext cx="1387476" cy="1232850"/>
            <a:chOff x="0" y="0"/>
            <a:chExt cx="1387475" cy="1232848"/>
          </a:xfrm>
        </p:grpSpPr>
        <p:grpSp>
          <p:nvGrpSpPr>
            <p:cNvPr id="445" name="Group 445"/>
            <p:cNvGrpSpPr/>
            <p:nvPr/>
          </p:nvGrpSpPr>
          <p:grpSpPr>
            <a:xfrm>
              <a:off x="671505" y="-1"/>
              <a:ext cx="335754" cy="561342"/>
              <a:chOff x="0" y="0"/>
              <a:chExt cx="335752" cy="561340"/>
            </a:xfrm>
          </p:grpSpPr>
          <p:sp>
            <p:nvSpPr>
              <p:cNvPr id="443" name="Shape 443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44" name="Shape 444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448" name="Group 448"/>
            <p:cNvGrpSpPr/>
            <p:nvPr/>
          </p:nvGrpSpPr>
          <p:grpSpPr>
            <a:xfrm>
              <a:off x="671505" y="335754"/>
              <a:ext cx="335754" cy="561341"/>
              <a:chOff x="0" y="0"/>
              <a:chExt cx="335752" cy="561340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451" name="Group 451"/>
            <p:cNvGrpSpPr/>
            <p:nvPr/>
          </p:nvGrpSpPr>
          <p:grpSpPr>
            <a:xfrm>
              <a:off x="335752" y="-1"/>
              <a:ext cx="335754" cy="561342"/>
              <a:chOff x="0" y="0"/>
              <a:chExt cx="335752" cy="561340"/>
            </a:xfrm>
          </p:grpSpPr>
          <p:sp>
            <p:nvSpPr>
              <p:cNvPr id="449" name="Shape 449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50" name="Shape 450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454" name="Group 454"/>
            <p:cNvGrpSpPr/>
            <p:nvPr/>
          </p:nvGrpSpPr>
          <p:grpSpPr>
            <a:xfrm>
              <a:off x="0" y="-1"/>
              <a:ext cx="335753" cy="561342"/>
              <a:chOff x="0" y="0"/>
              <a:chExt cx="335752" cy="561340"/>
            </a:xfrm>
          </p:grpSpPr>
          <p:sp>
            <p:nvSpPr>
              <p:cNvPr id="452" name="Shape 452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53" name="Shape 453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457" name="Group 457"/>
            <p:cNvGrpSpPr/>
            <p:nvPr/>
          </p:nvGrpSpPr>
          <p:grpSpPr>
            <a:xfrm>
              <a:off x="335752" y="335754"/>
              <a:ext cx="335754" cy="561341"/>
              <a:chOff x="0" y="0"/>
              <a:chExt cx="335752" cy="561340"/>
            </a:xfrm>
          </p:grpSpPr>
          <p:sp>
            <p:nvSpPr>
              <p:cNvPr id="455" name="Shape 455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56" name="Shape 456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460" name="Group 460"/>
            <p:cNvGrpSpPr/>
            <p:nvPr/>
          </p:nvGrpSpPr>
          <p:grpSpPr>
            <a:xfrm>
              <a:off x="0" y="671508"/>
              <a:ext cx="335753" cy="561341"/>
              <a:chOff x="0" y="0"/>
              <a:chExt cx="335752" cy="561340"/>
            </a:xfrm>
          </p:grpSpPr>
          <p:sp>
            <p:nvSpPr>
              <p:cNvPr id="458" name="Shape 458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463" name="Group 463"/>
            <p:cNvGrpSpPr/>
            <p:nvPr/>
          </p:nvGrpSpPr>
          <p:grpSpPr>
            <a:xfrm>
              <a:off x="335752" y="671508"/>
              <a:ext cx="335754" cy="561341"/>
              <a:chOff x="0" y="0"/>
              <a:chExt cx="335752" cy="561340"/>
            </a:xfrm>
          </p:grpSpPr>
          <p:sp>
            <p:nvSpPr>
              <p:cNvPr id="461" name="Shape 461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466" name="Group 466"/>
            <p:cNvGrpSpPr/>
            <p:nvPr/>
          </p:nvGrpSpPr>
          <p:grpSpPr>
            <a:xfrm>
              <a:off x="671505" y="671508"/>
              <a:ext cx="335754" cy="561341"/>
              <a:chOff x="0" y="0"/>
              <a:chExt cx="335752" cy="561340"/>
            </a:xfrm>
          </p:grpSpPr>
          <p:sp>
            <p:nvSpPr>
              <p:cNvPr id="464" name="Shape 464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467" name="Shape 467"/>
            <p:cNvSpPr/>
            <p:nvPr/>
          </p:nvSpPr>
          <p:spPr>
            <a:xfrm>
              <a:off x="0" y="448547"/>
              <a:ext cx="335753" cy="33575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014416" y="116539"/>
              <a:ext cx="373060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0</a:t>
              </a:r>
            </a:p>
            <a:p>
              <a:pPr>
                <a:defRPr sz="2000" b="0"/>
              </a:pPr>
              <a:r>
                <a:t>7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grpSp>
        <p:nvGrpSpPr>
          <p:cNvPr id="496" name="Group 496"/>
          <p:cNvGrpSpPr/>
          <p:nvPr/>
        </p:nvGrpSpPr>
        <p:grpSpPr>
          <a:xfrm>
            <a:off x="2484437" y="1269259"/>
            <a:ext cx="1495426" cy="1281007"/>
            <a:chOff x="0" y="0"/>
            <a:chExt cx="1495424" cy="1281006"/>
          </a:xfrm>
        </p:grpSpPr>
        <p:grpSp>
          <p:nvGrpSpPr>
            <p:cNvPr id="472" name="Group 472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470" name="Shape 47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71" name="Shape 47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475" name="Group 475"/>
            <p:cNvGrpSpPr/>
            <p:nvPr/>
          </p:nvGrpSpPr>
          <p:grpSpPr>
            <a:xfrm>
              <a:off x="719728" y="359833"/>
              <a:ext cx="359866" cy="561341"/>
              <a:chOff x="0" y="0"/>
              <a:chExt cx="359864" cy="561340"/>
            </a:xfrm>
          </p:grpSpPr>
          <p:sp>
            <p:nvSpPr>
              <p:cNvPr id="473" name="Shape 47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478" name="Group 478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476" name="Shape 47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479" name="Shape 479"/>
            <p:cNvSpPr/>
            <p:nvPr/>
          </p:nvSpPr>
          <p:spPr>
            <a:xfrm>
              <a:off x="0" y="100753"/>
              <a:ext cx="359865" cy="35983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482" name="Group 482"/>
            <p:cNvGrpSpPr/>
            <p:nvPr/>
          </p:nvGrpSpPr>
          <p:grpSpPr>
            <a:xfrm>
              <a:off x="359864" y="359833"/>
              <a:ext cx="359865" cy="561341"/>
              <a:chOff x="0" y="0"/>
              <a:chExt cx="359864" cy="561340"/>
            </a:xfrm>
          </p:grpSpPr>
          <p:sp>
            <p:nvSpPr>
              <p:cNvPr id="480" name="Shape 48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81" name="Shape 48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485" name="Group 485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483" name="Shape 48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84" name="Shape 48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488" name="Group 488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486" name="Shape 48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87" name="Shape 48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491" name="Group 491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489" name="Shape 489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90" name="Shape 490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494" name="Group 494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492" name="Shape 492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495" name="Shape 495"/>
            <p:cNvSpPr/>
            <p:nvPr/>
          </p:nvSpPr>
          <p:spPr>
            <a:xfrm>
              <a:off x="1095575" y="104768"/>
              <a:ext cx="399850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1</a:t>
              </a:r>
            </a:p>
            <a:p>
              <a:pPr>
                <a:defRPr sz="2000" b="0"/>
              </a:pPr>
              <a:r>
                <a:t>6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grpSp>
        <p:nvGrpSpPr>
          <p:cNvPr id="523" name="Group 523"/>
          <p:cNvGrpSpPr/>
          <p:nvPr/>
        </p:nvGrpSpPr>
        <p:grpSpPr>
          <a:xfrm>
            <a:off x="4067175" y="1269259"/>
            <a:ext cx="1495425" cy="1281007"/>
            <a:chOff x="0" y="0"/>
            <a:chExt cx="1495425" cy="1281006"/>
          </a:xfrm>
        </p:grpSpPr>
        <p:grpSp>
          <p:nvGrpSpPr>
            <p:cNvPr id="499" name="Group 499"/>
            <p:cNvGrpSpPr/>
            <p:nvPr/>
          </p:nvGrpSpPr>
          <p:grpSpPr>
            <a:xfrm>
              <a:off x="720674" y="0"/>
              <a:ext cx="360338" cy="561341"/>
              <a:chOff x="0" y="0"/>
              <a:chExt cx="360337" cy="561340"/>
            </a:xfrm>
          </p:grpSpPr>
          <p:sp>
            <p:nvSpPr>
              <p:cNvPr id="497" name="Shape 497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502" name="Group 502"/>
            <p:cNvGrpSpPr/>
            <p:nvPr/>
          </p:nvGrpSpPr>
          <p:grpSpPr>
            <a:xfrm>
              <a:off x="720674" y="359833"/>
              <a:ext cx="360338" cy="561341"/>
              <a:chOff x="0" y="0"/>
              <a:chExt cx="360337" cy="561340"/>
            </a:xfrm>
          </p:grpSpPr>
          <p:sp>
            <p:nvSpPr>
              <p:cNvPr id="500" name="Shape 500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01" name="Shape 501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505" name="Group 505"/>
            <p:cNvGrpSpPr/>
            <p:nvPr/>
          </p:nvGrpSpPr>
          <p:grpSpPr>
            <a:xfrm>
              <a:off x="360337" y="0"/>
              <a:ext cx="360338" cy="561341"/>
              <a:chOff x="0" y="0"/>
              <a:chExt cx="360337" cy="561340"/>
            </a:xfrm>
          </p:grpSpPr>
          <p:sp>
            <p:nvSpPr>
              <p:cNvPr id="503" name="Shape 503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04" name="Shape 504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508" name="Group 508"/>
            <p:cNvGrpSpPr/>
            <p:nvPr/>
          </p:nvGrpSpPr>
          <p:grpSpPr>
            <a:xfrm>
              <a:off x="0" y="0"/>
              <a:ext cx="360338" cy="561341"/>
              <a:chOff x="0" y="0"/>
              <a:chExt cx="360337" cy="561340"/>
            </a:xfrm>
          </p:grpSpPr>
          <p:sp>
            <p:nvSpPr>
              <p:cNvPr id="506" name="Shape 506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07" name="Shape 507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511" name="Group 511"/>
            <p:cNvGrpSpPr/>
            <p:nvPr/>
          </p:nvGrpSpPr>
          <p:grpSpPr>
            <a:xfrm>
              <a:off x="360337" y="359833"/>
              <a:ext cx="360338" cy="561341"/>
              <a:chOff x="0" y="0"/>
              <a:chExt cx="360337" cy="561340"/>
            </a:xfrm>
          </p:grpSpPr>
          <p:sp>
            <p:nvSpPr>
              <p:cNvPr id="509" name="Shape 509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10" name="Shape 510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512" name="Shape 512"/>
            <p:cNvSpPr/>
            <p:nvPr/>
          </p:nvSpPr>
          <p:spPr>
            <a:xfrm>
              <a:off x="0" y="820419"/>
              <a:ext cx="360338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515" name="Group 515"/>
            <p:cNvGrpSpPr/>
            <p:nvPr/>
          </p:nvGrpSpPr>
          <p:grpSpPr>
            <a:xfrm>
              <a:off x="360337" y="719666"/>
              <a:ext cx="360338" cy="561341"/>
              <a:chOff x="0" y="0"/>
              <a:chExt cx="360337" cy="561340"/>
            </a:xfrm>
          </p:grpSpPr>
          <p:sp>
            <p:nvSpPr>
              <p:cNvPr id="513" name="Shape 513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14" name="Shape 514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518" name="Group 518"/>
            <p:cNvGrpSpPr/>
            <p:nvPr/>
          </p:nvGrpSpPr>
          <p:grpSpPr>
            <a:xfrm>
              <a:off x="720674" y="719666"/>
              <a:ext cx="360338" cy="561341"/>
              <a:chOff x="0" y="0"/>
              <a:chExt cx="360337" cy="561340"/>
            </a:xfrm>
          </p:grpSpPr>
          <p:sp>
            <p:nvSpPr>
              <p:cNvPr id="516" name="Shape 516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17" name="Shape 517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521" name="Group 521"/>
            <p:cNvGrpSpPr/>
            <p:nvPr/>
          </p:nvGrpSpPr>
          <p:grpSpPr>
            <a:xfrm>
              <a:off x="0" y="359833"/>
              <a:ext cx="360338" cy="561341"/>
              <a:chOff x="0" y="0"/>
              <a:chExt cx="360337" cy="561340"/>
            </a:xfrm>
          </p:grpSpPr>
          <p:sp>
            <p:nvSpPr>
              <p:cNvPr id="519" name="Shape 519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20" name="Shape 520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sp>
          <p:nvSpPr>
            <p:cNvPr id="522" name="Shape 522"/>
            <p:cNvSpPr/>
            <p:nvPr/>
          </p:nvSpPr>
          <p:spPr>
            <a:xfrm>
              <a:off x="1095050" y="104768"/>
              <a:ext cx="400375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1</a:t>
              </a:r>
            </a:p>
            <a:p>
              <a:pPr>
                <a:defRPr sz="2000" b="0"/>
              </a:pPr>
              <a:r>
                <a:t>8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grpSp>
        <p:nvGrpSpPr>
          <p:cNvPr id="550" name="Group 550"/>
          <p:cNvGrpSpPr/>
          <p:nvPr/>
        </p:nvGrpSpPr>
        <p:grpSpPr>
          <a:xfrm>
            <a:off x="5670550" y="1269259"/>
            <a:ext cx="1493838" cy="1281007"/>
            <a:chOff x="0" y="0"/>
            <a:chExt cx="1493837" cy="1281006"/>
          </a:xfrm>
        </p:grpSpPr>
        <p:grpSp>
          <p:nvGrpSpPr>
            <p:cNvPr id="526" name="Group 526"/>
            <p:cNvGrpSpPr/>
            <p:nvPr/>
          </p:nvGrpSpPr>
          <p:grpSpPr>
            <a:xfrm>
              <a:off x="719909" y="0"/>
              <a:ext cx="359956" cy="561341"/>
              <a:chOff x="0" y="0"/>
              <a:chExt cx="359954" cy="561340"/>
            </a:xfrm>
          </p:grpSpPr>
          <p:sp>
            <p:nvSpPr>
              <p:cNvPr id="524" name="Shape 524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25" name="Shape 525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529" name="Group 529"/>
            <p:cNvGrpSpPr/>
            <p:nvPr/>
          </p:nvGrpSpPr>
          <p:grpSpPr>
            <a:xfrm>
              <a:off x="719909" y="359833"/>
              <a:ext cx="359956" cy="561341"/>
              <a:chOff x="0" y="0"/>
              <a:chExt cx="359954" cy="561340"/>
            </a:xfrm>
          </p:grpSpPr>
          <p:sp>
            <p:nvSpPr>
              <p:cNvPr id="527" name="Shape 527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28" name="Shape 528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532" name="Group 532"/>
            <p:cNvGrpSpPr/>
            <p:nvPr/>
          </p:nvGrpSpPr>
          <p:grpSpPr>
            <a:xfrm>
              <a:off x="359954" y="0"/>
              <a:ext cx="359956" cy="561341"/>
              <a:chOff x="0" y="0"/>
              <a:chExt cx="359954" cy="561340"/>
            </a:xfrm>
          </p:grpSpPr>
          <p:sp>
            <p:nvSpPr>
              <p:cNvPr id="530" name="Shape 530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31" name="Shape 531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535" name="Group 535"/>
            <p:cNvGrpSpPr/>
            <p:nvPr/>
          </p:nvGrpSpPr>
          <p:grpSpPr>
            <a:xfrm>
              <a:off x="0" y="0"/>
              <a:ext cx="359955" cy="561341"/>
              <a:chOff x="0" y="0"/>
              <a:chExt cx="359954" cy="561340"/>
            </a:xfrm>
          </p:grpSpPr>
          <p:sp>
            <p:nvSpPr>
              <p:cNvPr id="533" name="Shape 533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34" name="Shape 534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536" name="Shape 536"/>
            <p:cNvSpPr/>
            <p:nvPr/>
          </p:nvSpPr>
          <p:spPr>
            <a:xfrm>
              <a:off x="359954" y="460586"/>
              <a:ext cx="359956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539" name="Group 539"/>
            <p:cNvGrpSpPr/>
            <p:nvPr/>
          </p:nvGrpSpPr>
          <p:grpSpPr>
            <a:xfrm>
              <a:off x="0" y="719666"/>
              <a:ext cx="359955" cy="561341"/>
              <a:chOff x="0" y="0"/>
              <a:chExt cx="359954" cy="561340"/>
            </a:xfrm>
          </p:grpSpPr>
          <p:sp>
            <p:nvSpPr>
              <p:cNvPr id="537" name="Shape 537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38" name="Shape 538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542" name="Group 542"/>
            <p:cNvGrpSpPr/>
            <p:nvPr/>
          </p:nvGrpSpPr>
          <p:grpSpPr>
            <a:xfrm>
              <a:off x="359954" y="719666"/>
              <a:ext cx="359956" cy="561341"/>
              <a:chOff x="0" y="0"/>
              <a:chExt cx="359954" cy="561340"/>
            </a:xfrm>
          </p:grpSpPr>
          <p:sp>
            <p:nvSpPr>
              <p:cNvPr id="540" name="Shape 540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41" name="Shape 541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545" name="Group 545"/>
            <p:cNvGrpSpPr/>
            <p:nvPr/>
          </p:nvGrpSpPr>
          <p:grpSpPr>
            <a:xfrm>
              <a:off x="719909" y="719666"/>
              <a:ext cx="359956" cy="561341"/>
              <a:chOff x="0" y="0"/>
              <a:chExt cx="359954" cy="561340"/>
            </a:xfrm>
          </p:grpSpPr>
          <p:sp>
            <p:nvSpPr>
              <p:cNvPr id="543" name="Shape 543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44" name="Shape 544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548" name="Group 548"/>
            <p:cNvGrpSpPr/>
            <p:nvPr/>
          </p:nvGrpSpPr>
          <p:grpSpPr>
            <a:xfrm>
              <a:off x="0" y="359833"/>
              <a:ext cx="359955" cy="561341"/>
              <a:chOff x="0" y="0"/>
              <a:chExt cx="359954" cy="561340"/>
            </a:xfrm>
          </p:grpSpPr>
          <p:sp>
            <p:nvSpPr>
              <p:cNvPr id="546" name="Shape 546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47" name="Shape 547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549" name="Shape 549"/>
            <p:cNvSpPr/>
            <p:nvPr/>
          </p:nvSpPr>
          <p:spPr>
            <a:xfrm>
              <a:off x="1093887" y="104768"/>
              <a:ext cx="399951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1</a:t>
              </a:r>
            </a:p>
            <a:p>
              <a:pPr>
                <a:defRPr sz="2000" b="0"/>
              </a:pPr>
              <a:r>
                <a:t>8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grpSp>
        <p:nvGrpSpPr>
          <p:cNvPr id="577" name="Group 577"/>
          <p:cNvGrpSpPr/>
          <p:nvPr/>
        </p:nvGrpSpPr>
        <p:grpSpPr>
          <a:xfrm>
            <a:off x="2500312" y="2612548"/>
            <a:ext cx="1495426" cy="1282066"/>
            <a:chOff x="0" y="0"/>
            <a:chExt cx="1495425" cy="1282065"/>
          </a:xfrm>
        </p:grpSpPr>
        <p:grpSp>
          <p:nvGrpSpPr>
            <p:cNvPr id="553" name="Group 553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551" name="Shape 551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52" name="Shape 55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556" name="Group 556"/>
            <p:cNvGrpSpPr/>
            <p:nvPr/>
          </p:nvGrpSpPr>
          <p:grpSpPr>
            <a:xfrm>
              <a:off x="719728" y="360362"/>
              <a:ext cx="359866" cy="561341"/>
              <a:chOff x="0" y="0"/>
              <a:chExt cx="359864" cy="561340"/>
            </a:xfrm>
          </p:grpSpPr>
          <p:sp>
            <p:nvSpPr>
              <p:cNvPr id="554" name="Shape 554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55" name="Shape 55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557" name="Shape 557"/>
            <p:cNvSpPr/>
            <p:nvPr/>
          </p:nvSpPr>
          <p:spPr>
            <a:xfrm>
              <a:off x="359864" y="100488"/>
              <a:ext cx="359865" cy="3603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560" name="Group 560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558" name="Shape 558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59" name="Shape 55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563" name="Group 563"/>
            <p:cNvGrpSpPr/>
            <p:nvPr/>
          </p:nvGrpSpPr>
          <p:grpSpPr>
            <a:xfrm>
              <a:off x="359864" y="360362"/>
              <a:ext cx="359865" cy="561341"/>
              <a:chOff x="0" y="0"/>
              <a:chExt cx="359864" cy="561340"/>
            </a:xfrm>
          </p:grpSpPr>
          <p:sp>
            <p:nvSpPr>
              <p:cNvPr id="561" name="Shape 561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566" name="Group 566"/>
            <p:cNvGrpSpPr/>
            <p:nvPr/>
          </p:nvGrpSpPr>
          <p:grpSpPr>
            <a:xfrm>
              <a:off x="0" y="720725"/>
              <a:ext cx="359865" cy="561341"/>
              <a:chOff x="0" y="0"/>
              <a:chExt cx="359864" cy="561340"/>
            </a:xfrm>
          </p:grpSpPr>
          <p:sp>
            <p:nvSpPr>
              <p:cNvPr id="564" name="Shape 564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65" name="Shape 56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569" name="Group 569"/>
            <p:cNvGrpSpPr/>
            <p:nvPr/>
          </p:nvGrpSpPr>
          <p:grpSpPr>
            <a:xfrm>
              <a:off x="359864" y="720725"/>
              <a:ext cx="359865" cy="561341"/>
              <a:chOff x="0" y="0"/>
              <a:chExt cx="359864" cy="561340"/>
            </a:xfrm>
          </p:grpSpPr>
          <p:sp>
            <p:nvSpPr>
              <p:cNvPr id="567" name="Shape 567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68" name="Shape 56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572" name="Group 572"/>
            <p:cNvGrpSpPr/>
            <p:nvPr/>
          </p:nvGrpSpPr>
          <p:grpSpPr>
            <a:xfrm>
              <a:off x="719728" y="720725"/>
              <a:ext cx="359866" cy="561341"/>
              <a:chOff x="0" y="0"/>
              <a:chExt cx="359864" cy="561340"/>
            </a:xfrm>
          </p:grpSpPr>
          <p:sp>
            <p:nvSpPr>
              <p:cNvPr id="570" name="Shape 570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71" name="Shape 57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575" name="Group 575"/>
            <p:cNvGrpSpPr/>
            <p:nvPr/>
          </p:nvGrpSpPr>
          <p:grpSpPr>
            <a:xfrm>
              <a:off x="0" y="360362"/>
              <a:ext cx="359865" cy="561341"/>
              <a:chOff x="0" y="0"/>
              <a:chExt cx="359864" cy="561340"/>
            </a:xfrm>
          </p:grpSpPr>
          <p:sp>
            <p:nvSpPr>
              <p:cNvPr id="573" name="Shape 573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74" name="Shape 57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576" name="Shape 576"/>
            <p:cNvSpPr/>
            <p:nvPr/>
          </p:nvSpPr>
          <p:spPr>
            <a:xfrm>
              <a:off x="1095576" y="104509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2</a:t>
              </a:r>
            </a:p>
            <a:p>
              <a:pPr>
                <a:defRPr sz="2000" b="0"/>
              </a:pPr>
              <a:r>
                <a:t>5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sp>
        <p:nvSpPr>
          <p:cNvPr id="578" name="Shape 578"/>
          <p:cNvSpPr/>
          <p:nvPr/>
        </p:nvSpPr>
        <p:spPr>
          <a:xfrm rot="2700000">
            <a:off x="5325268" y="1158081"/>
            <a:ext cx="223839" cy="180976"/>
          </a:xfrm>
          <a:prstGeom prst="rightArrow">
            <a:avLst>
              <a:gd name="adj1" fmla="val 50000"/>
              <a:gd name="adj2" fmla="val 50207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9" name="Shape 579"/>
          <p:cNvSpPr/>
          <p:nvPr/>
        </p:nvSpPr>
        <p:spPr>
          <a:xfrm rot="8100000">
            <a:off x="3595687" y="1158875"/>
            <a:ext cx="222251" cy="179388"/>
          </a:xfrm>
          <a:prstGeom prst="rightArrow">
            <a:avLst>
              <a:gd name="adj1" fmla="val 50000"/>
              <a:gd name="adj2" fmla="val 50292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0" name="Shape 580"/>
          <p:cNvSpPr/>
          <p:nvPr/>
        </p:nvSpPr>
        <p:spPr>
          <a:xfrm rot="5400000">
            <a:off x="2912268" y="2494756"/>
            <a:ext cx="223839" cy="180976"/>
          </a:xfrm>
          <a:prstGeom prst="rightArrow">
            <a:avLst>
              <a:gd name="adj1" fmla="val 50000"/>
              <a:gd name="adj2" fmla="val 50207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grpSp>
        <p:nvGrpSpPr>
          <p:cNvPr id="608" name="Group 608"/>
          <p:cNvGrpSpPr/>
          <p:nvPr/>
        </p:nvGrpSpPr>
        <p:grpSpPr>
          <a:xfrm>
            <a:off x="8027987" y="3470"/>
            <a:ext cx="1008063" cy="1231310"/>
            <a:chOff x="0" y="0"/>
            <a:chExt cx="1008062" cy="1231308"/>
          </a:xfrm>
        </p:grpSpPr>
        <p:grpSp>
          <p:nvGrpSpPr>
            <p:cNvPr id="585" name="Group 585"/>
            <p:cNvGrpSpPr/>
            <p:nvPr/>
          </p:nvGrpSpPr>
          <p:grpSpPr>
            <a:xfrm>
              <a:off x="336020" y="-1"/>
              <a:ext cx="336022" cy="561342"/>
              <a:chOff x="0" y="0"/>
              <a:chExt cx="336020" cy="561340"/>
            </a:xfrm>
          </p:grpSpPr>
          <p:sp>
            <p:nvSpPr>
              <p:cNvPr id="583" name="Shape 583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84" name="Shape 584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588" name="Group 588"/>
            <p:cNvGrpSpPr/>
            <p:nvPr/>
          </p:nvGrpSpPr>
          <p:grpSpPr>
            <a:xfrm>
              <a:off x="672041" y="-1"/>
              <a:ext cx="336022" cy="561342"/>
              <a:chOff x="0" y="0"/>
              <a:chExt cx="336020" cy="561340"/>
            </a:xfrm>
          </p:grpSpPr>
          <p:sp>
            <p:nvSpPr>
              <p:cNvPr id="586" name="Shape 586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87" name="Shape 587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591" name="Group 591"/>
            <p:cNvGrpSpPr/>
            <p:nvPr/>
          </p:nvGrpSpPr>
          <p:grpSpPr>
            <a:xfrm>
              <a:off x="0" y="334033"/>
              <a:ext cx="336021" cy="561341"/>
              <a:chOff x="0" y="0"/>
              <a:chExt cx="336020" cy="561340"/>
            </a:xfrm>
          </p:grpSpPr>
          <p:sp>
            <p:nvSpPr>
              <p:cNvPr id="589" name="Shape 589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90" name="Shape 590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594" name="Group 594"/>
            <p:cNvGrpSpPr/>
            <p:nvPr/>
          </p:nvGrpSpPr>
          <p:grpSpPr>
            <a:xfrm>
              <a:off x="336020" y="333462"/>
              <a:ext cx="336022" cy="561341"/>
              <a:chOff x="0" y="0"/>
              <a:chExt cx="336020" cy="561340"/>
            </a:xfrm>
          </p:grpSpPr>
          <p:sp>
            <p:nvSpPr>
              <p:cNvPr id="592" name="Shape 592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93" name="Shape 593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597" name="Group 597"/>
            <p:cNvGrpSpPr/>
            <p:nvPr/>
          </p:nvGrpSpPr>
          <p:grpSpPr>
            <a:xfrm>
              <a:off x="672041" y="333462"/>
              <a:ext cx="336022" cy="561341"/>
              <a:chOff x="0" y="0"/>
              <a:chExt cx="336020" cy="561340"/>
            </a:xfrm>
          </p:grpSpPr>
          <p:sp>
            <p:nvSpPr>
              <p:cNvPr id="595" name="Shape 595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96" name="Shape 596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600" name="Group 600"/>
            <p:cNvGrpSpPr/>
            <p:nvPr/>
          </p:nvGrpSpPr>
          <p:grpSpPr>
            <a:xfrm>
              <a:off x="0" y="668066"/>
              <a:ext cx="336021" cy="561341"/>
              <a:chOff x="0" y="0"/>
              <a:chExt cx="336020" cy="561340"/>
            </a:xfrm>
          </p:grpSpPr>
          <p:sp>
            <p:nvSpPr>
              <p:cNvPr id="598" name="Shape 598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599" name="Shape 599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603" name="Group 603"/>
            <p:cNvGrpSpPr/>
            <p:nvPr/>
          </p:nvGrpSpPr>
          <p:grpSpPr>
            <a:xfrm>
              <a:off x="336020" y="669968"/>
              <a:ext cx="336022" cy="561341"/>
              <a:chOff x="0" y="0"/>
              <a:chExt cx="336020" cy="561340"/>
            </a:xfrm>
          </p:grpSpPr>
          <p:sp>
            <p:nvSpPr>
              <p:cNvPr id="601" name="Shape 601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02" name="Shape 602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606" name="Group 606"/>
            <p:cNvGrpSpPr/>
            <p:nvPr/>
          </p:nvGrpSpPr>
          <p:grpSpPr>
            <a:xfrm>
              <a:off x="672041" y="669398"/>
              <a:ext cx="336022" cy="561341"/>
              <a:chOff x="0" y="0"/>
              <a:chExt cx="336020" cy="561340"/>
            </a:xfrm>
          </p:grpSpPr>
          <p:sp>
            <p:nvSpPr>
              <p:cNvPr id="604" name="Shape 604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05" name="Shape 605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607" name="Shape 607"/>
            <p:cNvSpPr/>
            <p:nvPr/>
          </p:nvSpPr>
          <p:spPr>
            <a:xfrm>
              <a:off x="0" y="112416"/>
              <a:ext cx="336021" cy="33650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</p:grpSp>
      <p:sp>
        <p:nvSpPr>
          <p:cNvPr id="609" name="Shape 609"/>
          <p:cNvSpPr/>
          <p:nvPr/>
        </p:nvSpPr>
        <p:spPr>
          <a:xfrm rot="5400000">
            <a:off x="4471193" y="1158081"/>
            <a:ext cx="223839" cy="180976"/>
          </a:xfrm>
          <a:prstGeom prst="rightArrow">
            <a:avLst>
              <a:gd name="adj1" fmla="val 50000"/>
              <a:gd name="adj2" fmla="val 50207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36" name="Group 636"/>
          <p:cNvGrpSpPr/>
          <p:nvPr/>
        </p:nvGrpSpPr>
        <p:grpSpPr>
          <a:xfrm>
            <a:off x="4067175" y="3094"/>
            <a:ext cx="1387476" cy="1232850"/>
            <a:chOff x="0" y="0"/>
            <a:chExt cx="1387475" cy="1232848"/>
          </a:xfrm>
        </p:grpSpPr>
        <p:grpSp>
          <p:nvGrpSpPr>
            <p:cNvPr id="612" name="Group 612"/>
            <p:cNvGrpSpPr/>
            <p:nvPr/>
          </p:nvGrpSpPr>
          <p:grpSpPr>
            <a:xfrm>
              <a:off x="671505" y="-1"/>
              <a:ext cx="335754" cy="561342"/>
              <a:chOff x="0" y="0"/>
              <a:chExt cx="335752" cy="561340"/>
            </a:xfrm>
          </p:grpSpPr>
          <p:sp>
            <p:nvSpPr>
              <p:cNvPr id="610" name="Shape 610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11" name="Shape 611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615" name="Group 615"/>
            <p:cNvGrpSpPr/>
            <p:nvPr/>
          </p:nvGrpSpPr>
          <p:grpSpPr>
            <a:xfrm>
              <a:off x="671505" y="335754"/>
              <a:ext cx="335754" cy="561341"/>
              <a:chOff x="0" y="0"/>
              <a:chExt cx="335752" cy="561340"/>
            </a:xfrm>
          </p:grpSpPr>
          <p:sp>
            <p:nvSpPr>
              <p:cNvPr id="613" name="Shape 613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14" name="Shape 614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618" name="Group 618"/>
            <p:cNvGrpSpPr/>
            <p:nvPr/>
          </p:nvGrpSpPr>
          <p:grpSpPr>
            <a:xfrm>
              <a:off x="335752" y="-1"/>
              <a:ext cx="335754" cy="561342"/>
              <a:chOff x="0" y="0"/>
              <a:chExt cx="335752" cy="561340"/>
            </a:xfrm>
          </p:grpSpPr>
          <p:sp>
            <p:nvSpPr>
              <p:cNvPr id="616" name="Shape 616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17" name="Shape 617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621" name="Group 621"/>
            <p:cNvGrpSpPr/>
            <p:nvPr/>
          </p:nvGrpSpPr>
          <p:grpSpPr>
            <a:xfrm>
              <a:off x="0" y="-1"/>
              <a:ext cx="335753" cy="561342"/>
              <a:chOff x="0" y="0"/>
              <a:chExt cx="335752" cy="561340"/>
            </a:xfrm>
          </p:grpSpPr>
          <p:sp>
            <p:nvSpPr>
              <p:cNvPr id="619" name="Shape 619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20" name="Shape 620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624" name="Group 624"/>
            <p:cNvGrpSpPr/>
            <p:nvPr/>
          </p:nvGrpSpPr>
          <p:grpSpPr>
            <a:xfrm>
              <a:off x="335752" y="335754"/>
              <a:ext cx="335754" cy="561341"/>
              <a:chOff x="0" y="0"/>
              <a:chExt cx="335752" cy="561340"/>
            </a:xfrm>
          </p:grpSpPr>
          <p:sp>
            <p:nvSpPr>
              <p:cNvPr id="622" name="Shape 622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23" name="Shape 623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627" name="Group 627"/>
            <p:cNvGrpSpPr/>
            <p:nvPr/>
          </p:nvGrpSpPr>
          <p:grpSpPr>
            <a:xfrm>
              <a:off x="0" y="671508"/>
              <a:ext cx="335753" cy="561341"/>
              <a:chOff x="0" y="0"/>
              <a:chExt cx="335752" cy="561340"/>
            </a:xfrm>
          </p:grpSpPr>
          <p:sp>
            <p:nvSpPr>
              <p:cNvPr id="625" name="Shape 625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26" name="Shape 626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630" name="Group 630"/>
            <p:cNvGrpSpPr/>
            <p:nvPr/>
          </p:nvGrpSpPr>
          <p:grpSpPr>
            <a:xfrm>
              <a:off x="335752" y="671508"/>
              <a:ext cx="335754" cy="561341"/>
              <a:chOff x="0" y="0"/>
              <a:chExt cx="335752" cy="561340"/>
            </a:xfrm>
          </p:grpSpPr>
          <p:sp>
            <p:nvSpPr>
              <p:cNvPr id="628" name="Shape 628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29" name="Shape 629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633" name="Group 633"/>
            <p:cNvGrpSpPr/>
            <p:nvPr/>
          </p:nvGrpSpPr>
          <p:grpSpPr>
            <a:xfrm>
              <a:off x="671505" y="671508"/>
              <a:ext cx="335754" cy="561341"/>
              <a:chOff x="0" y="0"/>
              <a:chExt cx="335752" cy="561340"/>
            </a:xfrm>
          </p:grpSpPr>
          <p:sp>
            <p:nvSpPr>
              <p:cNvPr id="631" name="Shape 631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32" name="Shape 632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634" name="Shape 634"/>
            <p:cNvSpPr/>
            <p:nvPr/>
          </p:nvSpPr>
          <p:spPr>
            <a:xfrm>
              <a:off x="0" y="448547"/>
              <a:ext cx="335753" cy="33575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014416" y="116539"/>
              <a:ext cx="373060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0</a:t>
              </a:r>
            </a:p>
            <a:p>
              <a:pPr>
                <a:defRPr sz="2000" b="0"/>
              </a:pPr>
              <a:r>
                <a:t>7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grpSp>
        <p:nvGrpSpPr>
          <p:cNvPr id="663" name="Group 663"/>
          <p:cNvGrpSpPr/>
          <p:nvPr/>
        </p:nvGrpSpPr>
        <p:grpSpPr>
          <a:xfrm>
            <a:off x="2484437" y="1269259"/>
            <a:ext cx="1495426" cy="1281007"/>
            <a:chOff x="0" y="0"/>
            <a:chExt cx="1495424" cy="1281006"/>
          </a:xfrm>
        </p:grpSpPr>
        <p:grpSp>
          <p:nvGrpSpPr>
            <p:cNvPr id="639" name="Group 639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637" name="Shape 63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38" name="Shape 63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642" name="Group 642"/>
            <p:cNvGrpSpPr/>
            <p:nvPr/>
          </p:nvGrpSpPr>
          <p:grpSpPr>
            <a:xfrm>
              <a:off x="719728" y="359833"/>
              <a:ext cx="359866" cy="561341"/>
              <a:chOff x="0" y="0"/>
              <a:chExt cx="359864" cy="561340"/>
            </a:xfrm>
          </p:grpSpPr>
          <p:sp>
            <p:nvSpPr>
              <p:cNvPr id="640" name="Shape 64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41" name="Shape 64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645" name="Group 645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643" name="Shape 64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646" name="Shape 646"/>
            <p:cNvSpPr/>
            <p:nvPr/>
          </p:nvSpPr>
          <p:spPr>
            <a:xfrm>
              <a:off x="0" y="100753"/>
              <a:ext cx="359865" cy="35983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649" name="Group 649"/>
            <p:cNvGrpSpPr/>
            <p:nvPr/>
          </p:nvGrpSpPr>
          <p:grpSpPr>
            <a:xfrm>
              <a:off x="359864" y="359833"/>
              <a:ext cx="359865" cy="561341"/>
              <a:chOff x="0" y="0"/>
              <a:chExt cx="359864" cy="561340"/>
            </a:xfrm>
          </p:grpSpPr>
          <p:sp>
            <p:nvSpPr>
              <p:cNvPr id="647" name="Shape 64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48" name="Shape 64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652" name="Group 652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650" name="Shape 65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51" name="Shape 65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655" name="Group 655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653" name="Shape 65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54" name="Shape 65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658" name="Group 658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656" name="Shape 65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57" name="Shape 65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661" name="Group 661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659" name="Shape 659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60" name="Shape 660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662" name="Shape 662"/>
            <p:cNvSpPr/>
            <p:nvPr/>
          </p:nvSpPr>
          <p:spPr>
            <a:xfrm>
              <a:off x="1095575" y="104768"/>
              <a:ext cx="399850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1</a:t>
              </a:r>
            </a:p>
            <a:p>
              <a:pPr>
                <a:defRPr sz="2000" b="0"/>
              </a:pPr>
              <a:r>
                <a:t>6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grpSp>
        <p:nvGrpSpPr>
          <p:cNvPr id="690" name="Group 690"/>
          <p:cNvGrpSpPr/>
          <p:nvPr/>
        </p:nvGrpSpPr>
        <p:grpSpPr>
          <a:xfrm>
            <a:off x="4067175" y="1269259"/>
            <a:ext cx="1495425" cy="1281007"/>
            <a:chOff x="0" y="0"/>
            <a:chExt cx="1495425" cy="1281006"/>
          </a:xfrm>
        </p:grpSpPr>
        <p:grpSp>
          <p:nvGrpSpPr>
            <p:cNvPr id="666" name="Group 666"/>
            <p:cNvGrpSpPr/>
            <p:nvPr/>
          </p:nvGrpSpPr>
          <p:grpSpPr>
            <a:xfrm>
              <a:off x="720674" y="0"/>
              <a:ext cx="360338" cy="561341"/>
              <a:chOff x="0" y="0"/>
              <a:chExt cx="360337" cy="561340"/>
            </a:xfrm>
          </p:grpSpPr>
          <p:sp>
            <p:nvSpPr>
              <p:cNvPr id="664" name="Shape 664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65" name="Shape 665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669" name="Group 669"/>
            <p:cNvGrpSpPr/>
            <p:nvPr/>
          </p:nvGrpSpPr>
          <p:grpSpPr>
            <a:xfrm>
              <a:off x="720674" y="359833"/>
              <a:ext cx="360338" cy="561341"/>
              <a:chOff x="0" y="0"/>
              <a:chExt cx="360337" cy="561340"/>
            </a:xfrm>
          </p:grpSpPr>
          <p:sp>
            <p:nvSpPr>
              <p:cNvPr id="667" name="Shape 667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68" name="Shape 668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672" name="Group 672"/>
            <p:cNvGrpSpPr/>
            <p:nvPr/>
          </p:nvGrpSpPr>
          <p:grpSpPr>
            <a:xfrm>
              <a:off x="360337" y="0"/>
              <a:ext cx="360338" cy="561341"/>
              <a:chOff x="0" y="0"/>
              <a:chExt cx="360337" cy="561340"/>
            </a:xfrm>
          </p:grpSpPr>
          <p:sp>
            <p:nvSpPr>
              <p:cNvPr id="670" name="Shape 670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71" name="Shape 671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675" name="Group 675"/>
            <p:cNvGrpSpPr/>
            <p:nvPr/>
          </p:nvGrpSpPr>
          <p:grpSpPr>
            <a:xfrm>
              <a:off x="0" y="0"/>
              <a:ext cx="360338" cy="561341"/>
              <a:chOff x="0" y="0"/>
              <a:chExt cx="360337" cy="561340"/>
            </a:xfrm>
          </p:grpSpPr>
          <p:sp>
            <p:nvSpPr>
              <p:cNvPr id="673" name="Shape 673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74" name="Shape 674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678" name="Group 678"/>
            <p:cNvGrpSpPr/>
            <p:nvPr/>
          </p:nvGrpSpPr>
          <p:grpSpPr>
            <a:xfrm>
              <a:off x="360337" y="359833"/>
              <a:ext cx="360338" cy="561341"/>
              <a:chOff x="0" y="0"/>
              <a:chExt cx="360337" cy="561340"/>
            </a:xfrm>
          </p:grpSpPr>
          <p:sp>
            <p:nvSpPr>
              <p:cNvPr id="676" name="Shape 676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77" name="Shape 677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679" name="Shape 679"/>
            <p:cNvSpPr/>
            <p:nvPr/>
          </p:nvSpPr>
          <p:spPr>
            <a:xfrm>
              <a:off x="0" y="820419"/>
              <a:ext cx="360338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682" name="Group 682"/>
            <p:cNvGrpSpPr/>
            <p:nvPr/>
          </p:nvGrpSpPr>
          <p:grpSpPr>
            <a:xfrm>
              <a:off x="360337" y="719666"/>
              <a:ext cx="360338" cy="561341"/>
              <a:chOff x="0" y="0"/>
              <a:chExt cx="360337" cy="561340"/>
            </a:xfrm>
          </p:grpSpPr>
          <p:sp>
            <p:nvSpPr>
              <p:cNvPr id="680" name="Shape 680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81" name="Shape 681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685" name="Group 685"/>
            <p:cNvGrpSpPr/>
            <p:nvPr/>
          </p:nvGrpSpPr>
          <p:grpSpPr>
            <a:xfrm>
              <a:off x="720674" y="719666"/>
              <a:ext cx="360338" cy="561341"/>
              <a:chOff x="0" y="0"/>
              <a:chExt cx="360337" cy="561340"/>
            </a:xfrm>
          </p:grpSpPr>
          <p:sp>
            <p:nvSpPr>
              <p:cNvPr id="683" name="Shape 683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84" name="Shape 684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688" name="Group 688"/>
            <p:cNvGrpSpPr/>
            <p:nvPr/>
          </p:nvGrpSpPr>
          <p:grpSpPr>
            <a:xfrm>
              <a:off x="0" y="359833"/>
              <a:ext cx="360338" cy="561341"/>
              <a:chOff x="0" y="0"/>
              <a:chExt cx="360337" cy="561340"/>
            </a:xfrm>
          </p:grpSpPr>
          <p:sp>
            <p:nvSpPr>
              <p:cNvPr id="686" name="Shape 686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87" name="Shape 687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sp>
          <p:nvSpPr>
            <p:cNvPr id="689" name="Shape 689"/>
            <p:cNvSpPr/>
            <p:nvPr/>
          </p:nvSpPr>
          <p:spPr>
            <a:xfrm>
              <a:off x="1095050" y="104768"/>
              <a:ext cx="400375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1</a:t>
              </a:r>
            </a:p>
            <a:p>
              <a:pPr>
                <a:defRPr sz="2000" b="0"/>
              </a:pPr>
              <a:r>
                <a:t>8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grpSp>
        <p:nvGrpSpPr>
          <p:cNvPr id="717" name="Group 717"/>
          <p:cNvGrpSpPr/>
          <p:nvPr/>
        </p:nvGrpSpPr>
        <p:grpSpPr>
          <a:xfrm>
            <a:off x="5670550" y="1269259"/>
            <a:ext cx="1493838" cy="1281007"/>
            <a:chOff x="0" y="0"/>
            <a:chExt cx="1493837" cy="1281006"/>
          </a:xfrm>
        </p:grpSpPr>
        <p:grpSp>
          <p:nvGrpSpPr>
            <p:cNvPr id="693" name="Group 693"/>
            <p:cNvGrpSpPr/>
            <p:nvPr/>
          </p:nvGrpSpPr>
          <p:grpSpPr>
            <a:xfrm>
              <a:off x="719909" y="0"/>
              <a:ext cx="359956" cy="561341"/>
              <a:chOff x="0" y="0"/>
              <a:chExt cx="359954" cy="561340"/>
            </a:xfrm>
          </p:grpSpPr>
          <p:sp>
            <p:nvSpPr>
              <p:cNvPr id="691" name="Shape 691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92" name="Shape 692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696" name="Group 696"/>
            <p:cNvGrpSpPr/>
            <p:nvPr/>
          </p:nvGrpSpPr>
          <p:grpSpPr>
            <a:xfrm>
              <a:off x="719909" y="359833"/>
              <a:ext cx="359956" cy="561341"/>
              <a:chOff x="0" y="0"/>
              <a:chExt cx="359954" cy="561340"/>
            </a:xfrm>
          </p:grpSpPr>
          <p:sp>
            <p:nvSpPr>
              <p:cNvPr id="694" name="Shape 694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95" name="Shape 695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699" name="Group 699"/>
            <p:cNvGrpSpPr/>
            <p:nvPr/>
          </p:nvGrpSpPr>
          <p:grpSpPr>
            <a:xfrm>
              <a:off x="359954" y="0"/>
              <a:ext cx="359956" cy="561341"/>
              <a:chOff x="0" y="0"/>
              <a:chExt cx="359954" cy="561340"/>
            </a:xfrm>
          </p:grpSpPr>
          <p:sp>
            <p:nvSpPr>
              <p:cNvPr id="697" name="Shape 697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698" name="Shape 698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702" name="Group 702"/>
            <p:cNvGrpSpPr/>
            <p:nvPr/>
          </p:nvGrpSpPr>
          <p:grpSpPr>
            <a:xfrm>
              <a:off x="0" y="0"/>
              <a:ext cx="359955" cy="561341"/>
              <a:chOff x="0" y="0"/>
              <a:chExt cx="359954" cy="561340"/>
            </a:xfrm>
          </p:grpSpPr>
          <p:sp>
            <p:nvSpPr>
              <p:cNvPr id="700" name="Shape 700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01" name="Shape 701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703" name="Shape 703"/>
            <p:cNvSpPr/>
            <p:nvPr/>
          </p:nvSpPr>
          <p:spPr>
            <a:xfrm>
              <a:off x="359954" y="460586"/>
              <a:ext cx="359956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706" name="Group 706"/>
            <p:cNvGrpSpPr/>
            <p:nvPr/>
          </p:nvGrpSpPr>
          <p:grpSpPr>
            <a:xfrm>
              <a:off x="0" y="719666"/>
              <a:ext cx="359955" cy="561341"/>
              <a:chOff x="0" y="0"/>
              <a:chExt cx="359954" cy="561340"/>
            </a:xfrm>
          </p:grpSpPr>
          <p:sp>
            <p:nvSpPr>
              <p:cNvPr id="704" name="Shape 704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05" name="Shape 705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709" name="Group 709"/>
            <p:cNvGrpSpPr/>
            <p:nvPr/>
          </p:nvGrpSpPr>
          <p:grpSpPr>
            <a:xfrm>
              <a:off x="359954" y="719666"/>
              <a:ext cx="359956" cy="561341"/>
              <a:chOff x="0" y="0"/>
              <a:chExt cx="359954" cy="561340"/>
            </a:xfrm>
          </p:grpSpPr>
          <p:sp>
            <p:nvSpPr>
              <p:cNvPr id="707" name="Shape 707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08" name="Shape 708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712" name="Group 712"/>
            <p:cNvGrpSpPr/>
            <p:nvPr/>
          </p:nvGrpSpPr>
          <p:grpSpPr>
            <a:xfrm>
              <a:off x="719909" y="719666"/>
              <a:ext cx="359956" cy="561341"/>
              <a:chOff x="0" y="0"/>
              <a:chExt cx="359954" cy="561340"/>
            </a:xfrm>
          </p:grpSpPr>
          <p:sp>
            <p:nvSpPr>
              <p:cNvPr id="710" name="Shape 710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11" name="Shape 711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715" name="Group 715"/>
            <p:cNvGrpSpPr/>
            <p:nvPr/>
          </p:nvGrpSpPr>
          <p:grpSpPr>
            <a:xfrm>
              <a:off x="0" y="359833"/>
              <a:ext cx="359955" cy="561341"/>
              <a:chOff x="0" y="0"/>
              <a:chExt cx="359954" cy="561340"/>
            </a:xfrm>
          </p:grpSpPr>
          <p:sp>
            <p:nvSpPr>
              <p:cNvPr id="713" name="Shape 713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14" name="Shape 714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716" name="Shape 716"/>
            <p:cNvSpPr/>
            <p:nvPr/>
          </p:nvSpPr>
          <p:spPr>
            <a:xfrm>
              <a:off x="1093887" y="104768"/>
              <a:ext cx="399951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1</a:t>
              </a:r>
            </a:p>
            <a:p>
              <a:pPr>
                <a:defRPr sz="2000" b="0"/>
              </a:pPr>
              <a:r>
                <a:t>8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grpSp>
        <p:nvGrpSpPr>
          <p:cNvPr id="744" name="Group 744"/>
          <p:cNvGrpSpPr/>
          <p:nvPr/>
        </p:nvGrpSpPr>
        <p:grpSpPr>
          <a:xfrm>
            <a:off x="2500312" y="2612548"/>
            <a:ext cx="1495426" cy="1282066"/>
            <a:chOff x="0" y="0"/>
            <a:chExt cx="1495425" cy="1282065"/>
          </a:xfrm>
        </p:grpSpPr>
        <p:grpSp>
          <p:nvGrpSpPr>
            <p:cNvPr id="720" name="Group 720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718" name="Shape 718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19" name="Shape 71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723" name="Group 723"/>
            <p:cNvGrpSpPr/>
            <p:nvPr/>
          </p:nvGrpSpPr>
          <p:grpSpPr>
            <a:xfrm>
              <a:off x="719728" y="360362"/>
              <a:ext cx="359866" cy="561341"/>
              <a:chOff x="0" y="0"/>
              <a:chExt cx="359864" cy="561340"/>
            </a:xfrm>
          </p:grpSpPr>
          <p:sp>
            <p:nvSpPr>
              <p:cNvPr id="721" name="Shape 721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22" name="Shape 72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724" name="Shape 724"/>
            <p:cNvSpPr/>
            <p:nvPr/>
          </p:nvSpPr>
          <p:spPr>
            <a:xfrm>
              <a:off x="359864" y="100488"/>
              <a:ext cx="359865" cy="3603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727" name="Group 727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725" name="Shape 725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26" name="Shape 726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730" name="Group 730"/>
            <p:cNvGrpSpPr/>
            <p:nvPr/>
          </p:nvGrpSpPr>
          <p:grpSpPr>
            <a:xfrm>
              <a:off x="359864" y="360362"/>
              <a:ext cx="359865" cy="561341"/>
              <a:chOff x="0" y="0"/>
              <a:chExt cx="359864" cy="561340"/>
            </a:xfrm>
          </p:grpSpPr>
          <p:sp>
            <p:nvSpPr>
              <p:cNvPr id="728" name="Shape 728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29" name="Shape 72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733" name="Group 733"/>
            <p:cNvGrpSpPr/>
            <p:nvPr/>
          </p:nvGrpSpPr>
          <p:grpSpPr>
            <a:xfrm>
              <a:off x="0" y="720725"/>
              <a:ext cx="359865" cy="561341"/>
              <a:chOff x="0" y="0"/>
              <a:chExt cx="359864" cy="561340"/>
            </a:xfrm>
          </p:grpSpPr>
          <p:sp>
            <p:nvSpPr>
              <p:cNvPr id="731" name="Shape 731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32" name="Shape 73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736" name="Group 736"/>
            <p:cNvGrpSpPr/>
            <p:nvPr/>
          </p:nvGrpSpPr>
          <p:grpSpPr>
            <a:xfrm>
              <a:off x="359864" y="720725"/>
              <a:ext cx="359865" cy="561341"/>
              <a:chOff x="0" y="0"/>
              <a:chExt cx="359864" cy="561340"/>
            </a:xfrm>
          </p:grpSpPr>
          <p:sp>
            <p:nvSpPr>
              <p:cNvPr id="734" name="Shape 734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35" name="Shape 73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739" name="Group 739"/>
            <p:cNvGrpSpPr/>
            <p:nvPr/>
          </p:nvGrpSpPr>
          <p:grpSpPr>
            <a:xfrm>
              <a:off x="719728" y="720725"/>
              <a:ext cx="359866" cy="561341"/>
              <a:chOff x="0" y="0"/>
              <a:chExt cx="359864" cy="561340"/>
            </a:xfrm>
          </p:grpSpPr>
          <p:sp>
            <p:nvSpPr>
              <p:cNvPr id="737" name="Shape 737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38" name="Shape 73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742" name="Group 742"/>
            <p:cNvGrpSpPr/>
            <p:nvPr/>
          </p:nvGrpSpPr>
          <p:grpSpPr>
            <a:xfrm>
              <a:off x="0" y="360362"/>
              <a:ext cx="359865" cy="561341"/>
              <a:chOff x="0" y="0"/>
              <a:chExt cx="359864" cy="561340"/>
            </a:xfrm>
          </p:grpSpPr>
          <p:sp>
            <p:nvSpPr>
              <p:cNvPr id="740" name="Shape 740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41" name="Shape 74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743" name="Shape 743"/>
            <p:cNvSpPr/>
            <p:nvPr/>
          </p:nvSpPr>
          <p:spPr>
            <a:xfrm>
              <a:off x="1095576" y="104509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2</a:t>
              </a:r>
            </a:p>
            <a:p>
              <a:pPr>
                <a:defRPr sz="2000" b="0"/>
              </a:pPr>
              <a:r>
                <a:t>5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grpSp>
        <p:nvGrpSpPr>
          <p:cNvPr id="771" name="Group 771"/>
          <p:cNvGrpSpPr/>
          <p:nvPr/>
        </p:nvGrpSpPr>
        <p:grpSpPr>
          <a:xfrm>
            <a:off x="1698625" y="4029921"/>
            <a:ext cx="1495425" cy="1281008"/>
            <a:chOff x="0" y="0"/>
            <a:chExt cx="1495425" cy="1281006"/>
          </a:xfrm>
        </p:grpSpPr>
        <p:grpSp>
          <p:nvGrpSpPr>
            <p:cNvPr id="747" name="Group 747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745" name="Shape 745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46" name="Shape 746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750" name="Group 750"/>
            <p:cNvGrpSpPr/>
            <p:nvPr/>
          </p:nvGrpSpPr>
          <p:grpSpPr>
            <a:xfrm>
              <a:off x="719728" y="359833"/>
              <a:ext cx="359866" cy="561341"/>
              <a:chOff x="0" y="0"/>
              <a:chExt cx="359864" cy="561340"/>
            </a:xfrm>
          </p:grpSpPr>
          <p:sp>
            <p:nvSpPr>
              <p:cNvPr id="748" name="Shape 748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49" name="Shape 74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753" name="Group 753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751" name="Shape 75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52" name="Shape 75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756" name="Group 756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754" name="Shape 75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55" name="Shape 75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757" name="Shape 757"/>
            <p:cNvSpPr/>
            <p:nvPr/>
          </p:nvSpPr>
          <p:spPr>
            <a:xfrm>
              <a:off x="359864" y="460586"/>
              <a:ext cx="359865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760" name="Group 760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758" name="Shape 758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59" name="Shape 75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763" name="Group 763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761" name="Shape 76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62" name="Shape 76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766" name="Group 766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764" name="Shape 76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65" name="Shape 76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769" name="Group 769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767" name="Shape 76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68" name="Shape 76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770" name="Shape 770"/>
            <p:cNvSpPr/>
            <p:nvPr/>
          </p:nvSpPr>
          <p:spPr>
            <a:xfrm>
              <a:off x="1095576" y="104768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3</a:t>
              </a:r>
            </a:p>
            <a:p>
              <a:pPr>
                <a:defRPr sz="2000" b="0"/>
              </a:pPr>
              <a:r>
                <a:t>6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grpSp>
        <p:nvGrpSpPr>
          <p:cNvPr id="798" name="Group 798"/>
          <p:cNvGrpSpPr/>
          <p:nvPr/>
        </p:nvGrpSpPr>
        <p:grpSpPr>
          <a:xfrm>
            <a:off x="3298825" y="4029921"/>
            <a:ext cx="1495425" cy="1281008"/>
            <a:chOff x="0" y="0"/>
            <a:chExt cx="1495425" cy="1281006"/>
          </a:xfrm>
        </p:grpSpPr>
        <p:sp>
          <p:nvSpPr>
            <p:cNvPr id="772" name="Shape 772"/>
            <p:cNvSpPr/>
            <p:nvPr/>
          </p:nvSpPr>
          <p:spPr>
            <a:xfrm>
              <a:off x="719728" y="100753"/>
              <a:ext cx="359866" cy="35983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775" name="Group 775"/>
            <p:cNvGrpSpPr/>
            <p:nvPr/>
          </p:nvGrpSpPr>
          <p:grpSpPr>
            <a:xfrm>
              <a:off x="719728" y="359833"/>
              <a:ext cx="359866" cy="561341"/>
              <a:chOff x="0" y="0"/>
              <a:chExt cx="359864" cy="561340"/>
            </a:xfrm>
          </p:grpSpPr>
          <p:sp>
            <p:nvSpPr>
              <p:cNvPr id="773" name="Shape 77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74" name="Shape 77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778" name="Group 778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776" name="Shape 77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77" name="Shape 77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781" name="Group 781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779" name="Shape 779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80" name="Shape 780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784" name="Group 784"/>
            <p:cNvGrpSpPr/>
            <p:nvPr/>
          </p:nvGrpSpPr>
          <p:grpSpPr>
            <a:xfrm>
              <a:off x="359864" y="359833"/>
              <a:ext cx="359865" cy="561341"/>
              <a:chOff x="0" y="0"/>
              <a:chExt cx="359864" cy="561340"/>
            </a:xfrm>
          </p:grpSpPr>
          <p:sp>
            <p:nvSpPr>
              <p:cNvPr id="782" name="Shape 782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83" name="Shape 78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787" name="Group 787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785" name="Shape 785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86" name="Shape 786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790" name="Group 790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788" name="Shape 788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89" name="Shape 78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793" name="Group 793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791" name="Shape 79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92" name="Shape 79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796" name="Group 796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794" name="Shape 79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795" name="Shape 79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797" name="Shape 797"/>
            <p:cNvSpPr/>
            <p:nvPr/>
          </p:nvSpPr>
          <p:spPr>
            <a:xfrm>
              <a:off x="1095576" y="104768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3</a:t>
              </a:r>
            </a:p>
            <a:p>
              <a:pPr>
                <a:defRPr sz="2000" b="0"/>
              </a:pPr>
              <a:r>
                <a:t>4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sp>
        <p:nvSpPr>
          <p:cNvPr id="799" name="Shape 799"/>
          <p:cNvSpPr/>
          <p:nvPr/>
        </p:nvSpPr>
        <p:spPr>
          <a:xfrm rot="2700000">
            <a:off x="5325268" y="1158081"/>
            <a:ext cx="223839" cy="180976"/>
          </a:xfrm>
          <a:prstGeom prst="rightArrow">
            <a:avLst>
              <a:gd name="adj1" fmla="val 50000"/>
              <a:gd name="adj2" fmla="val 50207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0" name="Shape 800"/>
          <p:cNvSpPr/>
          <p:nvPr/>
        </p:nvSpPr>
        <p:spPr>
          <a:xfrm rot="8100000">
            <a:off x="3595687" y="1158875"/>
            <a:ext cx="222251" cy="179388"/>
          </a:xfrm>
          <a:prstGeom prst="rightArrow">
            <a:avLst>
              <a:gd name="adj1" fmla="val 50000"/>
              <a:gd name="adj2" fmla="val 50292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1" name="Shape 801"/>
          <p:cNvSpPr/>
          <p:nvPr/>
        </p:nvSpPr>
        <p:spPr>
          <a:xfrm rot="5400000">
            <a:off x="2912268" y="2494756"/>
            <a:ext cx="223839" cy="180976"/>
          </a:xfrm>
          <a:prstGeom prst="rightArrow">
            <a:avLst>
              <a:gd name="adj1" fmla="val 50000"/>
              <a:gd name="adj2" fmla="val 50207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2" name="Shape 802"/>
          <p:cNvSpPr/>
          <p:nvPr/>
        </p:nvSpPr>
        <p:spPr>
          <a:xfrm rot="2700000">
            <a:off x="3386931" y="3875881"/>
            <a:ext cx="223838" cy="180976"/>
          </a:xfrm>
          <a:prstGeom prst="rightArrow">
            <a:avLst>
              <a:gd name="adj1" fmla="val 50000"/>
              <a:gd name="adj2" fmla="val 50207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3" name="Shape 803"/>
          <p:cNvSpPr/>
          <p:nvPr/>
        </p:nvSpPr>
        <p:spPr>
          <a:xfrm rot="8100000">
            <a:off x="2511425" y="3875087"/>
            <a:ext cx="223838" cy="180976"/>
          </a:xfrm>
          <a:prstGeom prst="rightArrow">
            <a:avLst>
              <a:gd name="adj1" fmla="val 50000"/>
              <a:gd name="adj2" fmla="val 50207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grpSp>
        <p:nvGrpSpPr>
          <p:cNvPr id="831" name="Group 831"/>
          <p:cNvGrpSpPr/>
          <p:nvPr/>
        </p:nvGrpSpPr>
        <p:grpSpPr>
          <a:xfrm>
            <a:off x="8027987" y="3470"/>
            <a:ext cx="1008063" cy="1231310"/>
            <a:chOff x="0" y="0"/>
            <a:chExt cx="1008062" cy="1231308"/>
          </a:xfrm>
        </p:grpSpPr>
        <p:grpSp>
          <p:nvGrpSpPr>
            <p:cNvPr id="808" name="Group 808"/>
            <p:cNvGrpSpPr/>
            <p:nvPr/>
          </p:nvGrpSpPr>
          <p:grpSpPr>
            <a:xfrm>
              <a:off x="336020" y="-1"/>
              <a:ext cx="336022" cy="561342"/>
              <a:chOff x="0" y="0"/>
              <a:chExt cx="336020" cy="561340"/>
            </a:xfrm>
          </p:grpSpPr>
          <p:sp>
            <p:nvSpPr>
              <p:cNvPr id="806" name="Shape 806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07" name="Shape 807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811" name="Group 811"/>
            <p:cNvGrpSpPr/>
            <p:nvPr/>
          </p:nvGrpSpPr>
          <p:grpSpPr>
            <a:xfrm>
              <a:off x="672041" y="-1"/>
              <a:ext cx="336022" cy="561342"/>
              <a:chOff x="0" y="0"/>
              <a:chExt cx="336020" cy="561340"/>
            </a:xfrm>
          </p:grpSpPr>
          <p:sp>
            <p:nvSpPr>
              <p:cNvPr id="809" name="Shape 809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10" name="Shape 810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814" name="Group 814"/>
            <p:cNvGrpSpPr/>
            <p:nvPr/>
          </p:nvGrpSpPr>
          <p:grpSpPr>
            <a:xfrm>
              <a:off x="0" y="334033"/>
              <a:ext cx="336021" cy="561341"/>
              <a:chOff x="0" y="0"/>
              <a:chExt cx="336020" cy="561340"/>
            </a:xfrm>
          </p:grpSpPr>
          <p:sp>
            <p:nvSpPr>
              <p:cNvPr id="812" name="Shape 812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13" name="Shape 813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817" name="Group 817"/>
            <p:cNvGrpSpPr/>
            <p:nvPr/>
          </p:nvGrpSpPr>
          <p:grpSpPr>
            <a:xfrm>
              <a:off x="336020" y="333462"/>
              <a:ext cx="336022" cy="561341"/>
              <a:chOff x="0" y="0"/>
              <a:chExt cx="336020" cy="561340"/>
            </a:xfrm>
          </p:grpSpPr>
          <p:sp>
            <p:nvSpPr>
              <p:cNvPr id="815" name="Shape 815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16" name="Shape 816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820" name="Group 820"/>
            <p:cNvGrpSpPr/>
            <p:nvPr/>
          </p:nvGrpSpPr>
          <p:grpSpPr>
            <a:xfrm>
              <a:off x="672041" y="333462"/>
              <a:ext cx="336022" cy="561341"/>
              <a:chOff x="0" y="0"/>
              <a:chExt cx="336020" cy="561340"/>
            </a:xfrm>
          </p:grpSpPr>
          <p:sp>
            <p:nvSpPr>
              <p:cNvPr id="818" name="Shape 818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19" name="Shape 819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823" name="Group 823"/>
            <p:cNvGrpSpPr/>
            <p:nvPr/>
          </p:nvGrpSpPr>
          <p:grpSpPr>
            <a:xfrm>
              <a:off x="0" y="668066"/>
              <a:ext cx="336021" cy="561341"/>
              <a:chOff x="0" y="0"/>
              <a:chExt cx="336020" cy="561340"/>
            </a:xfrm>
          </p:grpSpPr>
          <p:sp>
            <p:nvSpPr>
              <p:cNvPr id="821" name="Shape 821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22" name="Shape 822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826" name="Group 826"/>
            <p:cNvGrpSpPr/>
            <p:nvPr/>
          </p:nvGrpSpPr>
          <p:grpSpPr>
            <a:xfrm>
              <a:off x="336020" y="669968"/>
              <a:ext cx="336022" cy="561341"/>
              <a:chOff x="0" y="0"/>
              <a:chExt cx="336020" cy="561340"/>
            </a:xfrm>
          </p:grpSpPr>
          <p:sp>
            <p:nvSpPr>
              <p:cNvPr id="824" name="Shape 824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25" name="Shape 825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829" name="Group 829"/>
            <p:cNvGrpSpPr/>
            <p:nvPr/>
          </p:nvGrpSpPr>
          <p:grpSpPr>
            <a:xfrm>
              <a:off x="672041" y="669398"/>
              <a:ext cx="336022" cy="561341"/>
              <a:chOff x="0" y="0"/>
              <a:chExt cx="336020" cy="561340"/>
            </a:xfrm>
          </p:grpSpPr>
          <p:sp>
            <p:nvSpPr>
              <p:cNvPr id="827" name="Shape 827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28" name="Shape 828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830" name="Shape 830"/>
            <p:cNvSpPr/>
            <p:nvPr/>
          </p:nvSpPr>
          <p:spPr>
            <a:xfrm>
              <a:off x="0" y="112416"/>
              <a:ext cx="336021" cy="33650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</p:grpSp>
      <p:sp>
        <p:nvSpPr>
          <p:cNvPr id="832" name="Shape 832"/>
          <p:cNvSpPr/>
          <p:nvPr/>
        </p:nvSpPr>
        <p:spPr>
          <a:xfrm rot="5400000">
            <a:off x="4471193" y="1158081"/>
            <a:ext cx="223839" cy="180976"/>
          </a:xfrm>
          <a:prstGeom prst="rightArrow">
            <a:avLst>
              <a:gd name="adj1" fmla="val 50000"/>
              <a:gd name="adj2" fmla="val 50207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59" name="Group 859"/>
          <p:cNvGrpSpPr/>
          <p:nvPr/>
        </p:nvGrpSpPr>
        <p:grpSpPr>
          <a:xfrm>
            <a:off x="4067175" y="3094"/>
            <a:ext cx="1387476" cy="1232850"/>
            <a:chOff x="0" y="0"/>
            <a:chExt cx="1387475" cy="1232848"/>
          </a:xfrm>
        </p:grpSpPr>
        <p:grpSp>
          <p:nvGrpSpPr>
            <p:cNvPr id="835" name="Group 835"/>
            <p:cNvGrpSpPr/>
            <p:nvPr/>
          </p:nvGrpSpPr>
          <p:grpSpPr>
            <a:xfrm>
              <a:off x="671505" y="-1"/>
              <a:ext cx="335754" cy="561342"/>
              <a:chOff x="0" y="0"/>
              <a:chExt cx="335752" cy="561340"/>
            </a:xfrm>
          </p:grpSpPr>
          <p:sp>
            <p:nvSpPr>
              <p:cNvPr id="833" name="Shape 833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34" name="Shape 834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838" name="Group 838"/>
            <p:cNvGrpSpPr/>
            <p:nvPr/>
          </p:nvGrpSpPr>
          <p:grpSpPr>
            <a:xfrm>
              <a:off x="671505" y="335754"/>
              <a:ext cx="335754" cy="561341"/>
              <a:chOff x="0" y="0"/>
              <a:chExt cx="335752" cy="561340"/>
            </a:xfrm>
          </p:grpSpPr>
          <p:sp>
            <p:nvSpPr>
              <p:cNvPr id="836" name="Shape 836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37" name="Shape 837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841" name="Group 841"/>
            <p:cNvGrpSpPr/>
            <p:nvPr/>
          </p:nvGrpSpPr>
          <p:grpSpPr>
            <a:xfrm>
              <a:off x="335752" y="-1"/>
              <a:ext cx="335754" cy="561342"/>
              <a:chOff x="0" y="0"/>
              <a:chExt cx="335752" cy="561340"/>
            </a:xfrm>
          </p:grpSpPr>
          <p:sp>
            <p:nvSpPr>
              <p:cNvPr id="839" name="Shape 839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40" name="Shape 840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844" name="Group 844"/>
            <p:cNvGrpSpPr/>
            <p:nvPr/>
          </p:nvGrpSpPr>
          <p:grpSpPr>
            <a:xfrm>
              <a:off x="0" y="-1"/>
              <a:ext cx="335753" cy="561342"/>
              <a:chOff x="0" y="0"/>
              <a:chExt cx="335752" cy="561340"/>
            </a:xfrm>
          </p:grpSpPr>
          <p:sp>
            <p:nvSpPr>
              <p:cNvPr id="842" name="Shape 842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43" name="Shape 843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847" name="Group 847"/>
            <p:cNvGrpSpPr/>
            <p:nvPr/>
          </p:nvGrpSpPr>
          <p:grpSpPr>
            <a:xfrm>
              <a:off x="335752" y="335754"/>
              <a:ext cx="335754" cy="561341"/>
              <a:chOff x="0" y="0"/>
              <a:chExt cx="335752" cy="561340"/>
            </a:xfrm>
          </p:grpSpPr>
          <p:sp>
            <p:nvSpPr>
              <p:cNvPr id="845" name="Shape 845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46" name="Shape 846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850" name="Group 850"/>
            <p:cNvGrpSpPr/>
            <p:nvPr/>
          </p:nvGrpSpPr>
          <p:grpSpPr>
            <a:xfrm>
              <a:off x="0" y="671508"/>
              <a:ext cx="335753" cy="561341"/>
              <a:chOff x="0" y="0"/>
              <a:chExt cx="335752" cy="561340"/>
            </a:xfrm>
          </p:grpSpPr>
          <p:sp>
            <p:nvSpPr>
              <p:cNvPr id="848" name="Shape 848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49" name="Shape 849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853" name="Group 853"/>
            <p:cNvGrpSpPr/>
            <p:nvPr/>
          </p:nvGrpSpPr>
          <p:grpSpPr>
            <a:xfrm>
              <a:off x="335752" y="671508"/>
              <a:ext cx="335754" cy="561341"/>
              <a:chOff x="0" y="0"/>
              <a:chExt cx="335752" cy="561340"/>
            </a:xfrm>
          </p:grpSpPr>
          <p:sp>
            <p:nvSpPr>
              <p:cNvPr id="851" name="Shape 851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52" name="Shape 852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856" name="Group 856"/>
            <p:cNvGrpSpPr/>
            <p:nvPr/>
          </p:nvGrpSpPr>
          <p:grpSpPr>
            <a:xfrm>
              <a:off x="671505" y="671508"/>
              <a:ext cx="335754" cy="561341"/>
              <a:chOff x="0" y="0"/>
              <a:chExt cx="335752" cy="561340"/>
            </a:xfrm>
          </p:grpSpPr>
          <p:sp>
            <p:nvSpPr>
              <p:cNvPr id="854" name="Shape 854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55" name="Shape 855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857" name="Shape 857"/>
            <p:cNvSpPr/>
            <p:nvPr/>
          </p:nvSpPr>
          <p:spPr>
            <a:xfrm>
              <a:off x="0" y="448547"/>
              <a:ext cx="335753" cy="33575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1014416" y="116539"/>
              <a:ext cx="373060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0</a:t>
              </a:r>
            </a:p>
            <a:p>
              <a:pPr>
                <a:defRPr sz="2000" b="0"/>
              </a:pPr>
              <a:r>
                <a:t>7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grpSp>
        <p:nvGrpSpPr>
          <p:cNvPr id="886" name="Group 886"/>
          <p:cNvGrpSpPr/>
          <p:nvPr/>
        </p:nvGrpSpPr>
        <p:grpSpPr>
          <a:xfrm>
            <a:off x="2484437" y="1269259"/>
            <a:ext cx="1495426" cy="1281007"/>
            <a:chOff x="0" y="0"/>
            <a:chExt cx="1495424" cy="1281006"/>
          </a:xfrm>
        </p:grpSpPr>
        <p:grpSp>
          <p:nvGrpSpPr>
            <p:cNvPr id="862" name="Group 862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860" name="Shape 86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61" name="Shape 86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865" name="Group 865"/>
            <p:cNvGrpSpPr/>
            <p:nvPr/>
          </p:nvGrpSpPr>
          <p:grpSpPr>
            <a:xfrm>
              <a:off x="719728" y="359833"/>
              <a:ext cx="359866" cy="561341"/>
              <a:chOff x="0" y="0"/>
              <a:chExt cx="359864" cy="561340"/>
            </a:xfrm>
          </p:grpSpPr>
          <p:sp>
            <p:nvSpPr>
              <p:cNvPr id="863" name="Shape 86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64" name="Shape 86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868" name="Group 868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866" name="Shape 86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67" name="Shape 86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869" name="Shape 869"/>
            <p:cNvSpPr/>
            <p:nvPr/>
          </p:nvSpPr>
          <p:spPr>
            <a:xfrm>
              <a:off x="0" y="100753"/>
              <a:ext cx="359865" cy="35983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872" name="Group 872"/>
            <p:cNvGrpSpPr/>
            <p:nvPr/>
          </p:nvGrpSpPr>
          <p:grpSpPr>
            <a:xfrm>
              <a:off x="359864" y="359833"/>
              <a:ext cx="359865" cy="561341"/>
              <a:chOff x="0" y="0"/>
              <a:chExt cx="359864" cy="561340"/>
            </a:xfrm>
          </p:grpSpPr>
          <p:sp>
            <p:nvSpPr>
              <p:cNvPr id="870" name="Shape 87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71" name="Shape 87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875" name="Group 875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873" name="Shape 87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878" name="Group 878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876" name="Shape 87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77" name="Shape 87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881" name="Group 881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879" name="Shape 879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884" name="Group 884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882" name="Shape 882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885" name="Shape 885"/>
            <p:cNvSpPr/>
            <p:nvPr/>
          </p:nvSpPr>
          <p:spPr>
            <a:xfrm>
              <a:off x="1095575" y="104768"/>
              <a:ext cx="399850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1</a:t>
              </a:r>
            </a:p>
            <a:p>
              <a:pPr>
                <a:defRPr sz="2000" b="0"/>
              </a:pPr>
              <a:r>
                <a:t>6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grpSp>
        <p:nvGrpSpPr>
          <p:cNvPr id="913" name="Group 913"/>
          <p:cNvGrpSpPr/>
          <p:nvPr/>
        </p:nvGrpSpPr>
        <p:grpSpPr>
          <a:xfrm>
            <a:off x="4067175" y="1269259"/>
            <a:ext cx="1495425" cy="1281007"/>
            <a:chOff x="0" y="0"/>
            <a:chExt cx="1495425" cy="1281006"/>
          </a:xfrm>
        </p:grpSpPr>
        <p:grpSp>
          <p:nvGrpSpPr>
            <p:cNvPr id="889" name="Group 889"/>
            <p:cNvGrpSpPr/>
            <p:nvPr/>
          </p:nvGrpSpPr>
          <p:grpSpPr>
            <a:xfrm>
              <a:off x="720674" y="0"/>
              <a:ext cx="360338" cy="561341"/>
              <a:chOff x="0" y="0"/>
              <a:chExt cx="360337" cy="561340"/>
            </a:xfrm>
          </p:grpSpPr>
          <p:sp>
            <p:nvSpPr>
              <p:cNvPr id="887" name="Shape 887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88" name="Shape 888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892" name="Group 892"/>
            <p:cNvGrpSpPr/>
            <p:nvPr/>
          </p:nvGrpSpPr>
          <p:grpSpPr>
            <a:xfrm>
              <a:off x="720674" y="359833"/>
              <a:ext cx="360338" cy="561341"/>
              <a:chOff x="0" y="0"/>
              <a:chExt cx="360337" cy="561340"/>
            </a:xfrm>
          </p:grpSpPr>
          <p:sp>
            <p:nvSpPr>
              <p:cNvPr id="890" name="Shape 890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91" name="Shape 891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895" name="Group 895"/>
            <p:cNvGrpSpPr/>
            <p:nvPr/>
          </p:nvGrpSpPr>
          <p:grpSpPr>
            <a:xfrm>
              <a:off x="360337" y="0"/>
              <a:ext cx="360338" cy="561341"/>
              <a:chOff x="0" y="0"/>
              <a:chExt cx="360337" cy="561340"/>
            </a:xfrm>
          </p:grpSpPr>
          <p:sp>
            <p:nvSpPr>
              <p:cNvPr id="893" name="Shape 893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898" name="Group 898"/>
            <p:cNvGrpSpPr/>
            <p:nvPr/>
          </p:nvGrpSpPr>
          <p:grpSpPr>
            <a:xfrm>
              <a:off x="0" y="0"/>
              <a:ext cx="360338" cy="561341"/>
              <a:chOff x="0" y="0"/>
              <a:chExt cx="360337" cy="561340"/>
            </a:xfrm>
          </p:grpSpPr>
          <p:sp>
            <p:nvSpPr>
              <p:cNvPr id="896" name="Shape 896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897" name="Shape 897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901" name="Group 901"/>
            <p:cNvGrpSpPr/>
            <p:nvPr/>
          </p:nvGrpSpPr>
          <p:grpSpPr>
            <a:xfrm>
              <a:off x="360337" y="359833"/>
              <a:ext cx="360338" cy="561341"/>
              <a:chOff x="0" y="0"/>
              <a:chExt cx="360337" cy="561340"/>
            </a:xfrm>
          </p:grpSpPr>
          <p:sp>
            <p:nvSpPr>
              <p:cNvPr id="899" name="Shape 899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00" name="Shape 900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902" name="Shape 902"/>
            <p:cNvSpPr/>
            <p:nvPr/>
          </p:nvSpPr>
          <p:spPr>
            <a:xfrm>
              <a:off x="0" y="820419"/>
              <a:ext cx="360338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905" name="Group 905"/>
            <p:cNvGrpSpPr/>
            <p:nvPr/>
          </p:nvGrpSpPr>
          <p:grpSpPr>
            <a:xfrm>
              <a:off x="360337" y="719666"/>
              <a:ext cx="360338" cy="561341"/>
              <a:chOff x="0" y="0"/>
              <a:chExt cx="360337" cy="561340"/>
            </a:xfrm>
          </p:grpSpPr>
          <p:sp>
            <p:nvSpPr>
              <p:cNvPr id="903" name="Shape 903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04" name="Shape 904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908" name="Group 908"/>
            <p:cNvGrpSpPr/>
            <p:nvPr/>
          </p:nvGrpSpPr>
          <p:grpSpPr>
            <a:xfrm>
              <a:off x="720674" y="719666"/>
              <a:ext cx="360338" cy="561341"/>
              <a:chOff x="0" y="0"/>
              <a:chExt cx="360337" cy="561340"/>
            </a:xfrm>
          </p:grpSpPr>
          <p:sp>
            <p:nvSpPr>
              <p:cNvPr id="906" name="Shape 906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07" name="Shape 907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911" name="Group 911"/>
            <p:cNvGrpSpPr/>
            <p:nvPr/>
          </p:nvGrpSpPr>
          <p:grpSpPr>
            <a:xfrm>
              <a:off x="0" y="359833"/>
              <a:ext cx="360338" cy="561341"/>
              <a:chOff x="0" y="0"/>
              <a:chExt cx="360337" cy="561340"/>
            </a:xfrm>
          </p:grpSpPr>
          <p:sp>
            <p:nvSpPr>
              <p:cNvPr id="909" name="Shape 909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sp>
          <p:nvSpPr>
            <p:cNvPr id="912" name="Shape 912"/>
            <p:cNvSpPr/>
            <p:nvPr/>
          </p:nvSpPr>
          <p:spPr>
            <a:xfrm>
              <a:off x="1095050" y="104768"/>
              <a:ext cx="400375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1</a:t>
              </a:r>
            </a:p>
            <a:p>
              <a:pPr>
                <a:defRPr sz="2000" b="0"/>
              </a:pPr>
              <a:r>
                <a:t>8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grpSp>
        <p:nvGrpSpPr>
          <p:cNvPr id="940" name="Group 940"/>
          <p:cNvGrpSpPr/>
          <p:nvPr/>
        </p:nvGrpSpPr>
        <p:grpSpPr>
          <a:xfrm>
            <a:off x="5670550" y="1269259"/>
            <a:ext cx="1493838" cy="1281007"/>
            <a:chOff x="0" y="0"/>
            <a:chExt cx="1493837" cy="1281006"/>
          </a:xfrm>
        </p:grpSpPr>
        <p:grpSp>
          <p:nvGrpSpPr>
            <p:cNvPr id="916" name="Group 916"/>
            <p:cNvGrpSpPr/>
            <p:nvPr/>
          </p:nvGrpSpPr>
          <p:grpSpPr>
            <a:xfrm>
              <a:off x="719909" y="0"/>
              <a:ext cx="359956" cy="561341"/>
              <a:chOff x="0" y="0"/>
              <a:chExt cx="359954" cy="561340"/>
            </a:xfrm>
          </p:grpSpPr>
          <p:sp>
            <p:nvSpPr>
              <p:cNvPr id="914" name="Shape 914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919" name="Group 919"/>
            <p:cNvGrpSpPr/>
            <p:nvPr/>
          </p:nvGrpSpPr>
          <p:grpSpPr>
            <a:xfrm>
              <a:off x="719909" y="359833"/>
              <a:ext cx="359956" cy="561341"/>
              <a:chOff x="0" y="0"/>
              <a:chExt cx="359954" cy="561340"/>
            </a:xfrm>
          </p:grpSpPr>
          <p:sp>
            <p:nvSpPr>
              <p:cNvPr id="917" name="Shape 917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922" name="Group 922"/>
            <p:cNvGrpSpPr/>
            <p:nvPr/>
          </p:nvGrpSpPr>
          <p:grpSpPr>
            <a:xfrm>
              <a:off x="359954" y="0"/>
              <a:ext cx="359956" cy="561341"/>
              <a:chOff x="0" y="0"/>
              <a:chExt cx="359954" cy="561340"/>
            </a:xfrm>
          </p:grpSpPr>
          <p:sp>
            <p:nvSpPr>
              <p:cNvPr id="920" name="Shape 920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925" name="Group 925"/>
            <p:cNvGrpSpPr/>
            <p:nvPr/>
          </p:nvGrpSpPr>
          <p:grpSpPr>
            <a:xfrm>
              <a:off x="0" y="0"/>
              <a:ext cx="359955" cy="561341"/>
              <a:chOff x="0" y="0"/>
              <a:chExt cx="359954" cy="561340"/>
            </a:xfrm>
          </p:grpSpPr>
          <p:sp>
            <p:nvSpPr>
              <p:cNvPr id="923" name="Shape 923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24" name="Shape 924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926" name="Shape 926"/>
            <p:cNvSpPr/>
            <p:nvPr/>
          </p:nvSpPr>
          <p:spPr>
            <a:xfrm>
              <a:off x="359954" y="460586"/>
              <a:ext cx="359956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929" name="Group 929"/>
            <p:cNvGrpSpPr/>
            <p:nvPr/>
          </p:nvGrpSpPr>
          <p:grpSpPr>
            <a:xfrm>
              <a:off x="0" y="719666"/>
              <a:ext cx="359955" cy="561341"/>
              <a:chOff x="0" y="0"/>
              <a:chExt cx="359954" cy="561340"/>
            </a:xfrm>
          </p:grpSpPr>
          <p:sp>
            <p:nvSpPr>
              <p:cNvPr id="927" name="Shape 927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28" name="Shape 928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932" name="Group 932"/>
            <p:cNvGrpSpPr/>
            <p:nvPr/>
          </p:nvGrpSpPr>
          <p:grpSpPr>
            <a:xfrm>
              <a:off x="359954" y="719666"/>
              <a:ext cx="359956" cy="561341"/>
              <a:chOff x="0" y="0"/>
              <a:chExt cx="359954" cy="561340"/>
            </a:xfrm>
          </p:grpSpPr>
          <p:sp>
            <p:nvSpPr>
              <p:cNvPr id="930" name="Shape 930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31" name="Shape 931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935" name="Group 935"/>
            <p:cNvGrpSpPr/>
            <p:nvPr/>
          </p:nvGrpSpPr>
          <p:grpSpPr>
            <a:xfrm>
              <a:off x="719909" y="719666"/>
              <a:ext cx="359956" cy="561341"/>
              <a:chOff x="0" y="0"/>
              <a:chExt cx="359954" cy="561340"/>
            </a:xfrm>
          </p:grpSpPr>
          <p:sp>
            <p:nvSpPr>
              <p:cNvPr id="933" name="Shape 933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34" name="Shape 934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938" name="Group 938"/>
            <p:cNvGrpSpPr/>
            <p:nvPr/>
          </p:nvGrpSpPr>
          <p:grpSpPr>
            <a:xfrm>
              <a:off x="0" y="359833"/>
              <a:ext cx="359955" cy="561341"/>
              <a:chOff x="0" y="0"/>
              <a:chExt cx="359954" cy="561340"/>
            </a:xfrm>
          </p:grpSpPr>
          <p:sp>
            <p:nvSpPr>
              <p:cNvPr id="936" name="Shape 936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37" name="Shape 937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939" name="Shape 939"/>
            <p:cNvSpPr/>
            <p:nvPr/>
          </p:nvSpPr>
          <p:spPr>
            <a:xfrm>
              <a:off x="1093887" y="104768"/>
              <a:ext cx="399951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1</a:t>
              </a:r>
            </a:p>
            <a:p>
              <a:pPr>
                <a:defRPr sz="2000" b="0"/>
              </a:pPr>
              <a:r>
                <a:t>8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grpSp>
        <p:nvGrpSpPr>
          <p:cNvPr id="967" name="Group 967"/>
          <p:cNvGrpSpPr/>
          <p:nvPr/>
        </p:nvGrpSpPr>
        <p:grpSpPr>
          <a:xfrm>
            <a:off x="2500312" y="2612548"/>
            <a:ext cx="1495426" cy="1282066"/>
            <a:chOff x="0" y="0"/>
            <a:chExt cx="1495425" cy="1282065"/>
          </a:xfrm>
        </p:grpSpPr>
        <p:grpSp>
          <p:nvGrpSpPr>
            <p:cNvPr id="943" name="Group 943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941" name="Shape 941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946" name="Group 946"/>
            <p:cNvGrpSpPr/>
            <p:nvPr/>
          </p:nvGrpSpPr>
          <p:grpSpPr>
            <a:xfrm>
              <a:off x="719728" y="360362"/>
              <a:ext cx="359866" cy="561341"/>
              <a:chOff x="0" y="0"/>
              <a:chExt cx="359864" cy="561340"/>
            </a:xfrm>
          </p:grpSpPr>
          <p:sp>
            <p:nvSpPr>
              <p:cNvPr id="944" name="Shape 944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947" name="Shape 947"/>
            <p:cNvSpPr/>
            <p:nvPr/>
          </p:nvSpPr>
          <p:spPr>
            <a:xfrm>
              <a:off x="359864" y="100488"/>
              <a:ext cx="359865" cy="3603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950" name="Group 950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948" name="Shape 948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49" name="Shape 94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953" name="Group 953"/>
            <p:cNvGrpSpPr/>
            <p:nvPr/>
          </p:nvGrpSpPr>
          <p:grpSpPr>
            <a:xfrm>
              <a:off x="359864" y="360362"/>
              <a:ext cx="359865" cy="561341"/>
              <a:chOff x="0" y="0"/>
              <a:chExt cx="359864" cy="561340"/>
            </a:xfrm>
          </p:grpSpPr>
          <p:sp>
            <p:nvSpPr>
              <p:cNvPr id="951" name="Shape 951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52" name="Shape 95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956" name="Group 956"/>
            <p:cNvGrpSpPr/>
            <p:nvPr/>
          </p:nvGrpSpPr>
          <p:grpSpPr>
            <a:xfrm>
              <a:off x="0" y="720725"/>
              <a:ext cx="359865" cy="561341"/>
              <a:chOff x="0" y="0"/>
              <a:chExt cx="359864" cy="561340"/>
            </a:xfrm>
          </p:grpSpPr>
          <p:sp>
            <p:nvSpPr>
              <p:cNvPr id="954" name="Shape 954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959" name="Group 959"/>
            <p:cNvGrpSpPr/>
            <p:nvPr/>
          </p:nvGrpSpPr>
          <p:grpSpPr>
            <a:xfrm>
              <a:off x="359864" y="720725"/>
              <a:ext cx="359865" cy="561341"/>
              <a:chOff x="0" y="0"/>
              <a:chExt cx="359864" cy="561340"/>
            </a:xfrm>
          </p:grpSpPr>
          <p:sp>
            <p:nvSpPr>
              <p:cNvPr id="957" name="Shape 957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58" name="Shape 95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962" name="Group 962"/>
            <p:cNvGrpSpPr/>
            <p:nvPr/>
          </p:nvGrpSpPr>
          <p:grpSpPr>
            <a:xfrm>
              <a:off x="719728" y="720725"/>
              <a:ext cx="359866" cy="561341"/>
              <a:chOff x="0" y="0"/>
              <a:chExt cx="359864" cy="561340"/>
            </a:xfrm>
          </p:grpSpPr>
          <p:sp>
            <p:nvSpPr>
              <p:cNvPr id="960" name="Shape 960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965" name="Group 965"/>
            <p:cNvGrpSpPr/>
            <p:nvPr/>
          </p:nvGrpSpPr>
          <p:grpSpPr>
            <a:xfrm>
              <a:off x="0" y="360362"/>
              <a:ext cx="359865" cy="561341"/>
              <a:chOff x="0" y="0"/>
              <a:chExt cx="359864" cy="561340"/>
            </a:xfrm>
          </p:grpSpPr>
          <p:sp>
            <p:nvSpPr>
              <p:cNvPr id="963" name="Shape 963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64" name="Shape 96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966" name="Shape 966"/>
            <p:cNvSpPr/>
            <p:nvPr/>
          </p:nvSpPr>
          <p:spPr>
            <a:xfrm>
              <a:off x="1095576" y="104509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2</a:t>
              </a:r>
            </a:p>
            <a:p>
              <a:pPr>
                <a:defRPr sz="2000" b="0"/>
              </a:pPr>
              <a:r>
                <a:t>5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grpSp>
        <p:nvGrpSpPr>
          <p:cNvPr id="994" name="Group 994"/>
          <p:cNvGrpSpPr/>
          <p:nvPr/>
        </p:nvGrpSpPr>
        <p:grpSpPr>
          <a:xfrm>
            <a:off x="1698625" y="4029921"/>
            <a:ext cx="1495425" cy="1281008"/>
            <a:chOff x="0" y="0"/>
            <a:chExt cx="1495425" cy="1281006"/>
          </a:xfrm>
        </p:grpSpPr>
        <p:grpSp>
          <p:nvGrpSpPr>
            <p:cNvPr id="970" name="Group 970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968" name="Shape 968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69" name="Shape 96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973" name="Group 973"/>
            <p:cNvGrpSpPr/>
            <p:nvPr/>
          </p:nvGrpSpPr>
          <p:grpSpPr>
            <a:xfrm>
              <a:off x="719728" y="359833"/>
              <a:ext cx="359866" cy="561341"/>
              <a:chOff x="0" y="0"/>
              <a:chExt cx="359864" cy="561340"/>
            </a:xfrm>
          </p:grpSpPr>
          <p:sp>
            <p:nvSpPr>
              <p:cNvPr id="971" name="Shape 97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72" name="Shape 97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976" name="Group 976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974" name="Shape 97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75" name="Shape 97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979" name="Group 979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977" name="Shape 97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78" name="Shape 97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980" name="Shape 980"/>
            <p:cNvSpPr/>
            <p:nvPr/>
          </p:nvSpPr>
          <p:spPr>
            <a:xfrm>
              <a:off x="359864" y="460586"/>
              <a:ext cx="359865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983" name="Group 983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981" name="Shape 98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82" name="Shape 98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986" name="Group 986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984" name="Shape 98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85" name="Shape 98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989" name="Group 989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987" name="Shape 98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88" name="Shape 98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992" name="Group 992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990" name="Shape 99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91" name="Shape 99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993" name="Shape 993"/>
            <p:cNvSpPr/>
            <p:nvPr/>
          </p:nvSpPr>
          <p:spPr>
            <a:xfrm>
              <a:off x="1095576" y="104768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3</a:t>
              </a:r>
            </a:p>
            <a:p>
              <a:pPr>
                <a:defRPr sz="2000" b="0"/>
              </a:pPr>
              <a:r>
                <a:t>6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grpSp>
        <p:nvGrpSpPr>
          <p:cNvPr id="1021" name="Group 1021"/>
          <p:cNvGrpSpPr/>
          <p:nvPr/>
        </p:nvGrpSpPr>
        <p:grpSpPr>
          <a:xfrm>
            <a:off x="3298825" y="4029921"/>
            <a:ext cx="1495425" cy="1281008"/>
            <a:chOff x="0" y="0"/>
            <a:chExt cx="1495425" cy="1281006"/>
          </a:xfrm>
        </p:grpSpPr>
        <p:sp>
          <p:nvSpPr>
            <p:cNvPr id="995" name="Shape 995"/>
            <p:cNvSpPr/>
            <p:nvPr/>
          </p:nvSpPr>
          <p:spPr>
            <a:xfrm>
              <a:off x="719728" y="100753"/>
              <a:ext cx="359866" cy="35983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998" name="Group 998"/>
            <p:cNvGrpSpPr/>
            <p:nvPr/>
          </p:nvGrpSpPr>
          <p:grpSpPr>
            <a:xfrm>
              <a:off x="719728" y="359833"/>
              <a:ext cx="359866" cy="561341"/>
              <a:chOff x="0" y="0"/>
              <a:chExt cx="359864" cy="561340"/>
            </a:xfrm>
          </p:grpSpPr>
          <p:sp>
            <p:nvSpPr>
              <p:cNvPr id="996" name="Shape 99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997" name="Shape 99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001" name="Group 1001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999" name="Shape 999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004" name="Group 1004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007" name="Group 1007"/>
            <p:cNvGrpSpPr/>
            <p:nvPr/>
          </p:nvGrpSpPr>
          <p:grpSpPr>
            <a:xfrm>
              <a:off x="359864" y="359833"/>
              <a:ext cx="359865" cy="561341"/>
              <a:chOff x="0" y="0"/>
              <a:chExt cx="359864" cy="561340"/>
            </a:xfrm>
          </p:grpSpPr>
          <p:sp>
            <p:nvSpPr>
              <p:cNvPr id="1005" name="Shape 1005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06" name="Shape 1006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010" name="Group 1010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1008" name="Shape 1008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09" name="Shape 100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013" name="Group 1013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1011" name="Shape 101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016" name="Group 1016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1014" name="Shape 101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019" name="Group 1019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1017" name="Shape 101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020" name="Shape 1020"/>
            <p:cNvSpPr/>
            <p:nvPr/>
          </p:nvSpPr>
          <p:spPr>
            <a:xfrm>
              <a:off x="1095576" y="104768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3</a:t>
              </a:r>
            </a:p>
            <a:p>
              <a:pPr>
                <a:defRPr sz="2000" b="0"/>
              </a:pPr>
              <a:r>
                <a:t>4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grpSp>
        <p:nvGrpSpPr>
          <p:cNvPr id="1048" name="Group 1048"/>
          <p:cNvGrpSpPr/>
          <p:nvPr/>
        </p:nvGrpSpPr>
        <p:grpSpPr>
          <a:xfrm>
            <a:off x="3348037" y="5344371"/>
            <a:ext cx="1495426" cy="1281008"/>
            <a:chOff x="0" y="0"/>
            <a:chExt cx="1495425" cy="1281006"/>
          </a:xfrm>
        </p:grpSpPr>
        <p:grpSp>
          <p:nvGrpSpPr>
            <p:cNvPr id="1024" name="Group 1024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1022" name="Shape 1022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1025" name="Shape 1025"/>
            <p:cNvSpPr/>
            <p:nvPr/>
          </p:nvSpPr>
          <p:spPr>
            <a:xfrm>
              <a:off x="719728" y="460586"/>
              <a:ext cx="359866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028" name="Group 1028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1026" name="Shape 102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27" name="Shape 102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031" name="Group 1031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1029" name="Shape 1029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30" name="Shape 1030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034" name="Group 1034"/>
            <p:cNvGrpSpPr/>
            <p:nvPr/>
          </p:nvGrpSpPr>
          <p:grpSpPr>
            <a:xfrm>
              <a:off x="359864" y="359833"/>
              <a:ext cx="359865" cy="561341"/>
              <a:chOff x="0" y="0"/>
              <a:chExt cx="359864" cy="561340"/>
            </a:xfrm>
          </p:grpSpPr>
          <p:sp>
            <p:nvSpPr>
              <p:cNvPr id="1032" name="Shape 1032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037" name="Group 1037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1035" name="Shape 1035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36" name="Shape 1036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040" name="Group 1040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1038" name="Shape 1038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043" name="Group 1043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1041" name="Shape 104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42" name="Shape 104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046" name="Group 1046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1044" name="Shape 104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047" name="Shape 1047"/>
            <p:cNvSpPr/>
            <p:nvPr/>
          </p:nvSpPr>
          <p:spPr>
            <a:xfrm>
              <a:off x="1095576" y="104768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4</a:t>
              </a:r>
            </a:p>
            <a:p>
              <a:pPr>
                <a:defRPr sz="2000" b="0"/>
              </a:pPr>
              <a:r>
                <a:t>3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sp>
        <p:nvSpPr>
          <p:cNvPr id="1049" name="Shape 1049"/>
          <p:cNvSpPr/>
          <p:nvPr/>
        </p:nvSpPr>
        <p:spPr>
          <a:xfrm rot="2700000">
            <a:off x="5325268" y="1158081"/>
            <a:ext cx="223839" cy="180976"/>
          </a:xfrm>
          <a:prstGeom prst="rightArrow">
            <a:avLst>
              <a:gd name="adj1" fmla="val 50000"/>
              <a:gd name="adj2" fmla="val 50207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0" name="Shape 1050"/>
          <p:cNvSpPr/>
          <p:nvPr/>
        </p:nvSpPr>
        <p:spPr>
          <a:xfrm rot="8100000">
            <a:off x="3595687" y="1158875"/>
            <a:ext cx="222251" cy="179388"/>
          </a:xfrm>
          <a:prstGeom prst="rightArrow">
            <a:avLst>
              <a:gd name="adj1" fmla="val 50000"/>
              <a:gd name="adj2" fmla="val 50292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1" name="Shape 1051"/>
          <p:cNvSpPr/>
          <p:nvPr/>
        </p:nvSpPr>
        <p:spPr>
          <a:xfrm rot="5400000">
            <a:off x="2912268" y="2494756"/>
            <a:ext cx="223839" cy="180976"/>
          </a:xfrm>
          <a:prstGeom prst="rightArrow">
            <a:avLst>
              <a:gd name="adj1" fmla="val 50000"/>
              <a:gd name="adj2" fmla="val 50207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2" name="Shape 1052"/>
          <p:cNvSpPr/>
          <p:nvPr/>
        </p:nvSpPr>
        <p:spPr>
          <a:xfrm rot="2700000">
            <a:off x="3386931" y="3875881"/>
            <a:ext cx="223838" cy="180976"/>
          </a:xfrm>
          <a:prstGeom prst="rightArrow">
            <a:avLst>
              <a:gd name="adj1" fmla="val 50000"/>
              <a:gd name="adj2" fmla="val 50207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3" name="Shape 1053"/>
          <p:cNvSpPr/>
          <p:nvPr/>
        </p:nvSpPr>
        <p:spPr>
          <a:xfrm rot="8100000">
            <a:off x="2511425" y="3875087"/>
            <a:ext cx="223838" cy="180976"/>
          </a:xfrm>
          <a:prstGeom prst="rightArrow">
            <a:avLst>
              <a:gd name="adj1" fmla="val 50000"/>
              <a:gd name="adj2" fmla="val 50207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4" name="Shape 1054"/>
          <p:cNvSpPr/>
          <p:nvPr/>
        </p:nvSpPr>
        <p:spPr>
          <a:xfrm rot="5400000">
            <a:off x="3794125" y="5254625"/>
            <a:ext cx="222250" cy="180975"/>
          </a:xfrm>
          <a:prstGeom prst="rightArrow">
            <a:avLst>
              <a:gd name="adj1" fmla="val 50000"/>
              <a:gd name="adj2" fmla="val 49851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grpSp>
        <p:nvGrpSpPr>
          <p:cNvPr id="1082" name="Group 1082"/>
          <p:cNvGrpSpPr/>
          <p:nvPr/>
        </p:nvGrpSpPr>
        <p:grpSpPr>
          <a:xfrm>
            <a:off x="8027987" y="3470"/>
            <a:ext cx="1008063" cy="1231310"/>
            <a:chOff x="0" y="0"/>
            <a:chExt cx="1008062" cy="1231308"/>
          </a:xfrm>
        </p:grpSpPr>
        <p:grpSp>
          <p:nvGrpSpPr>
            <p:cNvPr id="1059" name="Group 1059"/>
            <p:cNvGrpSpPr/>
            <p:nvPr/>
          </p:nvGrpSpPr>
          <p:grpSpPr>
            <a:xfrm>
              <a:off x="336020" y="-1"/>
              <a:ext cx="336022" cy="561342"/>
              <a:chOff x="0" y="0"/>
              <a:chExt cx="336020" cy="561340"/>
            </a:xfrm>
          </p:grpSpPr>
          <p:sp>
            <p:nvSpPr>
              <p:cNvPr id="1057" name="Shape 1057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062" name="Group 1062"/>
            <p:cNvGrpSpPr/>
            <p:nvPr/>
          </p:nvGrpSpPr>
          <p:grpSpPr>
            <a:xfrm>
              <a:off x="672041" y="-1"/>
              <a:ext cx="336022" cy="561342"/>
              <a:chOff x="0" y="0"/>
              <a:chExt cx="336020" cy="561340"/>
            </a:xfrm>
          </p:grpSpPr>
          <p:sp>
            <p:nvSpPr>
              <p:cNvPr id="1060" name="Shape 1060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065" name="Group 1065"/>
            <p:cNvGrpSpPr/>
            <p:nvPr/>
          </p:nvGrpSpPr>
          <p:grpSpPr>
            <a:xfrm>
              <a:off x="0" y="334033"/>
              <a:ext cx="336021" cy="561341"/>
              <a:chOff x="0" y="0"/>
              <a:chExt cx="336020" cy="561340"/>
            </a:xfrm>
          </p:grpSpPr>
          <p:sp>
            <p:nvSpPr>
              <p:cNvPr id="1063" name="Shape 1063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068" name="Group 1068"/>
            <p:cNvGrpSpPr/>
            <p:nvPr/>
          </p:nvGrpSpPr>
          <p:grpSpPr>
            <a:xfrm>
              <a:off x="336020" y="333462"/>
              <a:ext cx="336022" cy="561341"/>
              <a:chOff x="0" y="0"/>
              <a:chExt cx="336020" cy="561340"/>
            </a:xfrm>
          </p:grpSpPr>
          <p:sp>
            <p:nvSpPr>
              <p:cNvPr id="1066" name="Shape 1066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1071" name="Group 1071"/>
            <p:cNvGrpSpPr/>
            <p:nvPr/>
          </p:nvGrpSpPr>
          <p:grpSpPr>
            <a:xfrm>
              <a:off x="672041" y="333462"/>
              <a:ext cx="336022" cy="561341"/>
              <a:chOff x="0" y="0"/>
              <a:chExt cx="336020" cy="561340"/>
            </a:xfrm>
          </p:grpSpPr>
          <p:sp>
            <p:nvSpPr>
              <p:cNvPr id="1069" name="Shape 1069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70" name="Shape 1070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074" name="Group 1074"/>
            <p:cNvGrpSpPr/>
            <p:nvPr/>
          </p:nvGrpSpPr>
          <p:grpSpPr>
            <a:xfrm>
              <a:off x="0" y="668066"/>
              <a:ext cx="336021" cy="561341"/>
              <a:chOff x="0" y="0"/>
              <a:chExt cx="336020" cy="561340"/>
            </a:xfrm>
          </p:grpSpPr>
          <p:sp>
            <p:nvSpPr>
              <p:cNvPr id="1072" name="Shape 1072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077" name="Group 1077"/>
            <p:cNvGrpSpPr/>
            <p:nvPr/>
          </p:nvGrpSpPr>
          <p:grpSpPr>
            <a:xfrm>
              <a:off x="336020" y="669968"/>
              <a:ext cx="336022" cy="561341"/>
              <a:chOff x="0" y="0"/>
              <a:chExt cx="336020" cy="561340"/>
            </a:xfrm>
          </p:grpSpPr>
          <p:sp>
            <p:nvSpPr>
              <p:cNvPr id="1075" name="Shape 1075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76" name="Shape 1076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080" name="Group 1080"/>
            <p:cNvGrpSpPr/>
            <p:nvPr/>
          </p:nvGrpSpPr>
          <p:grpSpPr>
            <a:xfrm>
              <a:off x="672041" y="669398"/>
              <a:ext cx="336022" cy="561341"/>
              <a:chOff x="0" y="0"/>
              <a:chExt cx="336020" cy="561340"/>
            </a:xfrm>
          </p:grpSpPr>
          <p:sp>
            <p:nvSpPr>
              <p:cNvPr id="1078" name="Shape 1078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79" name="Shape 1079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1081" name="Shape 1081"/>
            <p:cNvSpPr/>
            <p:nvPr/>
          </p:nvSpPr>
          <p:spPr>
            <a:xfrm>
              <a:off x="0" y="112416"/>
              <a:ext cx="336021" cy="33650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</p:grpSp>
      <p:grpSp>
        <p:nvGrpSpPr>
          <p:cNvPr id="1109" name="Group 1109"/>
          <p:cNvGrpSpPr/>
          <p:nvPr/>
        </p:nvGrpSpPr>
        <p:grpSpPr>
          <a:xfrm>
            <a:off x="3348037" y="500909"/>
            <a:ext cx="1495426" cy="1281007"/>
            <a:chOff x="0" y="0"/>
            <a:chExt cx="1495425" cy="1281006"/>
          </a:xfrm>
        </p:grpSpPr>
        <p:grpSp>
          <p:nvGrpSpPr>
            <p:cNvPr id="1085" name="Group 1085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1083" name="Shape 108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1086" name="Shape 1086"/>
            <p:cNvSpPr/>
            <p:nvPr/>
          </p:nvSpPr>
          <p:spPr>
            <a:xfrm>
              <a:off x="719728" y="460586"/>
              <a:ext cx="359866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089" name="Group 1089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1087" name="Shape 108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092" name="Group 1092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1090" name="Shape 109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095" name="Group 1095"/>
            <p:cNvGrpSpPr/>
            <p:nvPr/>
          </p:nvGrpSpPr>
          <p:grpSpPr>
            <a:xfrm>
              <a:off x="359864" y="359833"/>
              <a:ext cx="359865" cy="561341"/>
              <a:chOff x="0" y="0"/>
              <a:chExt cx="359864" cy="561340"/>
            </a:xfrm>
          </p:grpSpPr>
          <p:sp>
            <p:nvSpPr>
              <p:cNvPr id="1093" name="Shape 109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098" name="Group 1098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1096" name="Shape 109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101" name="Group 1101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1099" name="Shape 1099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00" name="Shape 1100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104" name="Group 1104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1102" name="Shape 1102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03" name="Shape 110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107" name="Group 1107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1105" name="Shape 1105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108" name="Shape 1108"/>
            <p:cNvSpPr/>
            <p:nvPr/>
          </p:nvSpPr>
          <p:spPr>
            <a:xfrm>
              <a:off x="1095576" y="104768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4</a:t>
              </a:r>
            </a:p>
            <a:p>
              <a:pPr>
                <a:defRPr sz="2000" b="0"/>
              </a:pPr>
              <a:r>
                <a:t>3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sp>
        <p:nvSpPr>
          <p:cNvPr id="1110" name="Shape 1110"/>
          <p:cNvSpPr/>
          <p:nvPr/>
        </p:nvSpPr>
        <p:spPr>
          <a:xfrm rot="2700000">
            <a:off x="4255293" y="1734343"/>
            <a:ext cx="222251" cy="179389"/>
          </a:xfrm>
          <a:prstGeom prst="rightArrow">
            <a:avLst>
              <a:gd name="adj1" fmla="val 50000"/>
              <a:gd name="adj2" fmla="val 50292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1" name="Shape 1111"/>
          <p:cNvSpPr/>
          <p:nvPr/>
        </p:nvSpPr>
        <p:spPr>
          <a:xfrm rot="8100000">
            <a:off x="3379787" y="1733550"/>
            <a:ext cx="222251" cy="180975"/>
          </a:xfrm>
          <a:prstGeom prst="rightArrow">
            <a:avLst>
              <a:gd name="adj1" fmla="val 50000"/>
              <a:gd name="adj2" fmla="val 49851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2" name="Shape 1112"/>
          <p:cNvSpPr/>
          <p:nvPr/>
        </p:nvSpPr>
        <p:spPr>
          <a:xfrm rot="5400000">
            <a:off x="3794125" y="393700"/>
            <a:ext cx="222250" cy="180975"/>
          </a:xfrm>
          <a:prstGeom prst="rightArrow">
            <a:avLst>
              <a:gd name="adj1" fmla="val 50000"/>
              <a:gd name="adj2" fmla="val 49851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39" name="Group 1139"/>
          <p:cNvGrpSpPr/>
          <p:nvPr/>
        </p:nvGrpSpPr>
        <p:grpSpPr>
          <a:xfrm>
            <a:off x="2500312" y="1851871"/>
            <a:ext cx="1495426" cy="1281008"/>
            <a:chOff x="0" y="0"/>
            <a:chExt cx="1495425" cy="1281006"/>
          </a:xfrm>
        </p:grpSpPr>
        <p:grpSp>
          <p:nvGrpSpPr>
            <p:cNvPr id="1115" name="Group 1115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1113" name="Shape 111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14" name="Shape 111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118" name="Group 1118"/>
            <p:cNvGrpSpPr/>
            <p:nvPr/>
          </p:nvGrpSpPr>
          <p:grpSpPr>
            <a:xfrm>
              <a:off x="719728" y="359833"/>
              <a:ext cx="359866" cy="561341"/>
              <a:chOff x="0" y="0"/>
              <a:chExt cx="359864" cy="561340"/>
            </a:xfrm>
          </p:grpSpPr>
          <p:sp>
            <p:nvSpPr>
              <p:cNvPr id="1116" name="Shape 111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121" name="Group 1121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1119" name="Shape 1119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124" name="Group 1124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1122" name="Shape 1122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127" name="Group 1127"/>
            <p:cNvGrpSpPr/>
            <p:nvPr/>
          </p:nvGrpSpPr>
          <p:grpSpPr>
            <a:xfrm>
              <a:off x="359864" y="359833"/>
              <a:ext cx="359865" cy="561341"/>
              <a:chOff x="0" y="0"/>
              <a:chExt cx="359864" cy="561340"/>
            </a:xfrm>
          </p:grpSpPr>
          <p:sp>
            <p:nvSpPr>
              <p:cNvPr id="1125" name="Shape 1125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26" name="Shape 1126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130" name="Group 1130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1128" name="Shape 1128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29" name="Shape 112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133" name="Group 1133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1131" name="Shape 113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sp>
          <p:nvSpPr>
            <p:cNvPr id="1134" name="Shape 1134"/>
            <p:cNvSpPr/>
            <p:nvPr/>
          </p:nvSpPr>
          <p:spPr>
            <a:xfrm>
              <a:off x="719728" y="820419"/>
              <a:ext cx="359866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137" name="Group 1137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1135" name="Shape 1135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36" name="Shape 1136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138" name="Shape 1138"/>
            <p:cNvSpPr/>
            <p:nvPr/>
          </p:nvSpPr>
          <p:spPr>
            <a:xfrm>
              <a:off x="1095576" y="104768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5</a:t>
              </a:r>
            </a:p>
            <a:p>
              <a:pPr>
                <a:defRPr sz="2000" b="0"/>
              </a:pPr>
              <a:r>
                <a:t>4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grpSp>
        <p:nvGrpSpPr>
          <p:cNvPr id="1166" name="Group 1166"/>
          <p:cNvGrpSpPr/>
          <p:nvPr/>
        </p:nvGrpSpPr>
        <p:grpSpPr>
          <a:xfrm>
            <a:off x="4198937" y="1851871"/>
            <a:ext cx="1495426" cy="1281008"/>
            <a:chOff x="0" y="0"/>
            <a:chExt cx="1495425" cy="1281006"/>
          </a:xfrm>
        </p:grpSpPr>
        <p:grpSp>
          <p:nvGrpSpPr>
            <p:cNvPr id="1142" name="Group 1142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1140" name="Shape 114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145" name="Group 1145"/>
            <p:cNvGrpSpPr/>
            <p:nvPr/>
          </p:nvGrpSpPr>
          <p:grpSpPr>
            <a:xfrm>
              <a:off x="719728" y="359833"/>
              <a:ext cx="359866" cy="561341"/>
              <a:chOff x="0" y="0"/>
              <a:chExt cx="359864" cy="561340"/>
            </a:xfrm>
          </p:grpSpPr>
          <p:sp>
            <p:nvSpPr>
              <p:cNvPr id="1143" name="Shape 114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44" name="Shape 114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148" name="Group 1148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1146" name="Shape 114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47" name="Shape 114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151" name="Group 1151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1149" name="Shape 1149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50" name="Shape 1150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1152" name="Shape 1152"/>
            <p:cNvSpPr/>
            <p:nvPr/>
          </p:nvSpPr>
          <p:spPr>
            <a:xfrm>
              <a:off x="359864" y="460586"/>
              <a:ext cx="359865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155" name="Group 1155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1153" name="Shape 115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54" name="Shape 115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158" name="Group 1158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1156" name="Shape 115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161" name="Group 1161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1159" name="Shape 1159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60" name="Shape 1160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164" name="Group 1164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1162" name="Shape 1162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165" name="Shape 1165"/>
            <p:cNvSpPr/>
            <p:nvPr/>
          </p:nvSpPr>
          <p:spPr>
            <a:xfrm>
              <a:off x="1095576" y="104768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5</a:t>
              </a:r>
            </a:p>
            <a:p>
              <a:pPr>
                <a:defRPr sz="2000" b="0"/>
              </a:pPr>
              <a:r>
                <a:t>2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14</a:t>
            </a:fld>
            <a:endParaRPr/>
          </a:p>
        </p:txBody>
      </p:sp>
      <p:grpSp>
        <p:nvGrpSpPr>
          <p:cNvPr id="1194" name="Group 1194"/>
          <p:cNvGrpSpPr/>
          <p:nvPr/>
        </p:nvGrpSpPr>
        <p:grpSpPr>
          <a:xfrm>
            <a:off x="8027987" y="3470"/>
            <a:ext cx="1008063" cy="1231310"/>
            <a:chOff x="0" y="0"/>
            <a:chExt cx="1008062" cy="1231308"/>
          </a:xfrm>
        </p:grpSpPr>
        <p:grpSp>
          <p:nvGrpSpPr>
            <p:cNvPr id="1171" name="Group 1171"/>
            <p:cNvGrpSpPr/>
            <p:nvPr/>
          </p:nvGrpSpPr>
          <p:grpSpPr>
            <a:xfrm>
              <a:off x="336020" y="-1"/>
              <a:ext cx="336022" cy="561342"/>
              <a:chOff x="0" y="0"/>
              <a:chExt cx="336020" cy="561340"/>
            </a:xfrm>
          </p:grpSpPr>
          <p:sp>
            <p:nvSpPr>
              <p:cNvPr id="1169" name="Shape 1169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174" name="Group 1174"/>
            <p:cNvGrpSpPr/>
            <p:nvPr/>
          </p:nvGrpSpPr>
          <p:grpSpPr>
            <a:xfrm>
              <a:off x="672041" y="-1"/>
              <a:ext cx="336022" cy="561342"/>
              <a:chOff x="0" y="0"/>
              <a:chExt cx="336020" cy="561340"/>
            </a:xfrm>
          </p:grpSpPr>
          <p:sp>
            <p:nvSpPr>
              <p:cNvPr id="1172" name="Shape 1172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73" name="Shape 1173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177" name="Group 1177"/>
            <p:cNvGrpSpPr/>
            <p:nvPr/>
          </p:nvGrpSpPr>
          <p:grpSpPr>
            <a:xfrm>
              <a:off x="0" y="334033"/>
              <a:ext cx="336021" cy="561341"/>
              <a:chOff x="0" y="0"/>
              <a:chExt cx="336020" cy="561340"/>
            </a:xfrm>
          </p:grpSpPr>
          <p:sp>
            <p:nvSpPr>
              <p:cNvPr id="1175" name="Shape 1175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180" name="Group 1180"/>
            <p:cNvGrpSpPr/>
            <p:nvPr/>
          </p:nvGrpSpPr>
          <p:grpSpPr>
            <a:xfrm>
              <a:off x="336020" y="333462"/>
              <a:ext cx="336022" cy="561341"/>
              <a:chOff x="0" y="0"/>
              <a:chExt cx="336020" cy="561340"/>
            </a:xfrm>
          </p:grpSpPr>
          <p:sp>
            <p:nvSpPr>
              <p:cNvPr id="1178" name="Shape 1178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79" name="Shape 1179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1183" name="Group 1183"/>
            <p:cNvGrpSpPr/>
            <p:nvPr/>
          </p:nvGrpSpPr>
          <p:grpSpPr>
            <a:xfrm>
              <a:off x="672041" y="333462"/>
              <a:ext cx="336022" cy="561341"/>
              <a:chOff x="0" y="0"/>
              <a:chExt cx="336020" cy="561340"/>
            </a:xfrm>
          </p:grpSpPr>
          <p:sp>
            <p:nvSpPr>
              <p:cNvPr id="1181" name="Shape 1181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82" name="Shape 1182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186" name="Group 1186"/>
            <p:cNvGrpSpPr/>
            <p:nvPr/>
          </p:nvGrpSpPr>
          <p:grpSpPr>
            <a:xfrm>
              <a:off x="0" y="668066"/>
              <a:ext cx="336021" cy="561341"/>
              <a:chOff x="0" y="0"/>
              <a:chExt cx="336020" cy="561340"/>
            </a:xfrm>
          </p:grpSpPr>
          <p:sp>
            <p:nvSpPr>
              <p:cNvPr id="1184" name="Shape 1184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189" name="Group 1189"/>
            <p:cNvGrpSpPr/>
            <p:nvPr/>
          </p:nvGrpSpPr>
          <p:grpSpPr>
            <a:xfrm>
              <a:off x="336020" y="669968"/>
              <a:ext cx="336022" cy="561341"/>
              <a:chOff x="0" y="0"/>
              <a:chExt cx="336020" cy="561340"/>
            </a:xfrm>
          </p:grpSpPr>
          <p:sp>
            <p:nvSpPr>
              <p:cNvPr id="1187" name="Shape 1187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88" name="Shape 1188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192" name="Group 1192"/>
            <p:cNvGrpSpPr/>
            <p:nvPr/>
          </p:nvGrpSpPr>
          <p:grpSpPr>
            <a:xfrm>
              <a:off x="672041" y="669398"/>
              <a:ext cx="336022" cy="561341"/>
              <a:chOff x="0" y="0"/>
              <a:chExt cx="336020" cy="561340"/>
            </a:xfrm>
          </p:grpSpPr>
          <p:sp>
            <p:nvSpPr>
              <p:cNvPr id="1190" name="Shape 1190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1193" name="Shape 1193"/>
            <p:cNvSpPr/>
            <p:nvPr/>
          </p:nvSpPr>
          <p:spPr>
            <a:xfrm>
              <a:off x="0" y="112416"/>
              <a:ext cx="336021" cy="33650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</p:grpSp>
      <p:sp>
        <p:nvSpPr>
          <p:cNvPr id="1195" name="Shape 1195"/>
          <p:cNvSpPr/>
          <p:nvPr/>
        </p:nvSpPr>
        <p:spPr>
          <a:xfrm rot="5400000">
            <a:off x="4627562" y="3065462"/>
            <a:ext cx="222251" cy="180976"/>
          </a:xfrm>
          <a:prstGeom prst="rightArrow">
            <a:avLst>
              <a:gd name="adj1" fmla="val 50000"/>
              <a:gd name="adj2" fmla="val 49851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22" name="Group 1222"/>
          <p:cNvGrpSpPr/>
          <p:nvPr/>
        </p:nvGrpSpPr>
        <p:grpSpPr>
          <a:xfrm>
            <a:off x="3348037" y="500909"/>
            <a:ext cx="1495426" cy="1281007"/>
            <a:chOff x="0" y="0"/>
            <a:chExt cx="1495425" cy="1281006"/>
          </a:xfrm>
        </p:grpSpPr>
        <p:grpSp>
          <p:nvGrpSpPr>
            <p:cNvPr id="1198" name="Group 1198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1196" name="Shape 119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1199" name="Shape 1199"/>
            <p:cNvSpPr/>
            <p:nvPr/>
          </p:nvSpPr>
          <p:spPr>
            <a:xfrm>
              <a:off x="719728" y="460586"/>
              <a:ext cx="359866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202" name="Group 1202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1200" name="Shape 120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01" name="Shape 120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205" name="Group 1205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1203" name="Shape 120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04" name="Shape 120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208" name="Group 1208"/>
            <p:cNvGrpSpPr/>
            <p:nvPr/>
          </p:nvGrpSpPr>
          <p:grpSpPr>
            <a:xfrm>
              <a:off x="359864" y="359833"/>
              <a:ext cx="359865" cy="561341"/>
              <a:chOff x="0" y="0"/>
              <a:chExt cx="359864" cy="561340"/>
            </a:xfrm>
          </p:grpSpPr>
          <p:sp>
            <p:nvSpPr>
              <p:cNvPr id="1206" name="Shape 120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211" name="Group 1211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1209" name="Shape 1209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214" name="Group 1214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1212" name="Shape 1212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217" name="Group 1217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1215" name="Shape 1215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220" name="Group 1220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1218" name="Shape 1218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221" name="Shape 1221"/>
            <p:cNvSpPr/>
            <p:nvPr/>
          </p:nvSpPr>
          <p:spPr>
            <a:xfrm>
              <a:off x="1095576" y="104768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4</a:t>
              </a:r>
            </a:p>
            <a:p>
              <a:pPr>
                <a:defRPr sz="2000" b="0"/>
              </a:pPr>
              <a:r>
                <a:t>3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sp>
        <p:nvSpPr>
          <p:cNvPr id="1223" name="Shape 1223"/>
          <p:cNvSpPr/>
          <p:nvPr/>
        </p:nvSpPr>
        <p:spPr>
          <a:xfrm rot="2700000">
            <a:off x="5483225" y="3065462"/>
            <a:ext cx="222250" cy="180976"/>
          </a:xfrm>
          <a:prstGeom prst="rightArrow">
            <a:avLst>
              <a:gd name="adj1" fmla="val 50000"/>
              <a:gd name="adj2" fmla="val 49851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4" name="Shape 1224"/>
          <p:cNvSpPr/>
          <p:nvPr/>
        </p:nvSpPr>
        <p:spPr>
          <a:xfrm rot="8100000">
            <a:off x="3751262" y="3065462"/>
            <a:ext cx="222251" cy="180976"/>
          </a:xfrm>
          <a:prstGeom prst="rightArrow">
            <a:avLst>
              <a:gd name="adj1" fmla="val 50000"/>
              <a:gd name="adj2" fmla="val 49851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5" name="Shape 1225"/>
          <p:cNvSpPr/>
          <p:nvPr/>
        </p:nvSpPr>
        <p:spPr>
          <a:xfrm rot="2700000">
            <a:off x="4255293" y="1734343"/>
            <a:ext cx="222251" cy="179389"/>
          </a:xfrm>
          <a:prstGeom prst="rightArrow">
            <a:avLst>
              <a:gd name="adj1" fmla="val 50000"/>
              <a:gd name="adj2" fmla="val 50292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6" name="Shape 1226"/>
          <p:cNvSpPr/>
          <p:nvPr/>
        </p:nvSpPr>
        <p:spPr>
          <a:xfrm rot="8100000">
            <a:off x="3379787" y="1733550"/>
            <a:ext cx="222251" cy="180975"/>
          </a:xfrm>
          <a:prstGeom prst="rightArrow">
            <a:avLst>
              <a:gd name="adj1" fmla="val 50000"/>
              <a:gd name="adj2" fmla="val 49851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7" name="Shape 1227"/>
          <p:cNvSpPr/>
          <p:nvPr/>
        </p:nvSpPr>
        <p:spPr>
          <a:xfrm rot="5400000">
            <a:off x="3794125" y="393700"/>
            <a:ext cx="222250" cy="180975"/>
          </a:xfrm>
          <a:prstGeom prst="rightArrow">
            <a:avLst>
              <a:gd name="adj1" fmla="val 50000"/>
              <a:gd name="adj2" fmla="val 49851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54" name="Group 1254"/>
          <p:cNvGrpSpPr/>
          <p:nvPr/>
        </p:nvGrpSpPr>
        <p:grpSpPr>
          <a:xfrm>
            <a:off x="2500312" y="1851871"/>
            <a:ext cx="1495426" cy="1281008"/>
            <a:chOff x="0" y="0"/>
            <a:chExt cx="1495425" cy="1281006"/>
          </a:xfrm>
        </p:grpSpPr>
        <p:grpSp>
          <p:nvGrpSpPr>
            <p:cNvPr id="1230" name="Group 1230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1228" name="Shape 1228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233" name="Group 1233"/>
            <p:cNvGrpSpPr/>
            <p:nvPr/>
          </p:nvGrpSpPr>
          <p:grpSpPr>
            <a:xfrm>
              <a:off x="719728" y="359833"/>
              <a:ext cx="359866" cy="561341"/>
              <a:chOff x="0" y="0"/>
              <a:chExt cx="359864" cy="561340"/>
            </a:xfrm>
          </p:grpSpPr>
          <p:sp>
            <p:nvSpPr>
              <p:cNvPr id="1231" name="Shape 123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236" name="Group 1236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1234" name="Shape 123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35" name="Shape 123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239" name="Group 1239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1237" name="Shape 123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38" name="Shape 123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242" name="Group 1242"/>
            <p:cNvGrpSpPr/>
            <p:nvPr/>
          </p:nvGrpSpPr>
          <p:grpSpPr>
            <a:xfrm>
              <a:off x="359864" y="359833"/>
              <a:ext cx="359865" cy="561341"/>
              <a:chOff x="0" y="0"/>
              <a:chExt cx="359864" cy="561340"/>
            </a:xfrm>
          </p:grpSpPr>
          <p:sp>
            <p:nvSpPr>
              <p:cNvPr id="1240" name="Shape 124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41" name="Shape 124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245" name="Group 1245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1243" name="Shape 124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44" name="Shape 124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248" name="Group 1248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1246" name="Shape 124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47" name="Shape 124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sp>
          <p:nvSpPr>
            <p:cNvPr id="1249" name="Shape 1249"/>
            <p:cNvSpPr/>
            <p:nvPr/>
          </p:nvSpPr>
          <p:spPr>
            <a:xfrm>
              <a:off x="719728" y="820419"/>
              <a:ext cx="359866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252" name="Group 1252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1250" name="Shape 125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51" name="Shape 125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253" name="Shape 1253"/>
            <p:cNvSpPr/>
            <p:nvPr/>
          </p:nvSpPr>
          <p:spPr>
            <a:xfrm>
              <a:off x="1095576" y="104768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5</a:t>
              </a:r>
            </a:p>
            <a:p>
              <a:pPr>
                <a:defRPr sz="2000" b="0"/>
              </a:pPr>
              <a:r>
                <a:t>4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grpSp>
        <p:nvGrpSpPr>
          <p:cNvPr id="1281" name="Group 1281"/>
          <p:cNvGrpSpPr/>
          <p:nvPr/>
        </p:nvGrpSpPr>
        <p:grpSpPr>
          <a:xfrm>
            <a:off x="4198937" y="1851871"/>
            <a:ext cx="1495426" cy="1281008"/>
            <a:chOff x="0" y="0"/>
            <a:chExt cx="1495425" cy="1281006"/>
          </a:xfrm>
        </p:grpSpPr>
        <p:grpSp>
          <p:nvGrpSpPr>
            <p:cNvPr id="1257" name="Group 1257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1255" name="Shape 1255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56" name="Shape 1256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260" name="Group 1260"/>
            <p:cNvGrpSpPr/>
            <p:nvPr/>
          </p:nvGrpSpPr>
          <p:grpSpPr>
            <a:xfrm>
              <a:off x="719728" y="359833"/>
              <a:ext cx="359866" cy="561341"/>
              <a:chOff x="0" y="0"/>
              <a:chExt cx="359864" cy="561340"/>
            </a:xfrm>
          </p:grpSpPr>
          <p:sp>
            <p:nvSpPr>
              <p:cNvPr id="1258" name="Shape 1258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59" name="Shape 125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263" name="Group 1263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1261" name="Shape 126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62" name="Shape 126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266" name="Group 1266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1264" name="Shape 126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1267" name="Shape 1267"/>
            <p:cNvSpPr/>
            <p:nvPr/>
          </p:nvSpPr>
          <p:spPr>
            <a:xfrm>
              <a:off x="359864" y="460586"/>
              <a:ext cx="359865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270" name="Group 1270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1268" name="Shape 1268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69" name="Shape 126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273" name="Group 1273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1271" name="Shape 127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276" name="Group 1276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1274" name="Shape 127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75" name="Shape 127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279" name="Group 1279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1277" name="Shape 127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78" name="Shape 127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280" name="Shape 1280"/>
            <p:cNvSpPr/>
            <p:nvPr/>
          </p:nvSpPr>
          <p:spPr>
            <a:xfrm>
              <a:off x="1095576" y="104768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5</a:t>
              </a:r>
            </a:p>
            <a:p>
              <a:pPr>
                <a:defRPr sz="2000" b="0"/>
              </a:pPr>
              <a:r>
                <a:t>2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grpSp>
        <p:nvGrpSpPr>
          <p:cNvPr id="1308" name="Group 1308"/>
          <p:cNvGrpSpPr/>
          <p:nvPr/>
        </p:nvGrpSpPr>
        <p:grpSpPr>
          <a:xfrm>
            <a:off x="4216400" y="3177698"/>
            <a:ext cx="1495425" cy="1282066"/>
            <a:chOff x="0" y="0"/>
            <a:chExt cx="1495425" cy="1282065"/>
          </a:xfrm>
        </p:grpSpPr>
        <p:grpSp>
          <p:nvGrpSpPr>
            <p:cNvPr id="1284" name="Group 1284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1282" name="Shape 1282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83" name="Shape 128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287" name="Group 1287"/>
            <p:cNvGrpSpPr/>
            <p:nvPr/>
          </p:nvGrpSpPr>
          <p:grpSpPr>
            <a:xfrm>
              <a:off x="719728" y="360362"/>
              <a:ext cx="359866" cy="561341"/>
              <a:chOff x="0" y="0"/>
              <a:chExt cx="359864" cy="561340"/>
            </a:xfrm>
          </p:grpSpPr>
          <p:sp>
            <p:nvSpPr>
              <p:cNvPr id="1285" name="Shape 1285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86" name="Shape 1286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290" name="Group 1290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1288" name="Shape 1288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89" name="Shape 128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293" name="Group 1293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1291" name="Shape 1291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92" name="Shape 129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296" name="Group 1296"/>
            <p:cNvGrpSpPr/>
            <p:nvPr/>
          </p:nvGrpSpPr>
          <p:grpSpPr>
            <a:xfrm>
              <a:off x="359864" y="360362"/>
              <a:ext cx="359865" cy="561341"/>
              <a:chOff x="0" y="0"/>
              <a:chExt cx="359864" cy="561340"/>
            </a:xfrm>
          </p:grpSpPr>
          <p:sp>
            <p:nvSpPr>
              <p:cNvPr id="1294" name="Shape 1294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299" name="Group 1299"/>
            <p:cNvGrpSpPr/>
            <p:nvPr/>
          </p:nvGrpSpPr>
          <p:grpSpPr>
            <a:xfrm>
              <a:off x="0" y="720725"/>
              <a:ext cx="359865" cy="561341"/>
              <a:chOff x="0" y="0"/>
              <a:chExt cx="359864" cy="561340"/>
            </a:xfrm>
          </p:grpSpPr>
          <p:sp>
            <p:nvSpPr>
              <p:cNvPr id="1297" name="Shape 1297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298" name="Shape 129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sp>
          <p:nvSpPr>
            <p:cNvPr id="1300" name="Shape 1300"/>
            <p:cNvSpPr/>
            <p:nvPr/>
          </p:nvSpPr>
          <p:spPr>
            <a:xfrm>
              <a:off x="359864" y="821213"/>
              <a:ext cx="359865" cy="3603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303" name="Group 1303"/>
            <p:cNvGrpSpPr/>
            <p:nvPr/>
          </p:nvGrpSpPr>
          <p:grpSpPr>
            <a:xfrm>
              <a:off x="719728" y="720725"/>
              <a:ext cx="359866" cy="561341"/>
              <a:chOff x="0" y="0"/>
              <a:chExt cx="359864" cy="561340"/>
            </a:xfrm>
          </p:grpSpPr>
          <p:sp>
            <p:nvSpPr>
              <p:cNvPr id="1301" name="Shape 1301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02" name="Shape 130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306" name="Group 1306"/>
            <p:cNvGrpSpPr/>
            <p:nvPr/>
          </p:nvGrpSpPr>
          <p:grpSpPr>
            <a:xfrm>
              <a:off x="0" y="360362"/>
              <a:ext cx="359865" cy="561341"/>
              <a:chOff x="0" y="0"/>
              <a:chExt cx="359864" cy="561340"/>
            </a:xfrm>
          </p:grpSpPr>
          <p:sp>
            <p:nvSpPr>
              <p:cNvPr id="1304" name="Shape 1304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05" name="Shape 130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307" name="Shape 1307"/>
            <p:cNvSpPr/>
            <p:nvPr/>
          </p:nvSpPr>
          <p:spPr>
            <a:xfrm>
              <a:off x="1095576" y="104509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6</a:t>
              </a:r>
            </a:p>
            <a:p>
              <a:pPr>
                <a:defRPr sz="2000" b="0"/>
              </a:pPr>
              <a:r>
                <a:t>3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grpSp>
        <p:nvGrpSpPr>
          <p:cNvPr id="1335" name="Group 1335"/>
          <p:cNvGrpSpPr/>
          <p:nvPr/>
        </p:nvGrpSpPr>
        <p:grpSpPr>
          <a:xfrm>
            <a:off x="2587625" y="3201511"/>
            <a:ext cx="1495425" cy="1282066"/>
            <a:chOff x="0" y="0"/>
            <a:chExt cx="1495425" cy="1282065"/>
          </a:xfrm>
        </p:grpSpPr>
        <p:grpSp>
          <p:nvGrpSpPr>
            <p:cNvPr id="1311" name="Group 1311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1309" name="Shape 1309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314" name="Group 1314"/>
            <p:cNvGrpSpPr/>
            <p:nvPr/>
          </p:nvGrpSpPr>
          <p:grpSpPr>
            <a:xfrm>
              <a:off x="719728" y="360362"/>
              <a:ext cx="359866" cy="561341"/>
              <a:chOff x="0" y="0"/>
              <a:chExt cx="359864" cy="561340"/>
            </a:xfrm>
          </p:grpSpPr>
          <p:sp>
            <p:nvSpPr>
              <p:cNvPr id="1312" name="Shape 1312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13" name="Shape 131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315" name="Shape 1315"/>
            <p:cNvSpPr/>
            <p:nvPr/>
          </p:nvSpPr>
          <p:spPr>
            <a:xfrm>
              <a:off x="359864" y="100488"/>
              <a:ext cx="359865" cy="3603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318" name="Group 1318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1316" name="Shape 1316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17" name="Shape 131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321" name="Group 1321"/>
            <p:cNvGrpSpPr/>
            <p:nvPr/>
          </p:nvGrpSpPr>
          <p:grpSpPr>
            <a:xfrm>
              <a:off x="359864" y="360362"/>
              <a:ext cx="359865" cy="561341"/>
              <a:chOff x="0" y="0"/>
              <a:chExt cx="359864" cy="561340"/>
            </a:xfrm>
          </p:grpSpPr>
          <p:sp>
            <p:nvSpPr>
              <p:cNvPr id="1319" name="Shape 1319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20" name="Shape 1320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324" name="Group 1324"/>
            <p:cNvGrpSpPr/>
            <p:nvPr/>
          </p:nvGrpSpPr>
          <p:grpSpPr>
            <a:xfrm>
              <a:off x="0" y="720725"/>
              <a:ext cx="359865" cy="561341"/>
              <a:chOff x="0" y="0"/>
              <a:chExt cx="359864" cy="561340"/>
            </a:xfrm>
          </p:grpSpPr>
          <p:sp>
            <p:nvSpPr>
              <p:cNvPr id="1322" name="Shape 1322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23" name="Shape 132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327" name="Group 1327"/>
            <p:cNvGrpSpPr/>
            <p:nvPr/>
          </p:nvGrpSpPr>
          <p:grpSpPr>
            <a:xfrm>
              <a:off x="359864" y="720725"/>
              <a:ext cx="359865" cy="561341"/>
              <a:chOff x="0" y="0"/>
              <a:chExt cx="359864" cy="561340"/>
            </a:xfrm>
          </p:grpSpPr>
          <p:sp>
            <p:nvSpPr>
              <p:cNvPr id="1325" name="Shape 1325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330" name="Group 1330"/>
            <p:cNvGrpSpPr/>
            <p:nvPr/>
          </p:nvGrpSpPr>
          <p:grpSpPr>
            <a:xfrm>
              <a:off x="719728" y="720725"/>
              <a:ext cx="359866" cy="561341"/>
              <a:chOff x="0" y="0"/>
              <a:chExt cx="359864" cy="561340"/>
            </a:xfrm>
          </p:grpSpPr>
          <p:sp>
            <p:nvSpPr>
              <p:cNvPr id="1328" name="Shape 1328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29" name="Shape 132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333" name="Group 1333"/>
            <p:cNvGrpSpPr/>
            <p:nvPr/>
          </p:nvGrpSpPr>
          <p:grpSpPr>
            <a:xfrm>
              <a:off x="0" y="360362"/>
              <a:ext cx="359865" cy="561341"/>
              <a:chOff x="0" y="0"/>
              <a:chExt cx="359864" cy="561340"/>
            </a:xfrm>
          </p:grpSpPr>
          <p:sp>
            <p:nvSpPr>
              <p:cNvPr id="1331" name="Shape 1331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32" name="Shape 133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334" name="Shape 1334"/>
            <p:cNvSpPr/>
            <p:nvPr/>
          </p:nvSpPr>
          <p:spPr>
            <a:xfrm>
              <a:off x="1095576" y="104509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6</a:t>
              </a:r>
            </a:p>
            <a:p>
              <a:pPr>
                <a:defRPr sz="2000" b="0"/>
              </a:pPr>
              <a:r>
                <a:t>3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grpSp>
        <p:nvGrpSpPr>
          <p:cNvPr id="1362" name="Group 1362"/>
          <p:cNvGrpSpPr/>
          <p:nvPr/>
        </p:nvGrpSpPr>
        <p:grpSpPr>
          <a:xfrm>
            <a:off x="5815012" y="3177434"/>
            <a:ext cx="1497013" cy="1281007"/>
            <a:chOff x="0" y="0"/>
            <a:chExt cx="1497012" cy="1281006"/>
          </a:xfrm>
        </p:grpSpPr>
        <p:grpSp>
          <p:nvGrpSpPr>
            <p:cNvPr id="1338" name="Group 1338"/>
            <p:cNvGrpSpPr/>
            <p:nvPr/>
          </p:nvGrpSpPr>
          <p:grpSpPr>
            <a:xfrm>
              <a:off x="720492" y="0"/>
              <a:ext cx="360248" cy="561341"/>
              <a:chOff x="0" y="0"/>
              <a:chExt cx="360246" cy="561340"/>
            </a:xfrm>
          </p:grpSpPr>
          <p:sp>
            <p:nvSpPr>
              <p:cNvPr id="1336" name="Shape 1336"/>
              <p:cNvSpPr/>
              <p:nvPr/>
            </p:nvSpPr>
            <p:spPr>
              <a:xfrm>
                <a:off x="0" y="100753"/>
                <a:ext cx="360247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0" y="0"/>
                <a:ext cx="36024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341" name="Group 1341"/>
            <p:cNvGrpSpPr/>
            <p:nvPr/>
          </p:nvGrpSpPr>
          <p:grpSpPr>
            <a:xfrm>
              <a:off x="720492" y="359833"/>
              <a:ext cx="360248" cy="561341"/>
              <a:chOff x="0" y="0"/>
              <a:chExt cx="360246" cy="561340"/>
            </a:xfrm>
          </p:grpSpPr>
          <p:sp>
            <p:nvSpPr>
              <p:cNvPr id="1339" name="Shape 1339"/>
              <p:cNvSpPr/>
              <p:nvPr/>
            </p:nvSpPr>
            <p:spPr>
              <a:xfrm>
                <a:off x="0" y="100753"/>
                <a:ext cx="360247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0" y="0"/>
                <a:ext cx="36024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344" name="Group 1344"/>
            <p:cNvGrpSpPr/>
            <p:nvPr/>
          </p:nvGrpSpPr>
          <p:grpSpPr>
            <a:xfrm>
              <a:off x="360246" y="0"/>
              <a:ext cx="360247" cy="561341"/>
              <a:chOff x="0" y="0"/>
              <a:chExt cx="360246" cy="561340"/>
            </a:xfrm>
          </p:grpSpPr>
          <p:sp>
            <p:nvSpPr>
              <p:cNvPr id="1342" name="Shape 1342"/>
              <p:cNvSpPr/>
              <p:nvPr/>
            </p:nvSpPr>
            <p:spPr>
              <a:xfrm>
                <a:off x="0" y="100753"/>
                <a:ext cx="360247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0" y="0"/>
                <a:ext cx="36024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347" name="Group 1347"/>
            <p:cNvGrpSpPr/>
            <p:nvPr/>
          </p:nvGrpSpPr>
          <p:grpSpPr>
            <a:xfrm>
              <a:off x="0" y="0"/>
              <a:ext cx="360247" cy="561341"/>
              <a:chOff x="0" y="0"/>
              <a:chExt cx="360246" cy="561340"/>
            </a:xfrm>
          </p:grpSpPr>
          <p:sp>
            <p:nvSpPr>
              <p:cNvPr id="1345" name="Shape 1345"/>
              <p:cNvSpPr/>
              <p:nvPr/>
            </p:nvSpPr>
            <p:spPr>
              <a:xfrm>
                <a:off x="0" y="100753"/>
                <a:ext cx="360247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0" y="0"/>
                <a:ext cx="36024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350" name="Group 1350"/>
            <p:cNvGrpSpPr/>
            <p:nvPr/>
          </p:nvGrpSpPr>
          <p:grpSpPr>
            <a:xfrm>
              <a:off x="360246" y="359833"/>
              <a:ext cx="360247" cy="561341"/>
              <a:chOff x="0" y="0"/>
              <a:chExt cx="360246" cy="561340"/>
            </a:xfrm>
          </p:grpSpPr>
          <p:sp>
            <p:nvSpPr>
              <p:cNvPr id="1348" name="Shape 1348"/>
              <p:cNvSpPr/>
              <p:nvPr/>
            </p:nvSpPr>
            <p:spPr>
              <a:xfrm>
                <a:off x="0" y="100753"/>
                <a:ext cx="360247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49" name="Shape 1349"/>
              <p:cNvSpPr/>
              <p:nvPr/>
            </p:nvSpPr>
            <p:spPr>
              <a:xfrm>
                <a:off x="0" y="0"/>
                <a:ext cx="36024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1353" name="Group 1353"/>
            <p:cNvGrpSpPr/>
            <p:nvPr/>
          </p:nvGrpSpPr>
          <p:grpSpPr>
            <a:xfrm>
              <a:off x="0" y="719666"/>
              <a:ext cx="360247" cy="561341"/>
              <a:chOff x="0" y="0"/>
              <a:chExt cx="360246" cy="561340"/>
            </a:xfrm>
          </p:grpSpPr>
          <p:sp>
            <p:nvSpPr>
              <p:cNvPr id="1351" name="Shape 1351"/>
              <p:cNvSpPr/>
              <p:nvPr/>
            </p:nvSpPr>
            <p:spPr>
              <a:xfrm>
                <a:off x="0" y="100753"/>
                <a:ext cx="360247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0" y="0"/>
                <a:ext cx="36024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356" name="Group 1356"/>
            <p:cNvGrpSpPr/>
            <p:nvPr/>
          </p:nvGrpSpPr>
          <p:grpSpPr>
            <a:xfrm>
              <a:off x="360246" y="719666"/>
              <a:ext cx="360247" cy="561341"/>
              <a:chOff x="0" y="0"/>
              <a:chExt cx="360246" cy="561340"/>
            </a:xfrm>
          </p:grpSpPr>
          <p:sp>
            <p:nvSpPr>
              <p:cNvPr id="1354" name="Shape 1354"/>
              <p:cNvSpPr/>
              <p:nvPr/>
            </p:nvSpPr>
            <p:spPr>
              <a:xfrm>
                <a:off x="0" y="100753"/>
                <a:ext cx="360247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55" name="Shape 1355"/>
              <p:cNvSpPr/>
              <p:nvPr/>
            </p:nvSpPr>
            <p:spPr>
              <a:xfrm>
                <a:off x="0" y="0"/>
                <a:ext cx="36024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359" name="Group 1359"/>
            <p:cNvGrpSpPr/>
            <p:nvPr/>
          </p:nvGrpSpPr>
          <p:grpSpPr>
            <a:xfrm>
              <a:off x="720492" y="719666"/>
              <a:ext cx="360248" cy="561341"/>
              <a:chOff x="0" y="0"/>
              <a:chExt cx="360246" cy="561340"/>
            </a:xfrm>
          </p:grpSpPr>
          <p:sp>
            <p:nvSpPr>
              <p:cNvPr id="1357" name="Shape 1357"/>
              <p:cNvSpPr/>
              <p:nvPr/>
            </p:nvSpPr>
            <p:spPr>
              <a:xfrm>
                <a:off x="0" y="100753"/>
                <a:ext cx="360247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58" name="Shape 1358"/>
              <p:cNvSpPr/>
              <p:nvPr/>
            </p:nvSpPr>
            <p:spPr>
              <a:xfrm>
                <a:off x="0" y="0"/>
                <a:ext cx="36024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1360" name="Shape 1360"/>
            <p:cNvSpPr/>
            <p:nvPr/>
          </p:nvSpPr>
          <p:spPr>
            <a:xfrm>
              <a:off x="0" y="460586"/>
              <a:ext cx="360247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1096739" y="104768"/>
              <a:ext cx="400274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6</a:t>
              </a:r>
            </a:p>
            <a:p>
              <a:pPr>
                <a:defRPr sz="2000" b="0"/>
              </a:pPr>
              <a:r>
                <a:t>1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Shape 1364"/>
          <p:cNvSpPr>
            <a:spLocks noGrp="1"/>
          </p:cNvSpPr>
          <p:nvPr>
            <p:ph type="sldNum" sz="quarter" idx="2"/>
          </p:nvPr>
        </p:nvSpPr>
        <p:spPr>
          <a:xfrm>
            <a:off x="8106410" y="6258242"/>
            <a:ext cx="580391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grpSp>
        <p:nvGrpSpPr>
          <p:cNvPr id="1390" name="Group 1390"/>
          <p:cNvGrpSpPr/>
          <p:nvPr/>
        </p:nvGrpSpPr>
        <p:grpSpPr>
          <a:xfrm>
            <a:off x="8027987" y="3470"/>
            <a:ext cx="1008063" cy="1231310"/>
            <a:chOff x="0" y="0"/>
            <a:chExt cx="1008062" cy="1231308"/>
          </a:xfrm>
        </p:grpSpPr>
        <p:grpSp>
          <p:nvGrpSpPr>
            <p:cNvPr id="1367" name="Group 1367"/>
            <p:cNvGrpSpPr/>
            <p:nvPr/>
          </p:nvGrpSpPr>
          <p:grpSpPr>
            <a:xfrm>
              <a:off x="336020" y="-1"/>
              <a:ext cx="336022" cy="561342"/>
              <a:chOff x="0" y="0"/>
              <a:chExt cx="336020" cy="561340"/>
            </a:xfrm>
          </p:grpSpPr>
          <p:sp>
            <p:nvSpPr>
              <p:cNvPr id="1365" name="Shape 1365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66" name="Shape 1366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370" name="Group 1370"/>
            <p:cNvGrpSpPr/>
            <p:nvPr/>
          </p:nvGrpSpPr>
          <p:grpSpPr>
            <a:xfrm>
              <a:off x="672041" y="-1"/>
              <a:ext cx="336022" cy="561342"/>
              <a:chOff x="0" y="0"/>
              <a:chExt cx="336020" cy="561340"/>
            </a:xfrm>
          </p:grpSpPr>
          <p:sp>
            <p:nvSpPr>
              <p:cNvPr id="1368" name="Shape 1368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69" name="Shape 1369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373" name="Group 1373"/>
            <p:cNvGrpSpPr/>
            <p:nvPr/>
          </p:nvGrpSpPr>
          <p:grpSpPr>
            <a:xfrm>
              <a:off x="0" y="334033"/>
              <a:ext cx="336021" cy="561341"/>
              <a:chOff x="0" y="0"/>
              <a:chExt cx="336020" cy="561340"/>
            </a:xfrm>
          </p:grpSpPr>
          <p:sp>
            <p:nvSpPr>
              <p:cNvPr id="1371" name="Shape 1371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376" name="Group 1376"/>
            <p:cNvGrpSpPr/>
            <p:nvPr/>
          </p:nvGrpSpPr>
          <p:grpSpPr>
            <a:xfrm>
              <a:off x="336020" y="333462"/>
              <a:ext cx="336022" cy="561341"/>
              <a:chOff x="0" y="0"/>
              <a:chExt cx="336020" cy="561340"/>
            </a:xfrm>
          </p:grpSpPr>
          <p:sp>
            <p:nvSpPr>
              <p:cNvPr id="1374" name="Shape 1374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1379" name="Group 1379"/>
            <p:cNvGrpSpPr/>
            <p:nvPr/>
          </p:nvGrpSpPr>
          <p:grpSpPr>
            <a:xfrm>
              <a:off x="672041" y="333462"/>
              <a:ext cx="336022" cy="561341"/>
              <a:chOff x="0" y="0"/>
              <a:chExt cx="336020" cy="561340"/>
            </a:xfrm>
          </p:grpSpPr>
          <p:sp>
            <p:nvSpPr>
              <p:cNvPr id="1377" name="Shape 1377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78" name="Shape 1378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382" name="Group 1382"/>
            <p:cNvGrpSpPr/>
            <p:nvPr/>
          </p:nvGrpSpPr>
          <p:grpSpPr>
            <a:xfrm>
              <a:off x="0" y="668066"/>
              <a:ext cx="336021" cy="561341"/>
              <a:chOff x="0" y="0"/>
              <a:chExt cx="336020" cy="561340"/>
            </a:xfrm>
          </p:grpSpPr>
          <p:sp>
            <p:nvSpPr>
              <p:cNvPr id="1380" name="Shape 1380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81" name="Shape 1381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385" name="Group 1385"/>
            <p:cNvGrpSpPr/>
            <p:nvPr/>
          </p:nvGrpSpPr>
          <p:grpSpPr>
            <a:xfrm>
              <a:off x="336020" y="669968"/>
              <a:ext cx="336022" cy="561341"/>
              <a:chOff x="0" y="0"/>
              <a:chExt cx="336020" cy="561340"/>
            </a:xfrm>
          </p:grpSpPr>
          <p:sp>
            <p:nvSpPr>
              <p:cNvPr id="1383" name="Shape 1383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84" name="Shape 1384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388" name="Group 1388"/>
            <p:cNvGrpSpPr/>
            <p:nvPr/>
          </p:nvGrpSpPr>
          <p:grpSpPr>
            <a:xfrm>
              <a:off x="672041" y="669398"/>
              <a:ext cx="336022" cy="561341"/>
              <a:chOff x="0" y="0"/>
              <a:chExt cx="336020" cy="561340"/>
            </a:xfrm>
          </p:grpSpPr>
          <p:sp>
            <p:nvSpPr>
              <p:cNvPr id="1386" name="Shape 1386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1389" name="Shape 1389"/>
            <p:cNvSpPr/>
            <p:nvPr/>
          </p:nvSpPr>
          <p:spPr>
            <a:xfrm>
              <a:off x="0" y="112416"/>
              <a:ext cx="336021" cy="33650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</p:grpSp>
      <p:sp>
        <p:nvSpPr>
          <p:cNvPr id="1391" name="Shape 1391"/>
          <p:cNvSpPr/>
          <p:nvPr/>
        </p:nvSpPr>
        <p:spPr>
          <a:xfrm rot="5400000">
            <a:off x="4627562" y="3065462"/>
            <a:ext cx="222251" cy="180976"/>
          </a:xfrm>
          <a:prstGeom prst="rightArrow">
            <a:avLst>
              <a:gd name="adj1" fmla="val 50000"/>
              <a:gd name="adj2" fmla="val 49851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418" name="Group 1418"/>
          <p:cNvGrpSpPr/>
          <p:nvPr/>
        </p:nvGrpSpPr>
        <p:grpSpPr>
          <a:xfrm>
            <a:off x="3348037" y="500909"/>
            <a:ext cx="1495426" cy="1281007"/>
            <a:chOff x="0" y="0"/>
            <a:chExt cx="1495425" cy="1281006"/>
          </a:xfrm>
        </p:grpSpPr>
        <p:grpSp>
          <p:nvGrpSpPr>
            <p:cNvPr id="1394" name="Group 1394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1392" name="Shape 1392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1395" name="Shape 1395"/>
            <p:cNvSpPr/>
            <p:nvPr/>
          </p:nvSpPr>
          <p:spPr>
            <a:xfrm>
              <a:off x="719728" y="460586"/>
              <a:ext cx="359866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398" name="Group 1398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1396" name="Shape 139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401" name="Group 1401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1399" name="Shape 1399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00" name="Shape 1400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404" name="Group 1404"/>
            <p:cNvGrpSpPr/>
            <p:nvPr/>
          </p:nvGrpSpPr>
          <p:grpSpPr>
            <a:xfrm>
              <a:off x="359864" y="359833"/>
              <a:ext cx="359865" cy="561341"/>
              <a:chOff x="0" y="0"/>
              <a:chExt cx="359864" cy="561340"/>
            </a:xfrm>
          </p:grpSpPr>
          <p:sp>
            <p:nvSpPr>
              <p:cNvPr id="1402" name="Shape 1402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407" name="Group 1407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1405" name="Shape 1405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06" name="Shape 1406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410" name="Group 1410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1408" name="Shape 1408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413" name="Group 1413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1411" name="Shape 141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12" name="Shape 141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416" name="Group 1416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1414" name="Shape 141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15" name="Shape 141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417" name="Shape 1417"/>
            <p:cNvSpPr/>
            <p:nvPr/>
          </p:nvSpPr>
          <p:spPr>
            <a:xfrm>
              <a:off x="1095576" y="104768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4</a:t>
              </a:r>
            </a:p>
            <a:p>
              <a:pPr>
                <a:defRPr sz="2000" b="0"/>
              </a:pPr>
              <a:r>
                <a:t>3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sp>
        <p:nvSpPr>
          <p:cNvPr id="1419" name="Shape 1419"/>
          <p:cNvSpPr/>
          <p:nvPr/>
        </p:nvSpPr>
        <p:spPr>
          <a:xfrm rot="2700000">
            <a:off x="5483225" y="3065462"/>
            <a:ext cx="222250" cy="180976"/>
          </a:xfrm>
          <a:prstGeom prst="rightArrow">
            <a:avLst>
              <a:gd name="adj1" fmla="val 50000"/>
              <a:gd name="adj2" fmla="val 49851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0" name="Shape 1420"/>
          <p:cNvSpPr/>
          <p:nvPr/>
        </p:nvSpPr>
        <p:spPr>
          <a:xfrm rot="8100000">
            <a:off x="3751262" y="3065462"/>
            <a:ext cx="222251" cy="180976"/>
          </a:xfrm>
          <a:prstGeom prst="rightArrow">
            <a:avLst>
              <a:gd name="adj1" fmla="val 50000"/>
              <a:gd name="adj2" fmla="val 49851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1" name="Shape 1421"/>
          <p:cNvSpPr/>
          <p:nvPr/>
        </p:nvSpPr>
        <p:spPr>
          <a:xfrm rot="2700000">
            <a:off x="4255293" y="1734343"/>
            <a:ext cx="222251" cy="179389"/>
          </a:xfrm>
          <a:prstGeom prst="rightArrow">
            <a:avLst>
              <a:gd name="adj1" fmla="val 50000"/>
              <a:gd name="adj2" fmla="val 50292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2" name="Shape 1422"/>
          <p:cNvSpPr/>
          <p:nvPr/>
        </p:nvSpPr>
        <p:spPr>
          <a:xfrm rot="8100000">
            <a:off x="3379787" y="1733550"/>
            <a:ext cx="222251" cy="180975"/>
          </a:xfrm>
          <a:prstGeom prst="rightArrow">
            <a:avLst>
              <a:gd name="adj1" fmla="val 50000"/>
              <a:gd name="adj2" fmla="val 49851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3" name="Shape 1423"/>
          <p:cNvSpPr/>
          <p:nvPr/>
        </p:nvSpPr>
        <p:spPr>
          <a:xfrm rot="5400000">
            <a:off x="3794125" y="393700"/>
            <a:ext cx="222250" cy="180975"/>
          </a:xfrm>
          <a:prstGeom prst="rightArrow">
            <a:avLst>
              <a:gd name="adj1" fmla="val 50000"/>
              <a:gd name="adj2" fmla="val 49851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450" name="Group 1450"/>
          <p:cNvGrpSpPr/>
          <p:nvPr/>
        </p:nvGrpSpPr>
        <p:grpSpPr>
          <a:xfrm>
            <a:off x="2500312" y="1851871"/>
            <a:ext cx="1495426" cy="1281008"/>
            <a:chOff x="0" y="0"/>
            <a:chExt cx="1495425" cy="1281006"/>
          </a:xfrm>
        </p:grpSpPr>
        <p:grpSp>
          <p:nvGrpSpPr>
            <p:cNvPr id="1426" name="Group 1426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1424" name="Shape 142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429" name="Group 1429"/>
            <p:cNvGrpSpPr/>
            <p:nvPr/>
          </p:nvGrpSpPr>
          <p:grpSpPr>
            <a:xfrm>
              <a:off x="719728" y="359833"/>
              <a:ext cx="359866" cy="561341"/>
              <a:chOff x="0" y="0"/>
              <a:chExt cx="359864" cy="561340"/>
            </a:xfrm>
          </p:grpSpPr>
          <p:sp>
            <p:nvSpPr>
              <p:cNvPr id="1427" name="Shape 142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28" name="Shape 142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432" name="Group 1432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1430" name="Shape 143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435" name="Group 1435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1433" name="Shape 143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438" name="Group 1438"/>
            <p:cNvGrpSpPr/>
            <p:nvPr/>
          </p:nvGrpSpPr>
          <p:grpSpPr>
            <a:xfrm>
              <a:off x="359864" y="359833"/>
              <a:ext cx="359865" cy="561341"/>
              <a:chOff x="0" y="0"/>
              <a:chExt cx="359864" cy="561340"/>
            </a:xfrm>
          </p:grpSpPr>
          <p:sp>
            <p:nvSpPr>
              <p:cNvPr id="1436" name="Shape 143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441" name="Group 1441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1439" name="Shape 1439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444" name="Group 1444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1442" name="Shape 1442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sp>
          <p:nvSpPr>
            <p:cNvPr id="1445" name="Shape 1445"/>
            <p:cNvSpPr/>
            <p:nvPr/>
          </p:nvSpPr>
          <p:spPr>
            <a:xfrm>
              <a:off x="719728" y="820419"/>
              <a:ext cx="359866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448" name="Group 1448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1446" name="Shape 1446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449" name="Shape 1449"/>
            <p:cNvSpPr/>
            <p:nvPr/>
          </p:nvSpPr>
          <p:spPr>
            <a:xfrm>
              <a:off x="1095576" y="104768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5</a:t>
              </a:r>
            </a:p>
            <a:p>
              <a:pPr>
                <a:defRPr sz="2000" b="0"/>
              </a:pPr>
              <a:r>
                <a:t>4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grpSp>
        <p:nvGrpSpPr>
          <p:cNvPr id="1477" name="Group 1477"/>
          <p:cNvGrpSpPr/>
          <p:nvPr/>
        </p:nvGrpSpPr>
        <p:grpSpPr>
          <a:xfrm>
            <a:off x="4198937" y="1851871"/>
            <a:ext cx="1495426" cy="1281008"/>
            <a:chOff x="0" y="0"/>
            <a:chExt cx="1495425" cy="1281006"/>
          </a:xfrm>
        </p:grpSpPr>
        <p:grpSp>
          <p:nvGrpSpPr>
            <p:cNvPr id="1453" name="Group 1453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1451" name="Shape 145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52" name="Shape 145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456" name="Group 1456"/>
            <p:cNvGrpSpPr/>
            <p:nvPr/>
          </p:nvGrpSpPr>
          <p:grpSpPr>
            <a:xfrm>
              <a:off x="719728" y="359833"/>
              <a:ext cx="359866" cy="561341"/>
              <a:chOff x="0" y="0"/>
              <a:chExt cx="359864" cy="561340"/>
            </a:xfrm>
          </p:grpSpPr>
          <p:sp>
            <p:nvSpPr>
              <p:cNvPr id="1454" name="Shape 145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459" name="Group 1459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1457" name="Shape 145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462" name="Group 1462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1460" name="Shape 146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1463" name="Shape 1463"/>
            <p:cNvSpPr/>
            <p:nvPr/>
          </p:nvSpPr>
          <p:spPr>
            <a:xfrm>
              <a:off x="359864" y="460586"/>
              <a:ext cx="359865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466" name="Group 1466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1464" name="Shape 146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65" name="Shape 146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469" name="Group 1469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1467" name="Shape 146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68" name="Shape 146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472" name="Group 1472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1470" name="Shape 147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475" name="Group 1475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1473" name="Shape 147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476" name="Shape 1476"/>
            <p:cNvSpPr/>
            <p:nvPr/>
          </p:nvSpPr>
          <p:spPr>
            <a:xfrm>
              <a:off x="1095576" y="104768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5</a:t>
              </a:r>
            </a:p>
            <a:p>
              <a:pPr>
                <a:defRPr sz="2000" b="0"/>
              </a:pPr>
              <a:r>
                <a:t>2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grpSp>
        <p:nvGrpSpPr>
          <p:cNvPr id="1504" name="Group 1504"/>
          <p:cNvGrpSpPr/>
          <p:nvPr/>
        </p:nvGrpSpPr>
        <p:grpSpPr>
          <a:xfrm>
            <a:off x="4216400" y="3177698"/>
            <a:ext cx="1495425" cy="1282066"/>
            <a:chOff x="0" y="0"/>
            <a:chExt cx="1495425" cy="1282065"/>
          </a:xfrm>
        </p:grpSpPr>
        <p:grpSp>
          <p:nvGrpSpPr>
            <p:cNvPr id="1480" name="Group 1480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1478" name="Shape 1478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79" name="Shape 147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483" name="Group 1483"/>
            <p:cNvGrpSpPr/>
            <p:nvPr/>
          </p:nvGrpSpPr>
          <p:grpSpPr>
            <a:xfrm>
              <a:off x="719728" y="360362"/>
              <a:ext cx="359866" cy="561341"/>
              <a:chOff x="0" y="0"/>
              <a:chExt cx="359864" cy="561340"/>
            </a:xfrm>
          </p:grpSpPr>
          <p:sp>
            <p:nvSpPr>
              <p:cNvPr id="1481" name="Shape 1481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82" name="Shape 148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486" name="Group 1486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1484" name="Shape 1484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85" name="Shape 148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489" name="Group 1489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1487" name="Shape 1487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88" name="Shape 148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492" name="Group 1492"/>
            <p:cNvGrpSpPr/>
            <p:nvPr/>
          </p:nvGrpSpPr>
          <p:grpSpPr>
            <a:xfrm>
              <a:off x="359864" y="360362"/>
              <a:ext cx="359865" cy="561341"/>
              <a:chOff x="0" y="0"/>
              <a:chExt cx="359864" cy="561340"/>
            </a:xfrm>
          </p:grpSpPr>
          <p:sp>
            <p:nvSpPr>
              <p:cNvPr id="1490" name="Shape 1490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91" name="Shape 149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495" name="Group 1495"/>
            <p:cNvGrpSpPr/>
            <p:nvPr/>
          </p:nvGrpSpPr>
          <p:grpSpPr>
            <a:xfrm>
              <a:off x="0" y="720725"/>
              <a:ext cx="359865" cy="561341"/>
              <a:chOff x="0" y="0"/>
              <a:chExt cx="359864" cy="561340"/>
            </a:xfrm>
          </p:grpSpPr>
          <p:sp>
            <p:nvSpPr>
              <p:cNvPr id="1493" name="Shape 1493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94" name="Shape 149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sp>
          <p:nvSpPr>
            <p:cNvPr id="1496" name="Shape 1496"/>
            <p:cNvSpPr/>
            <p:nvPr/>
          </p:nvSpPr>
          <p:spPr>
            <a:xfrm>
              <a:off x="359864" y="821213"/>
              <a:ext cx="359865" cy="3603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499" name="Group 1499"/>
            <p:cNvGrpSpPr/>
            <p:nvPr/>
          </p:nvGrpSpPr>
          <p:grpSpPr>
            <a:xfrm>
              <a:off x="719728" y="720725"/>
              <a:ext cx="359866" cy="561341"/>
              <a:chOff x="0" y="0"/>
              <a:chExt cx="359864" cy="561340"/>
            </a:xfrm>
          </p:grpSpPr>
          <p:sp>
            <p:nvSpPr>
              <p:cNvPr id="1497" name="Shape 1497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498" name="Shape 149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502" name="Group 1502"/>
            <p:cNvGrpSpPr/>
            <p:nvPr/>
          </p:nvGrpSpPr>
          <p:grpSpPr>
            <a:xfrm>
              <a:off x="0" y="360362"/>
              <a:ext cx="359865" cy="561341"/>
              <a:chOff x="0" y="0"/>
              <a:chExt cx="359864" cy="561340"/>
            </a:xfrm>
          </p:grpSpPr>
          <p:sp>
            <p:nvSpPr>
              <p:cNvPr id="1500" name="Shape 1500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01" name="Shape 150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503" name="Shape 1503"/>
            <p:cNvSpPr/>
            <p:nvPr/>
          </p:nvSpPr>
          <p:spPr>
            <a:xfrm>
              <a:off x="1095576" y="104509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6</a:t>
              </a:r>
            </a:p>
            <a:p>
              <a:pPr>
                <a:defRPr sz="2000" b="0"/>
              </a:pPr>
              <a:r>
                <a:t>3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grpSp>
        <p:nvGrpSpPr>
          <p:cNvPr id="1531" name="Group 1531"/>
          <p:cNvGrpSpPr/>
          <p:nvPr/>
        </p:nvGrpSpPr>
        <p:grpSpPr>
          <a:xfrm>
            <a:off x="2587625" y="3201511"/>
            <a:ext cx="1495425" cy="1282066"/>
            <a:chOff x="0" y="0"/>
            <a:chExt cx="1495425" cy="1282065"/>
          </a:xfrm>
        </p:grpSpPr>
        <p:grpSp>
          <p:nvGrpSpPr>
            <p:cNvPr id="1507" name="Group 1507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1505" name="Shape 1505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06" name="Shape 1506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510" name="Group 1510"/>
            <p:cNvGrpSpPr/>
            <p:nvPr/>
          </p:nvGrpSpPr>
          <p:grpSpPr>
            <a:xfrm>
              <a:off x="719728" y="360362"/>
              <a:ext cx="359866" cy="561341"/>
              <a:chOff x="0" y="0"/>
              <a:chExt cx="359864" cy="561340"/>
            </a:xfrm>
          </p:grpSpPr>
          <p:sp>
            <p:nvSpPr>
              <p:cNvPr id="1508" name="Shape 1508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09" name="Shape 150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1511" name="Shape 1511"/>
            <p:cNvSpPr/>
            <p:nvPr/>
          </p:nvSpPr>
          <p:spPr>
            <a:xfrm>
              <a:off x="359864" y="100488"/>
              <a:ext cx="359865" cy="36036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514" name="Group 1514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1512" name="Shape 1512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13" name="Shape 1513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517" name="Group 1517"/>
            <p:cNvGrpSpPr/>
            <p:nvPr/>
          </p:nvGrpSpPr>
          <p:grpSpPr>
            <a:xfrm>
              <a:off x="359864" y="360362"/>
              <a:ext cx="359865" cy="561341"/>
              <a:chOff x="0" y="0"/>
              <a:chExt cx="359864" cy="561340"/>
            </a:xfrm>
          </p:grpSpPr>
          <p:sp>
            <p:nvSpPr>
              <p:cNvPr id="1515" name="Shape 1515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16" name="Shape 1516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520" name="Group 1520"/>
            <p:cNvGrpSpPr/>
            <p:nvPr/>
          </p:nvGrpSpPr>
          <p:grpSpPr>
            <a:xfrm>
              <a:off x="0" y="720725"/>
              <a:ext cx="359865" cy="561341"/>
              <a:chOff x="0" y="0"/>
              <a:chExt cx="359864" cy="561340"/>
            </a:xfrm>
          </p:grpSpPr>
          <p:sp>
            <p:nvSpPr>
              <p:cNvPr id="1518" name="Shape 1518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19" name="Shape 151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523" name="Group 1523"/>
            <p:cNvGrpSpPr/>
            <p:nvPr/>
          </p:nvGrpSpPr>
          <p:grpSpPr>
            <a:xfrm>
              <a:off x="359864" y="720725"/>
              <a:ext cx="359865" cy="561341"/>
              <a:chOff x="0" y="0"/>
              <a:chExt cx="359864" cy="561340"/>
            </a:xfrm>
          </p:grpSpPr>
          <p:sp>
            <p:nvSpPr>
              <p:cNvPr id="1521" name="Shape 1521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22" name="Shape 152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526" name="Group 1526"/>
            <p:cNvGrpSpPr/>
            <p:nvPr/>
          </p:nvGrpSpPr>
          <p:grpSpPr>
            <a:xfrm>
              <a:off x="719728" y="720725"/>
              <a:ext cx="359866" cy="561341"/>
              <a:chOff x="0" y="0"/>
              <a:chExt cx="359864" cy="561340"/>
            </a:xfrm>
          </p:grpSpPr>
          <p:sp>
            <p:nvSpPr>
              <p:cNvPr id="1524" name="Shape 1524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25" name="Shape 152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529" name="Group 1529"/>
            <p:cNvGrpSpPr/>
            <p:nvPr/>
          </p:nvGrpSpPr>
          <p:grpSpPr>
            <a:xfrm>
              <a:off x="0" y="360362"/>
              <a:ext cx="359865" cy="561341"/>
              <a:chOff x="0" y="0"/>
              <a:chExt cx="359864" cy="561340"/>
            </a:xfrm>
          </p:grpSpPr>
          <p:sp>
            <p:nvSpPr>
              <p:cNvPr id="1527" name="Shape 1527"/>
              <p:cNvSpPr/>
              <p:nvPr/>
            </p:nvSpPr>
            <p:spPr>
              <a:xfrm>
                <a:off x="0" y="100488"/>
                <a:ext cx="359865" cy="36036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28" name="Shape 152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530" name="Shape 1530"/>
            <p:cNvSpPr/>
            <p:nvPr/>
          </p:nvSpPr>
          <p:spPr>
            <a:xfrm>
              <a:off x="1095576" y="104509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6</a:t>
              </a:r>
            </a:p>
            <a:p>
              <a:pPr>
                <a:defRPr sz="2000" b="0"/>
              </a:pPr>
              <a:r>
                <a:t>3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grpSp>
        <p:nvGrpSpPr>
          <p:cNvPr id="1558" name="Group 1558"/>
          <p:cNvGrpSpPr/>
          <p:nvPr/>
        </p:nvGrpSpPr>
        <p:grpSpPr>
          <a:xfrm>
            <a:off x="5815012" y="3177434"/>
            <a:ext cx="1497013" cy="1281007"/>
            <a:chOff x="0" y="0"/>
            <a:chExt cx="1497012" cy="1281006"/>
          </a:xfrm>
        </p:grpSpPr>
        <p:grpSp>
          <p:nvGrpSpPr>
            <p:cNvPr id="1534" name="Group 1534"/>
            <p:cNvGrpSpPr/>
            <p:nvPr/>
          </p:nvGrpSpPr>
          <p:grpSpPr>
            <a:xfrm>
              <a:off x="720492" y="0"/>
              <a:ext cx="360248" cy="561341"/>
              <a:chOff x="0" y="0"/>
              <a:chExt cx="360246" cy="561340"/>
            </a:xfrm>
          </p:grpSpPr>
          <p:sp>
            <p:nvSpPr>
              <p:cNvPr id="1532" name="Shape 1532"/>
              <p:cNvSpPr/>
              <p:nvPr/>
            </p:nvSpPr>
            <p:spPr>
              <a:xfrm>
                <a:off x="0" y="100753"/>
                <a:ext cx="360247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33" name="Shape 1533"/>
              <p:cNvSpPr/>
              <p:nvPr/>
            </p:nvSpPr>
            <p:spPr>
              <a:xfrm>
                <a:off x="0" y="0"/>
                <a:ext cx="36024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537" name="Group 1537"/>
            <p:cNvGrpSpPr/>
            <p:nvPr/>
          </p:nvGrpSpPr>
          <p:grpSpPr>
            <a:xfrm>
              <a:off x="720492" y="359833"/>
              <a:ext cx="360248" cy="561341"/>
              <a:chOff x="0" y="0"/>
              <a:chExt cx="360246" cy="561340"/>
            </a:xfrm>
          </p:grpSpPr>
          <p:sp>
            <p:nvSpPr>
              <p:cNvPr id="1535" name="Shape 1535"/>
              <p:cNvSpPr/>
              <p:nvPr/>
            </p:nvSpPr>
            <p:spPr>
              <a:xfrm>
                <a:off x="0" y="100753"/>
                <a:ext cx="360247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36" name="Shape 1536"/>
              <p:cNvSpPr/>
              <p:nvPr/>
            </p:nvSpPr>
            <p:spPr>
              <a:xfrm>
                <a:off x="0" y="0"/>
                <a:ext cx="36024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540" name="Group 1540"/>
            <p:cNvGrpSpPr/>
            <p:nvPr/>
          </p:nvGrpSpPr>
          <p:grpSpPr>
            <a:xfrm>
              <a:off x="360246" y="0"/>
              <a:ext cx="360247" cy="561341"/>
              <a:chOff x="0" y="0"/>
              <a:chExt cx="360246" cy="561340"/>
            </a:xfrm>
          </p:grpSpPr>
          <p:sp>
            <p:nvSpPr>
              <p:cNvPr id="1538" name="Shape 1538"/>
              <p:cNvSpPr/>
              <p:nvPr/>
            </p:nvSpPr>
            <p:spPr>
              <a:xfrm>
                <a:off x="0" y="100753"/>
                <a:ext cx="360247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39" name="Shape 1539"/>
              <p:cNvSpPr/>
              <p:nvPr/>
            </p:nvSpPr>
            <p:spPr>
              <a:xfrm>
                <a:off x="0" y="0"/>
                <a:ext cx="36024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543" name="Group 1543"/>
            <p:cNvGrpSpPr/>
            <p:nvPr/>
          </p:nvGrpSpPr>
          <p:grpSpPr>
            <a:xfrm>
              <a:off x="0" y="0"/>
              <a:ext cx="360247" cy="561341"/>
              <a:chOff x="0" y="0"/>
              <a:chExt cx="360246" cy="561340"/>
            </a:xfrm>
          </p:grpSpPr>
          <p:sp>
            <p:nvSpPr>
              <p:cNvPr id="1541" name="Shape 1541"/>
              <p:cNvSpPr/>
              <p:nvPr/>
            </p:nvSpPr>
            <p:spPr>
              <a:xfrm>
                <a:off x="0" y="100753"/>
                <a:ext cx="360247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42" name="Shape 1542"/>
              <p:cNvSpPr/>
              <p:nvPr/>
            </p:nvSpPr>
            <p:spPr>
              <a:xfrm>
                <a:off x="0" y="0"/>
                <a:ext cx="36024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546" name="Group 1546"/>
            <p:cNvGrpSpPr/>
            <p:nvPr/>
          </p:nvGrpSpPr>
          <p:grpSpPr>
            <a:xfrm>
              <a:off x="360246" y="359833"/>
              <a:ext cx="360247" cy="561341"/>
              <a:chOff x="0" y="0"/>
              <a:chExt cx="360246" cy="561340"/>
            </a:xfrm>
          </p:grpSpPr>
          <p:sp>
            <p:nvSpPr>
              <p:cNvPr id="1544" name="Shape 1544"/>
              <p:cNvSpPr/>
              <p:nvPr/>
            </p:nvSpPr>
            <p:spPr>
              <a:xfrm>
                <a:off x="0" y="100753"/>
                <a:ext cx="360247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45" name="Shape 1545"/>
              <p:cNvSpPr/>
              <p:nvPr/>
            </p:nvSpPr>
            <p:spPr>
              <a:xfrm>
                <a:off x="0" y="0"/>
                <a:ext cx="36024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1549" name="Group 1549"/>
            <p:cNvGrpSpPr/>
            <p:nvPr/>
          </p:nvGrpSpPr>
          <p:grpSpPr>
            <a:xfrm>
              <a:off x="0" y="719666"/>
              <a:ext cx="360247" cy="561341"/>
              <a:chOff x="0" y="0"/>
              <a:chExt cx="360246" cy="561340"/>
            </a:xfrm>
          </p:grpSpPr>
          <p:sp>
            <p:nvSpPr>
              <p:cNvPr id="1547" name="Shape 1547"/>
              <p:cNvSpPr/>
              <p:nvPr/>
            </p:nvSpPr>
            <p:spPr>
              <a:xfrm>
                <a:off x="0" y="100753"/>
                <a:ext cx="360247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48" name="Shape 1548"/>
              <p:cNvSpPr/>
              <p:nvPr/>
            </p:nvSpPr>
            <p:spPr>
              <a:xfrm>
                <a:off x="0" y="0"/>
                <a:ext cx="36024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552" name="Group 1552"/>
            <p:cNvGrpSpPr/>
            <p:nvPr/>
          </p:nvGrpSpPr>
          <p:grpSpPr>
            <a:xfrm>
              <a:off x="360246" y="719666"/>
              <a:ext cx="360247" cy="561341"/>
              <a:chOff x="0" y="0"/>
              <a:chExt cx="360246" cy="561340"/>
            </a:xfrm>
          </p:grpSpPr>
          <p:sp>
            <p:nvSpPr>
              <p:cNvPr id="1550" name="Shape 1550"/>
              <p:cNvSpPr/>
              <p:nvPr/>
            </p:nvSpPr>
            <p:spPr>
              <a:xfrm>
                <a:off x="0" y="100753"/>
                <a:ext cx="360247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51" name="Shape 1551"/>
              <p:cNvSpPr/>
              <p:nvPr/>
            </p:nvSpPr>
            <p:spPr>
              <a:xfrm>
                <a:off x="0" y="0"/>
                <a:ext cx="36024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555" name="Group 1555"/>
            <p:cNvGrpSpPr/>
            <p:nvPr/>
          </p:nvGrpSpPr>
          <p:grpSpPr>
            <a:xfrm>
              <a:off x="720492" y="719666"/>
              <a:ext cx="360248" cy="561341"/>
              <a:chOff x="0" y="0"/>
              <a:chExt cx="360246" cy="561340"/>
            </a:xfrm>
          </p:grpSpPr>
          <p:sp>
            <p:nvSpPr>
              <p:cNvPr id="1553" name="Shape 1553"/>
              <p:cNvSpPr/>
              <p:nvPr/>
            </p:nvSpPr>
            <p:spPr>
              <a:xfrm>
                <a:off x="0" y="100753"/>
                <a:ext cx="360247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54" name="Shape 1554"/>
              <p:cNvSpPr/>
              <p:nvPr/>
            </p:nvSpPr>
            <p:spPr>
              <a:xfrm>
                <a:off x="0" y="0"/>
                <a:ext cx="36024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1556" name="Shape 1556"/>
            <p:cNvSpPr/>
            <p:nvPr/>
          </p:nvSpPr>
          <p:spPr>
            <a:xfrm>
              <a:off x="0" y="460586"/>
              <a:ext cx="360247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1096739" y="104768"/>
              <a:ext cx="400274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6</a:t>
              </a:r>
            </a:p>
            <a:p>
              <a:pPr>
                <a:defRPr sz="2000" b="0"/>
              </a:pPr>
              <a:r>
                <a:t>1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sp>
        <p:nvSpPr>
          <p:cNvPr id="1559" name="Shape 1559"/>
          <p:cNvSpPr/>
          <p:nvPr/>
        </p:nvSpPr>
        <p:spPr>
          <a:xfrm rot="2700000">
            <a:off x="6684168" y="4410868"/>
            <a:ext cx="222251" cy="179389"/>
          </a:xfrm>
          <a:prstGeom prst="rightArrow">
            <a:avLst>
              <a:gd name="adj1" fmla="val 50000"/>
              <a:gd name="adj2" fmla="val 50292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0" name="Shape 1560"/>
          <p:cNvSpPr/>
          <p:nvPr/>
        </p:nvSpPr>
        <p:spPr>
          <a:xfrm rot="8100000">
            <a:off x="5808662" y="4410075"/>
            <a:ext cx="222251" cy="180975"/>
          </a:xfrm>
          <a:prstGeom prst="rightArrow">
            <a:avLst>
              <a:gd name="adj1" fmla="val 50000"/>
              <a:gd name="adj2" fmla="val 49851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87" name="Group 1587"/>
          <p:cNvGrpSpPr/>
          <p:nvPr/>
        </p:nvGrpSpPr>
        <p:grpSpPr>
          <a:xfrm>
            <a:off x="4964112" y="4552209"/>
            <a:ext cx="1495426" cy="1281007"/>
            <a:chOff x="0" y="0"/>
            <a:chExt cx="1495425" cy="1281006"/>
          </a:xfrm>
        </p:grpSpPr>
        <p:grpSp>
          <p:nvGrpSpPr>
            <p:cNvPr id="1563" name="Group 1563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1561" name="Shape 156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62" name="Shape 156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566" name="Group 1566"/>
            <p:cNvGrpSpPr/>
            <p:nvPr/>
          </p:nvGrpSpPr>
          <p:grpSpPr>
            <a:xfrm>
              <a:off x="719728" y="359833"/>
              <a:ext cx="359866" cy="561341"/>
              <a:chOff x="0" y="0"/>
              <a:chExt cx="359864" cy="561340"/>
            </a:xfrm>
          </p:grpSpPr>
          <p:sp>
            <p:nvSpPr>
              <p:cNvPr id="1564" name="Shape 156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65" name="Shape 156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569" name="Group 1569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1567" name="Shape 156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68" name="Shape 156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1570" name="Shape 1570"/>
            <p:cNvSpPr/>
            <p:nvPr/>
          </p:nvSpPr>
          <p:spPr>
            <a:xfrm>
              <a:off x="0" y="100753"/>
              <a:ext cx="359865" cy="35983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573" name="Group 1573"/>
            <p:cNvGrpSpPr/>
            <p:nvPr/>
          </p:nvGrpSpPr>
          <p:grpSpPr>
            <a:xfrm>
              <a:off x="359864" y="359833"/>
              <a:ext cx="359865" cy="561341"/>
              <a:chOff x="0" y="0"/>
              <a:chExt cx="359864" cy="561340"/>
            </a:xfrm>
          </p:grpSpPr>
          <p:sp>
            <p:nvSpPr>
              <p:cNvPr id="1571" name="Shape 157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72" name="Shape 157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1576" name="Group 1576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1574" name="Shape 157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75" name="Shape 157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579" name="Group 1579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1577" name="Shape 157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78" name="Shape 157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582" name="Group 1582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1580" name="Shape 158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81" name="Shape 158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585" name="Group 1585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1583" name="Shape 158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84" name="Shape 158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1586" name="Shape 1586"/>
            <p:cNvSpPr/>
            <p:nvPr/>
          </p:nvSpPr>
          <p:spPr>
            <a:xfrm>
              <a:off x="1095576" y="104768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7</a:t>
              </a:r>
            </a:p>
            <a:p>
              <a:pPr>
                <a:defRPr sz="2000" b="0"/>
              </a:pPr>
              <a:r>
                <a:t>0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grpSp>
        <p:nvGrpSpPr>
          <p:cNvPr id="1614" name="Group 1614"/>
          <p:cNvGrpSpPr/>
          <p:nvPr/>
        </p:nvGrpSpPr>
        <p:grpSpPr>
          <a:xfrm>
            <a:off x="6646862" y="4552209"/>
            <a:ext cx="1495426" cy="1281007"/>
            <a:chOff x="0" y="0"/>
            <a:chExt cx="1495425" cy="1281006"/>
          </a:xfrm>
        </p:grpSpPr>
        <p:grpSp>
          <p:nvGrpSpPr>
            <p:cNvPr id="1590" name="Group 1590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1588" name="Shape 1588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89" name="Shape 1589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593" name="Group 1593"/>
            <p:cNvGrpSpPr/>
            <p:nvPr/>
          </p:nvGrpSpPr>
          <p:grpSpPr>
            <a:xfrm>
              <a:off x="719728" y="359833"/>
              <a:ext cx="359866" cy="561341"/>
              <a:chOff x="0" y="0"/>
              <a:chExt cx="359864" cy="561340"/>
            </a:xfrm>
          </p:grpSpPr>
          <p:sp>
            <p:nvSpPr>
              <p:cNvPr id="1591" name="Shape 159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92" name="Shape 159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596" name="Group 1596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1594" name="Shape 159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95" name="Shape 159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599" name="Group 1599"/>
            <p:cNvGrpSpPr/>
            <p:nvPr/>
          </p:nvGrpSpPr>
          <p:grpSpPr>
            <a:xfrm>
              <a:off x="0" y="0"/>
              <a:ext cx="359865" cy="561341"/>
              <a:chOff x="0" y="0"/>
              <a:chExt cx="359864" cy="561340"/>
            </a:xfrm>
          </p:grpSpPr>
          <p:sp>
            <p:nvSpPr>
              <p:cNvPr id="1597" name="Shape 159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598" name="Shape 159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602" name="Group 1602"/>
            <p:cNvGrpSpPr/>
            <p:nvPr/>
          </p:nvGrpSpPr>
          <p:grpSpPr>
            <a:xfrm>
              <a:off x="359864" y="359833"/>
              <a:ext cx="359865" cy="561341"/>
              <a:chOff x="0" y="0"/>
              <a:chExt cx="359864" cy="561340"/>
            </a:xfrm>
          </p:grpSpPr>
          <p:sp>
            <p:nvSpPr>
              <p:cNvPr id="1600" name="Shape 160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601" name="Shape 160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1603" name="Shape 1603"/>
            <p:cNvSpPr/>
            <p:nvPr/>
          </p:nvSpPr>
          <p:spPr>
            <a:xfrm>
              <a:off x="0" y="820419"/>
              <a:ext cx="359865" cy="359835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606" name="Group 1606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1604" name="Shape 160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605" name="Shape 160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609" name="Group 1609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1607" name="Shape 160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608" name="Shape 160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1612" name="Group 1612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1610" name="Shape 161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611" name="Shape 161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sp>
          <p:nvSpPr>
            <p:cNvPr id="1613" name="Shape 1613"/>
            <p:cNvSpPr/>
            <p:nvPr/>
          </p:nvSpPr>
          <p:spPr>
            <a:xfrm>
              <a:off x="1095576" y="104768"/>
              <a:ext cx="399849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7</a:t>
              </a:r>
            </a:p>
            <a:p>
              <a:pPr>
                <a:defRPr sz="2000" b="0"/>
              </a:pPr>
              <a:r>
                <a:t>2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sp>
        <p:nvSpPr>
          <p:cNvPr id="1615" name="Shape 1615"/>
          <p:cNvSpPr/>
          <p:nvPr/>
        </p:nvSpPr>
        <p:spPr>
          <a:xfrm>
            <a:off x="3305175" y="5210175"/>
            <a:ext cx="1526540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目标状态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目录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A*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算法的搜索过程</a:t>
            </a:r>
          </a:p>
          <a:p>
            <a:pPr marL="0" indent="0">
              <a:buSzTx/>
              <a:buNone/>
            </a:pPr>
            <a:r>
              <a:t>2. A*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算法的评估函数</a:t>
            </a:r>
          </a:p>
          <a:p>
            <a:pPr marL="0" indent="0">
              <a:buSzTx/>
              <a:buNone/>
            </a:pPr>
            <a:r>
              <a:t>3.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问题描述和问题实例</a:t>
            </a:r>
          </a:p>
          <a:p>
            <a:pPr marL="0" indent="0">
              <a:buSzTx/>
              <a:buNone/>
            </a:pPr>
            <a:r>
              <a:t>4. A*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算法的评估函数设计</a:t>
            </a:r>
          </a:p>
          <a:p>
            <a:pPr marL="0" indent="0">
              <a:buSzTx/>
              <a:buNone/>
            </a:pPr>
            <a:r>
              <a:t>5. A*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算法的具体搜索过程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A*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算法的搜索过程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4294967295"/>
          </p:nvPr>
        </p:nvSpPr>
        <p:spPr>
          <a:xfrm>
            <a:off x="420687" y="1039483"/>
            <a:ext cx="8229601" cy="4525963"/>
          </a:xfrm>
          <a:prstGeom prst="rect">
            <a:avLst/>
          </a:prstGeom>
        </p:spPr>
        <p:txBody>
          <a:bodyPr/>
          <a:lstStyle>
            <a:lvl1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最佳优先搜索</a:t>
            </a:r>
          </a:p>
        </p:txBody>
      </p:sp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45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641594"/>
            <a:ext cx="8837614" cy="4721226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1844675" y="5484752"/>
            <a:ext cx="935038" cy="351401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>
            <a:spAutoFit/>
          </a:bodyPr>
          <a:lstStyle>
            <a:lvl1pPr algn="ctr">
              <a:defRPr b="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+mj-lt"/>
                <a:ea typeface="+mj-ea"/>
                <a:cs typeface="+mj-cs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最佳优先</a:t>
            </a:r>
          </a:p>
        </p:txBody>
      </p:sp>
      <p:sp>
        <p:nvSpPr>
          <p:cNvPr id="147" name="Shape 147"/>
          <p:cNvSpPr/>
          <p:nvPr/>
        </p:nvSpPr>
        <p:spPr>
          <a:xfrm>
            <a:off x="1664493" y="1816399"/>
            <a:ext cx="1295401" cy="293953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>
            <a:spAutoFit/>
          </a:bodyPr>
          <a:lstStyle>
            <a:lvl1pPr algn="r">
              <a:defRPr>
                <a:solidFill>
                  <a:srgbClr val="FF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BEST-FIRST</a:t>
            </a:r>
          </a:p>
        </p:txBody>
      </p:sp>
      <p:pic>
        <p:nvPicPr>
          <p:cNvPr id="148" name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04" y="3158001"/>
            <a:ext cx="6553201" cy="28892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/>
        </p:nvSpPr>
        <p:spPr>
          <a:xfrm>
            <a:off x="6977242" y="3158514"/>
            <a:ext cx="995363" cy="287901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36000" rIns="36000" bIns="36000">
            <a:spAutoFit/>
          </a:bodyPr>
          <a:lstStyle/>
          <a:p>
            <a:pPr algn="ctr">
              <a:defRPr sz="1200">
                <a:solidFill>
                  <a:srgbClr val="FF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rPr b="0">
                <a:latin typeface="宋体"/>
                <a:ea typeface="宋体"/>
                <a:cs typeface="宋体"/>
                <a:sym typeface="宋体"/>
              </a:rPr>
              <a:t>利用</a:t>
            </a:r>
            <a:r>
              <a:t>f()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函数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A*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算法的评估函数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评估函数</a:t>
            </a:r>
            <a:r>
              <a:t>f(n)=g(n)+h(n)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g(n)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是从开始结点到当前结点</a:t>
            </a:r>
            <a:r>
              <a:t>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的实际代价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h(n)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是从当前结点</a:t>
            </a:r>
            <a:r>
              <a:t>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到目标结点的最优解的估计代价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f(n)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是经过结点</a:t>
            </a:r>
            <a:r>
              <a:t>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的最优解的估计代价</a:t>
            </a:r>
          </a:p>
          <a:p>
            <a:pPr marL="742950" lvl="1" indent="-285750">
              <a:spcBef>
                <a:spcPts val="0"/>
              </a:spcBef>
              <a:defRPr sz="2800"/>
            </a:pP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742950" lvl="1" indent="-285750">
              <a:spcBef>
                <a:spcPts val="0"/>
              </a:spcBef>
              <a:defRPr sz="2800"/>
            </a:pPr>
            <a:r>
              <a:t>h(n)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是可采纳启发式，不会过高估计到达目标的代价：</a:t>
            </a:r>
            <a:r>
              <a:t>h(n)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t>h*(n)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问题描述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八数码问题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一个</a:t>
            </a:r>
            <a:r>
              <a:t>3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×</a:t>
            </a:r>
            <a:r>
              <a:t>3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的棋盘上有</a:t>
            </a:r>
            <a:r>
              <a:t>8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个数字棋子和一个空格。与空格相邻的棋子可以滑动到空格中。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rPr>
                <a:latin typeface="宋体"/>
                <a:ea typeface="宋体"/>
                <a:cs typeface="宋体"/>
                <a:sym typeface="宋体"/>
              </a:rPr>
              <a:t>游戏目标是要达到一个特定的状态。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>
            <a:lvl1pPr algn="r" defTabSz="557784">
              <a:defRPr sz="2684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问题实例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八数码问题</a:t>
            </a:r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grpSp>
        <p:nvGrpSpPr>
          <p:cNvPr id="213" name="Group 213"/>
          <p:cNvGrpSpPr/>
          <p:nvPr/>
        </p:nvGrpSpPr>
        <p:grpSpPr>
          <a:xfrm>
            <a:off x="1763712" y="2997200"/>
            <a:ext cx="5761039" cy="1944688"/>
            <a:chOff x="0" y="0"/>
            <a:chExt cx="5761037" cy="1944687"/>
          </a:xfrm>
        </p:grpSpPr>
        <p:grpSp>
          <p:nvGrpSpPr>
            <p:cNvPr id="164" name="Group 164"/>
            <p:cNvGrpSpPr/>
            <p:nvPr/>
          </p:nvGrpSpPr>
          <p:grpSpPr>
            <a:xfrm>
              <a:off x="1296233" y="0"/>
              <a:ext cx="648118" cy="648230"/>
              <a:chOff x="0" y="0"/>
              <a:chExt cx="648116" cy="648229"/>
            </a:xfrm>
          </p:grpSpPr>
          <p:sp>
            <p:nvSpPr>
              <p:cNvPr id="162" name="Shape 162"/>
              <p:cNvSpPr/>
              <p:nvPr/>
            </p:nvSpPr>
            <p:spPr>
              <a:xfrm>
                <a:off x="0" y="-1"/>
                <a:ext cx="648117" cy="648231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0" y="43444"/>
                <a:ext cx="64811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67" name="Group 167"/>
            <p:cNvGrpSpPr/>
            <p:nvPr/>
          </p:nvGrpSpPr>
          <p:grpSpPr>
            <a:xfrm>
              <a:off x="1296233" y="648229"/>
              <a:ext cx="648118" cy="648230"/>
              <a:chOff x="0" y="0"/>
              <a:chExt cx="648116" cy="648229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0" y="-1"/>
                <a:ext cx="648117" cy="648231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0" y="43444"/>
                <a:ext cx="64811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70" name="Group 170"/>
            <p:cNvGrpSpPr/>
            <p:nvPr/>
          </p:nvGrpSpPr>
          <p:grpSpPr>
            <a:xfrm>
              <a:off x="648116" y="0"/>
              <a:ext cx="648118" cy="648230"/>
              <a:chOff x="0" y="0"/>
              <a:chExt cx="648116" cy="648229"/>
            </a:xfrm>
          </p:grpSpPr>
          <p:sp>
            <p:nvSpPr>
              <p:cNvPr id="168" name="Shape 168"/>
              <p:cNvSpPr/>
              <p:nvPr/>
            </p:nvSpPr>
            <p:spPr>
              <a:xfrm>
                <a:off x="0" y="-1"/>
                <a:ext cx="648117" cy="648231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0" y="43444"/>
                <a:ext cx="64811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73" name="Group 173"/>
            <p:cNvGrpSpPr/>
            <p:nvPr/>
          </p:nvGrpSpPr>
          <p:grpSpPr>
            <a:xfrm>
              <a:off x="-1" y="0"/>
              <a:ext cx="648118" cy="648230"/>
              <a:chOff x="0" y="0"/>
              <a:chExt cx="648116" cy="648229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0" y="-1"/>
                <a:ext cx="648117" cy="648231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0" y="43444"/>
                <a:ext cx="64811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176" name="Group 176"/>
            <p:cNvGrpSpPr/>
            <p:nvPr/>
          </p:nvGrpSpPr>
          <p:grpSpPr>
            <a:xfrm>
              <a:off x="648116" y="648229"/>
              <a:ext cx="648118" cy="648230"/>
              <a:chOff x="0" y="0"/>
              <a:chExt cx="648116" cy="648229"/>
            </a:xfrm>
          </p:grpSpPr>
          <p:sp>
            <p:nvSpPr>
              <p:cNvPr id="174" name="Shape 174"/>
              <p:cNvSpPr/>
              <p:nvPr/>
            </p:nvSpPr>
            <p:spPr>
              <a:xfrm>
                <a:off x="0" y="-1"/>
                <a:ext cx="648117" cy="648231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0" y="43444"/>
                <a:ext cx="64811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179" name="Group 179"/>
            <p:cNvGrpSpPr/>
            <p:nvPr/>
          </p:nvGrpSpPr>
          <p:grpSpPr>
            <a:xfrm>
              <a:off x="-1" y="1296458"/>
              <a:ext cx="648118" cy="648230"/>
              <a:chOff x="0" y="0"/>
              <a:chExt cx="648116" cy="648229"/>
            </a:xfrm>
          </p:grpSpPr>
          <p:sp>
            <p:nvSpPr>
              <p:cNvPr id="177" name="Shape 177"/>
              <p:cNvSpPr/>
              <p:nvPr/>
            </p:nvSpPr>
            <p:spPr>
              <a:xfrm>
                <a:off x="0" y="-1"/>
                <a:ext cx="648117" cy="648231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0" y="43444"/>
                <a:ext cx="64811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182" name="Group 182"/>
            <p:cNvGrpSpPr/>
            <p:nvPr/>
          </p:nvGrpSpPr>
          <p:grpSpPr>
            <a:xfrm>
              <a:off x="648116" y="1296458"/>
              <a:ext cx="648118" cy="648230"/>
              <a:chOff x="0" y="0"/>
              <a:chExt cx="648116" cy="648229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0" y="-1"/>
                <a:ext cx="648117" cy="648231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0" y="43444"/>
                <a:ext cx="64811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185" name="Group 185"/>
            <p:cNvGrpSpPr/>
            <p:nvPr/>
          </p:nvGrpSpPr>
          <p:grpSpPr>
            <a:xfrm>
              <a:off x="1296233" y="1296458"/>
              <a:ext cx="648118" cy="648230"/>
              <a:chOff x="0" y="0"/>
              <a:chExt cx="648116" cy="648229"/>
            </a:xfrm>
          </p:grpSpPr>
          <p:sp>
            <p:nvSpPr>
              <p:cNvPr id="183" name="Shape 183"/>
              <p:cNvSpPr/>
              <p:nvPr/>
            </p:nvSpPr>
            <p:spPr>
              <a:xfrm>
                <a:off x="0" y="-1"/>
                <a:ext cx="648117" cy="648231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0" y="43444"/>
                <a:ext cx="64811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186" name="Shape 186"/>
            <p:cNvSpPr/>
            <p:nvPr/>
          </p:nvSpPr>
          <p:spPr>
            <a:xfrm>
              <a:off x="-1" y="648229"/>
              <a:ext cx="648118" cy="64823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189" name="Group 189"/>
            <p:cNvGrpSpPr/>
            <p:nvPr/>
          </p:nvGrpSpPr>
          <p:grpSpPr>
            <a:xfrm>
              <a:off x="4464804" y="0"/>
              <a:ext cx="648117" cy="648230"/>
              <a:chOff x="0" y="0"/>
              <a:chExt cx="648116" cy="648229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0" y="-1"/>
                <a:ext cx="648117" cy="648231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0" y="43444"/>
                <a:ext cx="64811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192" name="Group 192"/>
            <p:cNvGrpSpPr/>
            <p:nvPr/>
          </p:nvGrpSpPr>
          <p:grpSpPr>
            <a:xfrm>
              <a:off x="5112920" y="0"/>
              <a:ext cx="648118" cy="648230"/>
              <a:chOff x="0" y="0"/>
              <a:chExt cx="648116" cy="648229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0" y="-1"/>
                <a:ext cx="648117" cy="648231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0" y="43444"/>
                <a:ext cx="64811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195" name="Group 195"/>
            <p:cNvGrpSpPr/>
            <p:nvPr/>
          </p:nvGrpSpPr>
          <p:grpSpPr>
            <a:xfrm>
              <a:off x="3816687" y="645847"/>
              <a:ext cx="648117" cy="648230"/>
              <a:chOff x="0" y="0"/>
              <a:chExt cx="648116" cy="648229"/>
            </a:xfrm>
          </p:grpSpPr>
          <p:sp>
            <p:nvSpPr>
              <p:cNvPr id="193" name="Shape 193"/>
              <p:cNvSpPr/>
              <p:nvPr/>
            </p:nvSpPr>
            <p:spPr>
              <a:xfrm>
                <a:off x="0" y="-1"/>
                <a:ext cx="648117" cy="648231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0" y="43444"/>
                <a:ext cx="64811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198" name="Group 198"/>
            <p:cNvGrpSpPr/>
            <p:nvPr/>
          </p:nvGrpSpPr>
          <p:grpSpPr>
            <a:xfrm>
              <a:off x="4464804" y="642365"/>
              <a:ext cx="648117" cy="648230"/>
              <a:chOff x="0" y="0"/>
              <a:chExt cx="648116" cy="648229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0" y="-1"/>
                <a:ext cx="648117" cy="648231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0" y="43444"/>
                <a:ext cx="64811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201" name="Group 201"/>
            <p:cNvGrpSpPr/>
            <p:nvPr/>
          </p:nvGrpSpPr>
          <p:grpSpPr>
            <a:xfrm>
              <a:off x="5112920" y="642365"/>
              <a:ext cx="648118" cy="648230"/>
              <a:chOff x="0" y="0"/>
              <a:chExt cx="648116" cy="648229"/>
            </a:xfrm>
          </p:grpSpPr>
          <p:sp>
            <p:nvSpPr>
              <p:cNvPr id="199" name="Shape 199"/>
              <p:cNvSpPr/>
              <p:nvPr/>
            </p:nvSpPr>
            <p:spPr>
              <a:xfrm>
                <a:off x="0" y="-1"/>
                <a:ext cx="648117" cy="648231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0" y="43444"/>
                <a:ext cx="64811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204" name="Group 204"/>
            <p:cNvGrpSpPr/>
            <p:nvPr/>
          </p:nvGrpSpPr>
          <p:grpSpPr>
            <a:xfrm>
              <a:off x="3816687" y="1296458"/>
              <a:ext cx="648117" cy="648230"/>
              <a:chOff x="0" y="0"/>
              <a:chExt cx="648116" cy="648229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0" y="-1"/>
                <a:ext cx="648117" cy="648231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0" y="43444"/>
                <a:ext cx="64811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207" name="Group 207"/>
            <p:cNvGrpSpPr/>
            <p:nvPr/>
          </p:nvGrpSpPr>
          <p:grpSpPr>
            <a:xfrm>
              <a:off x="4464804" y="1296458"/>
              <a:ext cx="648117" cy="648230"/>
              <a:chOff x="0" y="0"/>
              <a:chExt cx="648116" cy="648229"/>
            </a:xfrm>
          </p:grpSpPr>
          <p:sp>
            <p:nvSpPr>
              <p:cNvPr id="205" name="Shape 205"/>
              <p:cNvSpPr/>
              <p:nvPr/>
            </p:nvSpPr>
            <p:spPr>
              <a:xfrm>
                <a:off x="0" y="-1"/>
                <a:ext cx="648117" cy="648231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0" y="43444"/>
                <a:ext cx="64811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210" name="Group 210"/>
            <p:cNvGrpSpPr/>
            <p:nvPr/>
          </p:nvGrpSpPr>
          <p:grpSpPr>
            <a:xfrm>
              <a:off x="5112920" y="1296458"/>
              <a:ext cx="648118" cy="648230"/>
              <a:chOff x="0" y="0"/>
              <a:chExt cx="648116" cy="648229"/>
            </a:xfrm>
          </p:grpSpPr>
          <p:sp>
            <p:nvSpPr>
              <p:cNvPr id="208" name="Shape 208"/>
              <p:cNvSpPr/>
              <p:nvPr/>
            </p:nvSpPr>
            <p:spPr>
              <a:xfrm>
                <a:off x="0" y="-1"/>
                <a:ext cx="648117" cy="648231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0" y="43444"/>
                <a:ext cx="648117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211" name="Shape 211"/>
            <p:cNvSpPr/>
            <p:nvPr/>
          </p:nvSpPr>
          <p:spPr>
            <a:xfrm>
              <a:off x="3816687" y="0"/>
              <a:ext cx="648117" cy="64823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2592466" y="792280"/>
              <a:ext cx="648118" cy="360128"/>
            </a:xfrm>
            <a:prstGeom prst="rightArrow">
              <a:avLst>
                <a:gd name="adj1" fmla="val 50000"/>
                <a:gd name="adj2" fmla="val 49991"/>
              </a:avLst>
            </a:prstGeom>
            <a:solidFill>
              <a:srgbClr val="FFFFFF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 b="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14" name="Shape 214"/>
          <p:cNvSpPr/>
          <p:nvPr/>
        </p:nvSpPr>
        <p:spPr>
          <a:xfrm>
            <a:off x="1979612" y="5229225"/>
            <a:ext cx="1526541" cy="599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初始状态</a:t>
            </a:r>
          </a:p>
        </p:txBody>
      </p:sp>
      <p:sp>
        <p:nvSpPr>
          <p:cNvPr id="215" name="Shape 215"/>
          <p:cNvSpPr/>
          <p:nvPr/>
        </p:nvSpPr>
        <p:spPr>
          <a:xfrm>
            <a:off x="5738812" y="5208587"/>
            <a:ext cx="1526541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目标状态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61976"/>
          </a:xfrm>
          <a:prstGeom prst="rect">
            <a:avLst/>
          </a:prstGeom>
        </p:spPr>
        <p:txBody>
          <a:bodyPr/>
          <a:lstStyle/>
          <a:p>
            <a:pPr algn="r" defTabSz="557784">
              <a:defRPr sz="2684"/>
            </a:pPr>
            <a:r>
              <a:t>A*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算法的评估函数设计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rPr>
                <a:latin typeface="宋体"/>
                <a:ea typeface="宋体"/>
                <a:cs typeface="宋体"/>
                <a:sym typeface="宋体"/>
              </a:rPr>
              <a:t>评估函数</a:t>
            </a:r>
            <a:r>
              <a:t>f(n)=g(n)+h(n)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g(n)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表示结点</a:t>
            </a:r>
            <a:r>
              <a:t>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目前经过的移动次数，即其在搜索树中的深度</a:t>
            </a:r>
          </a:p>
          <a:p>
            <a:pPr marL="742950" lvl="1" indent="-285750">
              <a:spcBef>
                <a:spcPts val="0"/>
              </a:spcBef>
              <a:defRPr sz="2800"/>
            </a:pPr>
            <a:r>
              <a:t>h(n)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表示每个数字棋子与目标位置的距离之和，满足可采纳性和一致性</a:t>
            </a:r>
          </a:p>
        </p:txBody>
      </p:sp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247" name="Group 247"/>
          <p:cNvGrpSpPr/>
          <p:nvPr/>
        </p:nvGrpSpPr>
        <p:grpSpPr>
          <a:xfrm>
            <a:off x="8027987" y="3470"/>
            <a:ext cx="1008063" cy="1231310"/>
            <a:chOff x="0" y="0"/>
            <a:chExt cx="1008062" cy="1231308"/>
          </a:xfrm>
        </p:grpSpPr>
        <p:grpSp>
          <p:nvGrpSpPr>
            <p:cNvPr id="224" name="Group 224"/>
            <p:cNvGrpSpPr/>
            <p:nvPr/>
          </p:nvGrpSpPr>
          <p:grpSpPr>
            <a:xfrm>
              <a:off x="336020" y="-1"/>
              <a:ext cx="336022" cy="561342"/>
              <a:chOff x="0" y="0"/>
              <a:chExt cx="336020" cy="561340"/>
            </a:xfrm>
          </p:grpSpPr>
          <p:sp>
            <p:nvSpPr>
              <p:cNvPr id="222" name="Shape 222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23" name="Shape 223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227" name="Group 227"/>
            <p:cNvGrpSpPr/>
            <p:nvPr/>
          </p:nvGrpSpPr>
          <p:grpSpPr>
            <a:xfrm>
              <a:off x="672041" y="-1"/>
              <a:ext cx="336022" cy="561342"/>
              <a:chOff x="0" y="0"/>
              <a:chExt cx="336020" cy="561340"/>
            </a:xfrm>
          </p:grpSpPr>
          <p:sp>
            <p:nvSpPr>
              <p:cNvPr id="225" name="Shape 225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230" name="Group 230"/>
            <p:cNvGrpSpPr/>
            <p:nvPr/>
          </p:nvGrpSpPr>
          <p:grpSpPr>
            <a:xfrm>
              <a:off x="0" y="334033"/>
              <a:ext cx="336021" cy="561341"/>
              <a:chOff x="0" y="0"/>
              <a:chExt cx="336020" cy="561340"/>
            </a:xfrm>
          </p:grpSpPr>
          <p:sp>
            <p:nvSpPr>
              <p:cNvPr id="228" name="Shape 228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233" name="Group 233"/>
            <p:cNvGrpSpPr/>
            <p:nvPr/>
          </p:nvGrpSpPr>
          <p:grpSpPr>
            <a:xfrm>
              <a:off x="336020" y="333462"/>
              <a:ext cx="336022" cy="561341"/>
              <a:chOff x="0" y="0"/>
              <a:chExt cx="336020" cy="561340"/>
            </a:xfrm>
          </p:grpSpPr>
          <p:sp>
            <p:nvSpPr>
              <p:cNvPr id="231" name="Shape 231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236" name="Group 236"/>
            <p:cNvGrpSpPr/>
            <p:nvPr/>
          </p:nvGrpSpPr>
          <p:grpSpPr>
            <a:xfrm>
              <a:off x="672041" y="333462"/>
              <a:ext cx="336022" cy="561341"/>
              <a:chOff x="0" y="0"/>
              <a:chExt cx="336020" cy="561340"/>
            </a:xfrm>
          </p:grpSpPr>
          <p:sp>
            <p:nvSpPr>
              <p:cNvPr id="234" name="Shape 234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239" name="Group 239"/>
            <p:cNvGrpSpPr/>
            <p:nvPr/>
          </p:nvGrpSpPr>
          <p:grpSpPr>
            <a:xfrm>
              <a:off x="0" y="668066"/>
              <a:ext cx="336021" cy="561341"/>
              <a:chOff x="0" y="0"/>
              <a:chExt cx="336020" cy="561340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242" name="Group 242"/>
            <p:cNvGrpSpPr/>
            <p:nvPr/>
          </p:nvGrpSpPr>
          <p:grpSpPr>
            <a:xfrm>
              <a:off x="336020" y="669968"/>
              <a:ext cx="336022" cy="561341"/>
              <a:chOff x="0" y="0"/>
              <a:chExt cx="336020" cy="561340"/>
            </a:xfrm>
          </p:grpSpPr>
          <p:sp>
            <p:nvSpPr>
              <p:cNvPr id="240" name="Shape 240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245" name="Group 245"/>
            <p:cNvGrpSpPr/>
            <p:nvPr/>
          </p:nvGrpSpPr>
          <p:grpSpPr>
            <a:xfrm>
              <a:off x="672041" y="669398"/>
              <a:ext cx="336022" cy="561341"/>
              <a:chOff x="0" y="0"/>
              <a:chExt cx="336020" cy="561340"/>
            </a:xfrm>
          </p:grpSpPr>
          <p:sp>
            <p:nvSpPr>
              <p:cNvPr id="243" name="Shape 243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246" name="Shape 246"/>
            <p:cNvSpPr/>
            <p:nvPr/>
          </p:nvSpPr>
          <p:spPr>
            <a:xfrm>
              <a:off x="0" y="112416"/>
              <a:ext cx="336021" cy="33650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</p:grpSp>
      <p:grpSp>
        <p:nvGrpSpPr>
          <p:cNvPr id="274" name="Group 274"/>
          <p:cNvGrpSpPr/>
          <p:nvPr/>
        </p:nvGrpSpPr>
        <p:grpSpPr>
          <a:xfrm>
            <a:off x="4067175" y="3094"/>
            <a:ext cx="1387476" cy="1232850"/>
            <a:chOff x="0" y="0"/>
            <a:chExt cx="1387475" cy="1232848"/>
          </a:xfrm>
        </p:grpSpPr>
        <p:grpSp>
          <p:nvGrpSpPr>
            <p:cNvPr id="250" name="Group 250"/>
            <p:cNvGrpSpPr/>
            <p:nvPr/>
          </p:nvGrpSpPr>
          <p:grpSpPr>
            <a:xfrm>
              <a:off x="671505" y="-1"/>
              <a:ext cx="335754" cy="561342"/>
              <a:chOff x="0" y="0"/>
              <a:chExt cx="335752" cy="561340"/>
            </a:xfrm>
          </p:grpSpPr>
          <p:sp>
            <p:nvSpPr>
              <p:cNvPr id="248" name="Shape 248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253" name="Group 253"/>
            <p:cNvGrpSpPr/>
            <p:nvPr/>
          </p:nvGrpSpPr>
          <p:grpSpPr>
            <a:xfrm>
              <a:off x="671505" y="335754"/>
              <a:ext cx="335754" cy="561341"/>
              <a:chOff x="0" y="0"/>
              <a:chExt cx="335752" cy="561340"/>
            </a:xfrm>
          </p:grpSpPr>
          <p:sp>
            <p:nvSpPr>
              <p:cNvPr id="251" name="Shape 251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256" name="Group 256"/>
            <p:cNvGrpSpPr/>
            <p:nvPr/>
          </p:nvGrpSpPr>
          <p:grpSpPr>
            <a:xfrm>
              <a:off x="335752" y="-1"/>
              <a:ext cx="335754" cy="561342"/>
              <a:chOff x="0" y="0"/>
              <a:chExt cx="335752" cy="561340"/>
            </a:xfrm>
          </p:grpSpPr>
          <p:sp>
            <p:nvSpPr>
              <p:cNvPr id="254" name="Shape 254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259" name="Group 259"/>
            <p:cNvGrpSpPr/>
            <p:nvPr/>
          </p:nvGrpSpPr>
          <p:grpSpPr>
            <a:xfrm>
              <a:off x="0" y="-1"/>
              <a:ext cx="335753" cy="561342"/>
              <a:chOff x="0" y="0"/>
              <a:chExt cx="335752" cy="561340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262" name="Group 262"/>
            <p:cNvGrpSpPr/>
            <p:nvPr/>
          </p:nvGrpSpPr>
          <p:grpSpPr>
            <a:xfrm>
              <a:off x="335752" y="335754"/>
              <a:ext cx="335754" cy="561341"/>
              <a:chOff x="0" y="0"/>
              <a:chExt cx="335752" cy="561340"/>
            </a:xfrm>
          </p:grpSpPr>
          <p:sp>
            <p:nvSpPr>
              <p:cNvPr id="260" name="Shape 260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265" name="Group 265"/>
            <p:cNvGrpSpPr/>
            <p:nvPr/>
          </p:nvGrpSpPr>
          <p:grpSpPr>
            <a:xfrm>
              <a:off x="0" y="671508"/>
              <a:ext cx="335753" cy="561341"/>
              <a:chOff x="0" y="0"/>
              <a:chExt cx="335752" cy="561340"/>
            </a:xfrm>
          </p:grpSpPr>
          <p:sp>
            <p:nvSpPr>
              <p:cNvPr id="263" name="Shape 263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64" name="Shape 264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268" name="Group 268"/>
            <p:cNvGrpSpPr/>
            <p:nvPr/>
          </p:nvGrpSpPr>
          <p:grpSpPr>
            <a:xfrm>
              <a:off x="335752" y="671508"/>
              <a:ext cx="335754" cy="561341"/>
              <a:chOff x="0" y="0"/>
              <a:chExt cx="335752" cy="561340"/>
            </a:xfrm>
          </p:grpSpPr>
          <p:sp>
            <p:nvSpPr>
              <p:cNvPr id="266" name="Shape 266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271" name="Group 271"/>
            <p:cNvGrpSpPr/>
            <p:nvPr/>
          </p:nvGrpSpPr>
          <p:grpSpPr>
            <a:xfrm>
              <a:off x="671505" y="671508"/>
              <a:ext cx="335754" cy="561341"/>
              <a:chOff x="0" y="0"/>
              <a:chExt cx="335752" cy="561340"/>
            </a:xfrm>
          </p:grpSpPr>
          <p:sp>
            <p:nvSpPr>
              <p:cNvPr id="269" name="Shape 269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272" name="Shape 272"/>
            <p:cNvSpPr/>
            <p:nvPr/>
          </p:nvSpPr>
          <p:spPr>
            <a:xfrm>
              <a:off x="0" y="448547"/>
              <a:ext cx="335753" cy="33575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014416" y="116539"/>
              <a:ext cx="373060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0</a:t>
              </a:r>
            </a:p>
            <a:p>
              <a:pPr>
                <a:defRPr sz="2000" b="0"/>
              </a:pPr>
              <a:r>
                <a:t>7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sldNum" sz="quarter" idx="2"/>
          </p:nvPr>
        </p:nvSpPr>
        <p:spPr>
          <a:xfrm>
            <a:off x="8344535" y="6258242"/>
            <a:ext cx="342266" cy="561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spcBef>
                <a:spcPts val="700"/>
              </a:spcBef>
              <a:defRPr sz="3200" b="1"/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302" name="Group 302"/>
          <p:cNvGrpSpPr/>
          <p:nvPr/>
        </p:nvGrpSpPr>
        <p:grpSpPr>
          <a:xfrm>
            <a:off x="8027987" y="3470"/>
            <a:ext cx="1008063" cy="1231310"/>
            <a:chOff x="0" y="0"/>
            <a:chExt cx="1008062" cy="1231308"/>
          </a:xfrm>
        </p:grpSpPr>
        <p:grpSp>
          <p:nvGrpSpPr>
            <p:cNvPr id="279" name="Group 279"/>
            <p:cNvGrpSpPr/>
            <p:nvPr/>
          </p:nvGrpSpPr>
          <p:grpSpPr>
            <a:xfrm>
              <a:off x="336020" y="-1"/>
              <a:ext cx="336022" cy="561342"/>
              <a:chOff x="0" y="0"/>
              <a:chExt cx="336020" cy="561340"/>
            </a:xfrm>
          </p:grpSpPr>
          <p:sp>
            <p:nvSpPr>
              <p:cNvPr id="277" name="Shape 277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78" name="Shape 278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282" name="Group 282"/>
            <p:cNvGrpSpPr/>
            <p:nvPr/>
          </p:nvGrpSpPr>
          <p:grpSpPr>
            <a:xfrm>
              <a:off x="672041" y="-1"/>
              <a:ext cx="336022" cy="561342"/>
              <a:chOff x="0" y="0"/>
              <a:chExt cx="336020" cy="561340"/>
            </a:xfrm>
          </p:grpSpPr>
          <p:sp>
            <p:nvSpPr>
              <p:cNvPr id="280" name="Shape 280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81" name="Shape 281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285" name="Group 285"/>
            <p:cNvGrpSpPr/>
            <p:nvPr/>
          </p:nvGrpSpPr>
          <p:grpSpPr>
            <a:xfrm>
              <a:off x="0" y="334033"/>
              <a:ext cx="336021" cy="561341"/>
              <a:chOff x="0" y="0"/>
              <a:chExt cx="336020" cy="561340"/>
            </a:xfrm>
          </p:grpSpPr>
          <p:sp>
            <p:nvSpPr>
              <p:cNvPr id="283" name="Shape 283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84" name="Shape 284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288" name="Group 288"/>
            <p:cNvGrpSpPr/>
            <p:nvPr/>
          </p:nvGrpSpPr>
          <p:grpSpPr>
            <a:xfrm>
              <a:off x="336020" y="333462"/>
              <a:ext cx="336022" cy="561341"/>
              <a:chOff x="0" y="0"/>
              <a:chExt cx="336020" cy="561340"/>
            </a:xfrm>
          </p:grpSpPr>
          <p:sp>
            <p:nvSpPr>
              <p:cNvPr id="286" name="Shape 286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291" name="Group 291"/>
            <p:cNvGrpSpPr/>
            <p:nvPr/>
          </p:nvGrpSpPr>
          <p:grpSpPr>
            <a:xfrm>
              <a:off x="672041" y="333462"/>
              <a:ext cx="336022" cy="561341"/>
              <a:chOff x="0" y="0"/>
              <a:chExt cx="336020" cy="561340"/>
            </a:xfrm>
          </p:grpSpPr>
          <p:sp>
            <p:nvSpPr>
              <p:cNvPr id="289" name="Shape 289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294" name="Group 294"/>
            <p:cNvGrpSpPr/>
            <p:nvPr/>
          </p:nvGrpSpPr>
          <p:grpSpPr>
            <a:xfrm>
              <a:off x="0" y="668066"/>
              <a:ext cx="336021" cy="561341"/>
              <a:chOff x="0" y="0"/>
              <a:chExt cx="336020" cy="561340"/>
            </a:xfrm>
          </p:grpSpPr>
          <p:sp>
            <p:nvSpPr>
              <p:cNvPr id="292" name="Shape 292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93" name="Shape 293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297" name="Group 297"/>
            <p:cNvGrpSpPr/>
            <p:nvPr/>
          </p:nvGrpSpPr>
          <p:grpSpPr>
            <a:xfrm>
              <a:off x="336020" y="669968"/>
              <a:ext cx="336022" cy="561341"/>
              <a:chOff x="0" y="0"/>
              <a:chExt cx="336020" cy="561340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300" name="Group 300"/>
            <p:cNvGrpSpPr/>
            <p:nvPr/>
          </p:nvGrpSpPr>
          <p:grpSpPr>
            <a:xfrm>
              <a:off x="672041" y="669398"/>
              <a:ext cx="336022" cy="561341"/>
              <a:chOff x="0" y="0"/>
              <a:chExt cx="336020" cy="561340"/>
            </a:xfrm>
          </p:grpSpPr>
          <p:sp>
            <p:nvSpPr>
              <p:cNvPr id="298" name="Shape 298"/>
              <p:cNvSpPr/>
              <p:nvPr/>
            </p:nvSpPr>
            <p:spPr>
              <a:xfrm>
                <a:off x="0" y="112416"/>
                <a:ext cx="336021" cy="336508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0" y="0"/>
                <a:ext cx="336021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301" name="Shape 301"/>
            <p:cNvSpPr/>
            <p:nvPr/>
          </p:nvSpPr>
          <p:spPr>
            <a:xfrm>
              <a:off x="0" y="112416"/>
              <a:ext cx="336021" cy="33650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</p:grpSp>
      <p:sp>
        <p:nvSpPr>
          <p:cNvPr id="303" name="Shape 303"/>
          <p:cNvSpPr/>
          <p:nvPr/>
        </p:nvSpPr>
        <p:spPr>
          <a:xfrm rot="5400000">
            <a:off x="4471193" y="1158081"/>
            <a:ext cx="223839" cy="180976"/>
          </a:xfrm>
          <a:prstGeom prst="rightArrow">
            <a:avLst>
              <a:gd name="adj1" fmla="val 50000"/>
              <a:gd name="adj2" fmla="val 50207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0" name="Group 330"/>
          <p:cNvGrpSpPr/>
          <p:nvPr/>
        </p:nvGrpSpPr>
        <p:grpSpPr>
          <a:xfrm>
            <a:off x="4067175" y="3094"/>
            <a:ext cx="1387476" cy="1232850"/>
            <a:chOff x="0" y="0"/>
            <a:chExt cx="1387475" cy="1232848"/>
          </a:xfrm>
        </p:grpSpPr>
        <p:grpSp>
          <p:nvGrpSpPr>
            <p:cNvPr id="306" name="Group 306"/>
            <p:cNvGrpSpPr/>
            <p:nvPr/>
          </p:nvGrpSpPr>
          <p:grpSpPr>
            <a:xfrm>
              <a:off x="671505" y="-1"/>
              <a:ext cx="335754" cy="561342"/>
              <a:chOff x="0" y="0"/>
              <a:chExt cx="335752" cy="561340"/>
            </a:xfrm>
          </p:grpSpPr>
          <p:sp>
            <p:nvSpPr>
              <p:cNvPr id="304" name="Shape 304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05" name="Shape 305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309" name="Group 309"/>
            <p:cNvGrpSpPr/>
            <p:nvPr/>
          </p:nvGrpSpPr>
          <p:grpSpPr>
            <a:xfrm>
              <a:off x="671505" y="335754"/>
              <a:ext cx="335754" cy="561341"/>
              <a:chOff x="0" y="0"/>
              <a:chExt cx="335752" cy="561340"/>
            </a:xfrm>
          </p:grpSpPr>
          <p:sp>
            <p:nvSpPr>
              <p:cNvPr id="307" name="Shape 307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08" name="Shape 308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312" name="Group 312"/>
            <p:cNvGrpSpPr/>
            <p:nvPr/>
          </p:nvGrpSpPr>
          <p:grpSpPr>
            <a:xfrm>
              <a:off x="335752" y="-1"/>
              <a:ext cx="335754" cy="561342"/>
              <a:chOff x="0" y="0"/>
              <a:chExt cx="335752" cy="561340"/>
            </a:xfrm>
          </p:grpSpPr>
          <p:sp>
            <p:nvSpPr>
              <p:cNvPr id="310" name="Shape 310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315" name="Group 315"/>
            <p:cNvGrpSpPr/>
            <p:nvPr/>
          </p:nvGrpSpPr>
          <p:grpSpPr>
            <a:xfrm>
              <a:off x="0" y="-1"/>
              <a:ext cx="335753" cy="561342"/>
              <a:chOff x="0" y="0"/>
              <a:chExt cx="335752" cy="561340"/>
            </a:xfrm>
          </p:grpSpPr>
          <p:sp>
            <p:nvSpPr>
              <p:cNvPr id="313" name="Shape 313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318" name="Group 318"/>
            <p:cNvGrpSpPr/>
            <p:nvPr/>
          </p:nvGrpSpPr>
          <p:grpSpPr>
            <a:xfrm>
              <a:off x="335752" y="335754"/>
              <a:ext cx="335754" cy="561341"/>
              <a:chOff x="0" y="0"/>
              <a:chExt cx="335752" cy="561340"/>
            </a:xfrm>
          </p:grpSpPr>
          <p:sp>
            <p:nvSpPr>
              <p:cNvPr id="316" name="Shape 316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321" name="Group 321"/>
            <p:cNvGrpSpPr/>
            <p:nvPr/>
          </p:nvGrpSpPr>
          <p:grpSpPr>
            <a:xfrm>
              <a:off x="0" y="671508"/>
              <a:ext cx="335753" cy="561341"/>
              <a:chOff x="0" y="0"/>
              <a:chExt cx="335752" cy="561340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324" name="Group 324"/>
            <p:cNvGrpSpPr/>
            <p:nvPr/>
          </p:nvGrpSpPr>
          <p:grpSpPr>
            <a:xfrm>
              <a:off x="335752" y="671508"/>
              <a:ext cx="335754" cy="561341"/>
              <a:chOff x="0" y="0"/>
              <a:chExt cx="335752" cy="561340"/>
            </a:xfrm>
          </p:grpSpPr>
          <p:sp>
            <p:nvSpPr>
              <p:cNvPr id="322" name="Shape 322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327" name="Group 327"/>
            <p:cNvGrpSpPr/>
            <p:nvPr/>
          </p:nvGrpSpPr>
          <p:grpSpPr>
            <a:xfrm>
              <a:off x="671505" y="671508"/>
              <a:ext cx="335754" cy="561341"/>
              <a:chOff x="0" y="0"/>
              <a:chExt cx="335752" cy="561340"/>
            </a:xfrm>
          </p:grpSpPr>
          <p:sp>
            <p:nvSpPr>
              <p:cNvPr id="325" name="Shape 325"/>
              <p:cNvSpPr/>
              <p:nvPr/>
            </p:nvSpPr>
            <p:spPr>
              <a:xfrm>
                <a:off x="0" y="112792"/>
                <a:ext cx="335753" cy="335756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0" y="0"/>
                <a:ext cx="335753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sp>
          <p:nvSpPr>
            <p:cNvPr id="328" name="Shape 328"/>
            <p:cNvSpPr/>
            <p:nvPr/>
          </p:nvSpPr>
          <p:spPr>
            <a:xfrm>
              <a:off x="0" y="448547"/>
              <a:ext cx="335753" cy="33575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1014416" y="116539"/>
              <a:ext cx="373060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0</a:t>
              </a:r>
            </a:p>
            <a:p>
              <a:pPr>
                <a:defRPr sz="2000" b="0"/>
              </a:pPr>
              <a:r>
                <a:t>7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grpSp>
        <p:nvGrpSpPr>
          <p:cNvPr id="357" name="Group 357"/>
          <p:cNvGrpSpPr/>
          <p:nvPr/>
        </p:nvGrpSpPr>
        <p:grpSpPr>
          <a:xfrm>
            <a:off x="2484437" y="1269259"/>
            <a:ext cx="1495426" cy="1281007"/>
            <a:chOff x="0" y="0"/>
            <a:chExt cx="1495424" cy="1281006"/>
          </a:xfrm>
        </p:grpSpPr>
        <p:grpSp>
          <p:nvGrpSpPr>
            <p:cNvPr id="333" name="Group 333"/>
            <p:cNvGrpSpPr/>
            <p:nvPr/>
          </p:nvGrpSpPr>
          <p:grpSpPr>
            <a:xfrm>
              <a:off x="719728" y="0"/>
              <a:ext cx="359866" cy="561341"/>
              <a:chOff x="0" y="0"/>
              <a:chExt cx="359864" cy="561340"/>
            </a:xfrm>
          </p:grpSpPr>
          <p:sp>
            <p:nvSpPr>
              <p:cNvPr id="331" name="Shape 33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32" name="Shape 33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336" name="Group 336"/>
            <p:cNvGrpSpPr/>
            <p:nvPr/>
          </p:nvGrpSpPr>
          <p:grpSpPr>
            <a:xfrm>
              <a:off x="719728" y="359833"/>
              <a:ext cx="359866" cy="561341"/>
              <a:chOff x="0" y="0"/>
              <a:chExt cx="359864" cy="561340"/>
            </a:xfrm>
          </p:grpSpPr>
          <p:sp>
            <p:nvSpPr>
              <p:cNvPr id="334" name="Shape 33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339" name="Group 339"/>
            <p:cNvGrpSpPr/>
            <p:nvPr/>
          </p:nvGrpSpPr>
          <p:grpSpPr>
            <a:xfrm>
              <a:off x="359864" y="0"/>
              <a:ext cx="359865" cy="561341"/>
              <a:chOff x="0" y="0"/>
              <a:chExt cx="359864" cy="561340"/>
            </a:xfrm>
          </p:grpSpPr>
          <p:sp>
            <p:nvSpPr>
              <p:cNvPr id="337" name="Shape 33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340" name="Shape 340"/>
            <p:cNvSpPr/>
            <p:nvPr/>
          </p:nvSpPr>
          <p:spPr>
            <a:xfrm>
              <a:off x="0" y="100753"/>
              <a:ext cx="359865" cy="35983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343" name="Group 343"/>
            <p:cNvGrpSpPr/>
            <p:nvPr/>
          </p:nvGrpSpPr>
          <p:grpSpPr>
            <a:xfrm>
              <a:off x="359864" y="359833"/>
              <a:ext cx="359865" cy="561341"/>
              <a:chOff x="0" y="0"/>
              <a:chExt cx="359864" cy="561340"/>
            </a:xfrm>
          </p:grpSpPr>
          <p:sp>
            <p:nvSpPr>
              <p:cNvPr id="341" name="Shape 341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grpSp>
          <p:nvGrpSpPr>
            <p:cNvPr id="346" name="Group 346"/>
            <p:cNvGrpSpPr/>
            <p:nvPr/>
          </p:nvGrpSpPr>
          <p:grpSpPr>
            <a:xfrm>
              <a:off x="0" y="719666"/>
              <a:ext cx="359865" cy="561341"/>
              <a:chOff x="0" y="0"/>
              <a:chExt cx="359864" cy="561340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349" name="Group 349"/>
            <p:cNvGrpSpPr/>
            <p:nvPr/>
          </p:nvGrpSpPr>
          <p:grpSpPr>
            <a:xfrm>
              <a:off x="359864" y="719666"/>
              <a:ext cx="359865" cy="561341"/>
              <a:chOff x="0" y="0"/>
              <a:chExt cx="359864" cy="561340"/>
            </a:xfrm>
          </p:grpSpPr>
          <p:sp>
            <p:nvSpPr>
              <p:cNvPr id="347" name="Shape 347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352" name="Group 352"/>
            <p:cNvGrpSpPr/>
            <p:nvPr/>
          </p:nvGrpSpPr>
          <p:grpSpPr>
            <a:xfrm>
              <a:off x="719728" y="719666"/>
              <a:ext cx="359866" cy="561341"/>
              <a:chOff x="0" y="0"/>
              <a:chExt cx="359864" cy="561340"/>
            </a:xfrm>
          </p:grpSpPr>
          <p:sp>
            <p:nvSpPr>
              <p:cNvPr id="350" name="Shape 350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355" name="Group 355"/>
            <p:cNvGrpSpPr/>
            <p:nvPr/>
          </p:nvGrpSpPr>
          <p:grpSpPr>
            <a:xfrm>
              <a:off x="0" y="359833"/>
              <a:ext cx="359865" cy="561341"/>
              <a:chOff x="0" y="0"/>
              <a:chExt cx="359864" cy="561340"/>
            </a:xfrm>
          </p:grpSpPr>
          <p:sp>
            <p:nvSpPr>
              <p:cNvPr id="353" name="Shape 353"/>
              <p:cNvSpPr/>
              <p:nvPr/>
            </p:nvSpPr>
            <p:spPr>
              <a:xfrm>
                <a:off x="0" y="100753"/>
                <a:ext cx="35986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0" y="0"/>
                <a:ext cx="35986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356" name="Shape 356"/>
            <p:cNvSpPr/>
            <p:nvPr/>
          </p:nvSpPr>
          <p:spPr>
            <a:xfrm>
              <a:off x="1095575" y="104768"/>
              <a:ext cx="399850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1</a:t>
              </a:r>
            </a:p>
            <a:p>
              <a:pPr>
                <a:defRPr sz="2000" b="0"/>
              </a:pPr>
              <a:r>
                <a:t>6</a:t>
              </a:r>
            </a:p>
            <a:p>
              <a:pPr>
                <a:defRPr sz="2000" b="0"/>
              </a:pPr>
              <a:r>
                <a:t>7</a:t>
              </a:r>
            </a:p>
          </p:txBody>
        </p:sp>
      </p:grpSp>
      <p:grpSp>
        <p:nvGrpSpPr>
          <p:cNvPr id="384" name="Group 384"/>
          <p:cNvGrpSpPr/>
          <p:nvPr/>
        </p:nvGrpSpPr>
        <p:grpSpPr>
          <a:xfrm>
            <a:off x="4067175" y="1269259"/>
            <a:ext cx="1495425" cy="1281007"/>
            <a:chOff x="0" y="0"/>
            <a:chExt cx="1495425" cy="1281006"/>
          </a:xfrm>
        </p:grpSpPr>
        <p:grpSp>
          <p:nvGrpSpPr>
            <p:cNvPr id="360" name="Group 360"/>
            <p:cNvGrpSpPr/>
            <p:nvPr/>
          </p:nvGrpSpPr>
          <p:grpSpPr>
            <a:xfrm>
              <a:off x="720674" y="0"/>
              <a:ext cx="360338" cy="561341"/>
              <a:chOff x="0" y="0"/>
              <a:chExt cx="360337" cy="561340"/>
            </a:xfrm>
          </p:grpSpPr>
          <p:sp>
            <p:nvSpPr>
              <p:cNvPr id="358" name="Shape 358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363" name="Group 363"/>
            <p:cNvGrpSpPr/>
            <p:nvPr/>
          </p:nvGrpSpPr>
          <p:grpSpPr>
            <a:xfrm>
              <a:off x="720674" y="359833"/>
              <a:ext cx="360338" cy="561341"/>
              <a:chOff x="0" y="0"/>
              <a:chExt cx="360337" cy="561340"/>
            </a:xfrm>
          </p:grpSpPr>
          <p:sp>
            <p:nvSpPr>
              <p:cNvPr id="361" name="Shape 361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62" name="Shape 362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366" name="Group 366"/>
            <p:cNvGrpSpPr/>
            <p:nvPr/>
          </p:nvGrpSpPr>
          <p:grpSpPr>
            <a:xfrm>
              <a:off x="360337" y="0"/>
              <a:ext cx="360338" cy="561341"/>
              <a:chOff x="0" y="0"/>
              <a:chExt cx="360337" cy="561340"/>
            </a:xfrm>
          </p:grpSpPr>
          <p:sp>
            <p:nvSpPr>
              <p:cNvPr id="364" name="Shape 364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65" name="Shape 365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369" name="Group 369"/>
            <p:cNvGrpSpPr/>
            <p:nvPr/>
          </p:nvGrpSpPr>
          <p:grpSpPr>
            <a:xfrm>
              <a:off x="0" y="0"/>
              <a:ext cx="360338" cy="561341"/>
              <a:chOff x="0" y="0"/>
              <a:chExt cx="360337" cy="561340"/>
            </a:xfrm>
          </p:grpSpPr>
          <p:sp>
            <p:nvSpPr>
              <p:cNvPr id="367" name="Shape 367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68" name="Shape 368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grpSp>
          <p:nvGrpSpPr>
            <p:cNvPr id="372" name="Group 372"/>
            <p:cNvGrpSpPr/>
            <p:nvPr/>
          </p:nvGrpSpPr>
          <p:grpSpPr>
            <a:xfrm>
              <a:off x="360337" y="359833"/>
              <a:ext cx="360338" cy="561341"/>
              <a:chOff x="0" y="0"/>
              <a:chExt cx="360337" cy="561340"/>
            </a:xfrm>
          </p:grpSpPr>
          <p:sp>
            <p:nvSpPr>
              <p:cNvPr id="370" name="Shape 370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71" name="Shape 371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373" name="Shape 373"/>
            <p:cNvSpPr/>
            <p:nvPr/>
          </p:nvSpPr>
          <p:spPr>
            <a:xfrm>
              <a:off x="0" y="820419"/>
              <a:ext cx="360338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376" name="Group 376"/>
            <p:cNvGrpSpPr/>
            <p:nvPr/>
          </p:nvGrpSpPr>
          <p:grpSpPr>
            <a:xfrm>
              <a:off x="360337" y="719666"/>
              <a:ext cx="360338" cy="561341"/>
              <a:chOff x="0" y="0"/>
              <a:chExt cx="360337" cy="561340"/>
            </a:xfrm>
          </p:grpSpPr>
          <p:sp>
            <p:nvSpPr>
              <p:cNvPr id="374" name="Shape 374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75" name="Shape 375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379" name="Group 379"/>
            <p:cNvGrpSpPr/>
            <p:nvPr/>
          </p:nvGrpSpPr>
          <p:grpSpPr>
            <a:xfrm>
              <a:off x="720674" y="719666"/>
              <a:ext cx="360338" cy="561341"/>
              <a:chOff x="0" y="0"/>
              <a:chExt cx="360337" cy="561340"/>
            </a:xfrm>
          </p:grpSpPr>
          <p:sp>
            <p:nvSpPr>
              <p:cNvPr id="377" name="Shape 377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78" name="Shape 378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382" name="Group 382"/>
            <p:cNvGrpSpPr/>
            <p:nvPr/>
          </p:nvGrpSpPr>
          <p:grpSpPr>
            <a:xfrm>
              <a:off x="0" y="359833"/>
              <a:ext cx="360338" cy="561341"/>
              <a:chOff x="0" y="0"/>
              <a:chExt cx="360337" cy="561340"/>
            </a:xfrm>
          </p:grpSpPr>
          <p:sp>
            <p:nvSpPr>
              <p:cNvPr id="380" name="Shape 380"/>
              <p:cNvSpPr/>
              <p:nvPr/>
            </p:nvSpPr>
            <p:spPr>
              <a:xfrm>
                <a:off x="0" y="100753"/>
                <a:ext cx="360338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x="0" y="0"/>
                <a:ext cx="360338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sp>
          <p:nvSpPr>
            <p:cNvPr id="383" name="Shape 383"/>
            <p:cNvSpPr/>
            <p:nvPr/>
          </p:nvSpPr>
          <p:spPr>
            <a:xfrm>
              <a:off x="1095050" y="104768"/>
              <a:ext cx="400375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1</a:t>
              </a:r>
            </a:p>
            <a:p>
              <a:pPr>
                <a:defRPr sz="2000" b="0"/>
              </a:pPr>
              <a:r>
                <a:t>8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grpSp>
        <p:nvGrpSpPr>
          <p:cNvPr id="411" name="Group 411"/>
          <p:cNvGrpSpPr/>
          <p:nvPr/>
        </p:nvGrpSpPr>
        <p:grpSpPr>
          <a:xfrm>
            <a:off x="5670550" y="1269259"/>
            <a:ext cx="1493838" cy="1281007"/>
            <a:chOff x="0" y="0"/>
            <a:chExt cx="1493837" cy="1281006"/>
          </a:xfrm>
        </p:grpSpPr>
        <p:grpSp>
          <p:nvGrpSpPr>
            <p:cNvPr id="387" name="Group 387"/>
            <p:cNvGrpSpPr/>
            <p:nvPr/>
          </p:nvGrpSpPr>
          <p:grpSpPr>
            <a:xfrm>
              <a:off x="719909" y="0"/>
              <a:ext cx="359956" cy="561341"/>
              <a:chOff x="0" y="0"/>
              <a:chExt cx="359954" cy="561340"/>
            </a:xfrm>
          </p:grpSpPr>
          <p:sp>
            <p:nvSpPr>
              <p:cNvPr id="385" name="Shape 385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86" name="Shape 386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1</a:t>
                </a:r>
              </a:p>
            </p:txBody>
          </p:sp>
        </p:grpSp>
        <p:grpSp>
          <p:nvGrpSpPr>
            <p:cNvPr id="390" name="Group 390"/>
            <p:cNvGrpSpPr/>
            <p:nvPr/>
          </p:nvGrpSpPr>
          <p:grpSpPr>
            <a:xfrm>
              <a:off x="719909" y="359833"/>
              <a:ext cx="359956" cy="561341"/>
              <a:chOff x="0" y="0"/>
              <a:chExt cx="359954" cy="561340"/>
            </a:xfrm>
          </p:grpSpPr>
          <p:sp>
            <p:nvSpPr>
              <p:cNvPr id="388" name="Shape 388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93CDDD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89" name="Shape 389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2</a:t>
                </a:r>
              </a:p>
            </p:txBody>
          </p:sp>
        </p:grpSp>
        <p:grpSp>
          <p:nvGrpSpPr>
            <p:cNvPr id="393" name="Group 393"/>
            <p:cNvGrpSpPr/>
            <p:nvPr/>
          </p:nvGrpSpPr>
          <p:grpSpPr>
            <a:xfrm>
              <a:off x="359954" y="0"/>
              <a:ext cx="359956" cy="561341"/>
              <a:chOff x="0" y="0"/>
              <a:chExt cx="359954" cy="561340"/>
            </a:xfrm>
          </p:grpSpPr>
          <p:sp>
            <p:nvSpPr>
              <p:cNvPr id="391" name="Shape 391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92" name="Shape 392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396" name="Group 396"/>
            <p:cNvGrpSpPr/>
            <p:nvPr/>
          </p:nvGrpSpPr>
          <p:grpSpPr>
            <a:xfrm>
              <a:off x="0" y="0"/>
              <a:ext cx="359955" cy="561341"/>
              <a:chOff x="0" y="0"/>
              <a:chExt cx="359954" cy="561340"/>
            </a:xfrm>
          </p:grpSpPr>
          <p:sp>
            <p:nvSpPr>
              <p:cNvPr id="394" name="Shape 394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C3D69B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397" name="Shape 397"/>
            <p:cNvSpPr/>
            <p:nvPr/>
          </p:nvSpPr>
          <p:spPr>
            <a:xfrm>
              <a:off x="359954" y="460586"/>
              <a:ext cx="359956" cy="3598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0"/>
              </a:pPr>
              <a:endParaRPr/>
            </a:p>
          </p:txBody>
        </p:sp>
        <p:grpSp>
          <p:nvGrpSpPr>
            <p:cNvPr id="400" name="Group 400"/>
            <p:cNvGrpSpPr/>
            <p:nvPr/>
          </p:nvGrpSpPr>
          <p:grpSpPr>
            <a:xfrm>
              <a:off x="0" y="719666"/>
              <a:ext cx="359955" cy="561341"/>
              <a:chOff x="0" y="0"/>
              <a:chExt cx="359954" cy="561340"/>
            </a:xfrm>
          </p:grpSpPr>
          <p:sp>
            <p:nvSpPr>
              <p:cNvPr id="398" name="Shape 398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399" name="Shape 399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6</a:t>
                </a:r>
              </a:p>
            </p:txBody>
          </p:sp>
        </p:grpSp>
        <p:grpSp>
          <p:nvGrpSpPr>
            <p:cNvPr id="403" name="Group 403"/>
            <p:cNvGrpSpPr/>
            <p:nvPr/>
          </p:nvGrpSpPr>
          <p:grpSpPr>
            <a:xfrm>
              <a:off x="359954" y="719666"/>
              <a:ext cx="359956" cy="561341"/>
              <a:chOff x="0" y="0"/>
              <a:chExt cx="359954" cy="561340"/>
            </a:xfrm>
          </p:grpSpPr>
          <p:sp>
            <p:nvSpPr>
              <p:cNvPr id="401" name="Shape 401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02" name="Shape 402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7</a:t>
                </a:r>
              </a:p>
            </p:txBody>
          </p:sp>
        </p:grpSp>
        <p:grpSp>
          <p:nvGrpSpPr>
            <p:cNvPr id="406" name="Group 406"/>
            <p:cNvGrpSpPr/>
            <p:nvPr/>
          </p:nvGrpSpPr>
          <p:grpSpPr>
            <a:xfrm>
              <a:off x="719909" y="719666"/>
              <a:ext cx="359956" cy="561341"/>
              <a:chOff x="0" y="0"/>
              <a:chExt cx="359954" cy="561340"/>
            </a:xfrm>
          </p:grpSpPr>
          <p:sp>
            <p:nvSpPr>
              <p:cNvPr id="404" name="Shape 404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BFBFBF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05" name="Shape 405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8</a:t>
                </a:r>
              </a:p>
            </p:txBody>
          </p:sp>
        </p:grpSp>
        <p:grpSp>
          <p:nvGrpSpPr>
            <p:cNvPr id="409" name="Group 409"/>
            <p:cNvGrpSpPr/>
            <p:nvPr/>
          </p:nvGrpSpPr>
          <p:grpSpPr>
            <a:xfrm>
              <a:off x="0" y="359833"/>
              <a:ext cx="359955" cy="561341"/>
              <a:chOff x="0" y="0"/>
              <a:chExt cx="359954" cy="561340"/>
            </a:xfrm>
          </p:grpSpPr>
          <p:sp>
            <p:nvSpPr>
              <p:cNvPr id="407" name="Shape 407"/>
              <p:cNvSpPr/>
              <p:nvPr/>
            </p:nvSpPr>
            <p:spPr>
              <a:xfrm>
                <a:off x="0" y="100753"/>
                <a:ext cx="359955" cy="359834"/>
              </a:xfrm>
              <a:prstGeom prst="rect">
                <a:avLst/>
              </a:prstGeom>
              <a:solidFill>
                <a:srgbClr val="D99694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 b="0"/>
                </a:pPr>
                <a:endParaRPr/>
              </a:p>
            </p:txBody>
          </p:sp>
          <p:sp>
            <p:nvSpPr>
              <p:cNvPr id="408" name="Shape 408"/>
              <p:cNvSpPr/>
              <p:nvPr/>
            </p:nvSpPr>
            <p:spPr>
              <a:xfrm>
                <a:off x="0" y="0"/>
                <a:ext cx="359955" cy="561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200" b="0"/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410" name="Shape 410"/>
            <p:cNvSpPr/>
            <p:nvPr/>
          </p:nvSpPr>
          <p:spPr>
            <a:xfrm>
              <a:off x="1093887" y="104768"/>
              <a:ext cx="399951" cy="9677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0"/>
              </a:pPr>
              <a:r>
                <a:t>1</a:t>
              </a:r>
            </a:p>
            <a:p>
              <a:pPr>
                <a:defRPr sz="2000" b="0"/>
              </a:pPr>
              <a:r>
                <a:t>8</a:t>
              </a:r>
            </a:p>
            <a:p>
              <a:pPr>
                <a:defRPr sz="2000" b="0"/>
              </a:pPr>
              <a:r>
                <a:t>9</a:t>
              </a:r>
            </a:p>
          </p:txBody>
        </p:sp>
      </p:grpSp>
      <p:sp>
        <p:nvSpPr>
          <p:cNvPr id="412" name="Shape 412"/>
          <p:cNvSpPr/>
          <p:nvPr/>
        </p:nvSpPr>
        <p:spPr>
          <a:xfrm rot="2700000">
            <a:off x="5325268" y="1158081"/>
            <a:ext cx="223839" cy="180976"/>
          </a:xfrm>
          <a:prstGeom prst="rightArrow">
            <a:avLst>
              <a:gd name="adj1" fmla="val 50000"/>
              <a:gd name="adj2" fmla="val 50207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3595687" y="1158875"/>
            <a:ext cx="222251" cy="179388"/>
          </a:xfrm>
          <a:prstGeom prst="rightArrow">
            <a:avLst>
              <a:gd name="adj1" fmla="val 50000"/>
              <a:gd name="adj2" fmla="val 50292"/>
            </a:avLst>
          </a:prstGeom>
          <a:solidFill>
            <a:srgbClr val="FFFFFF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 sz="1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Macintosh PowerPoint</Application>
  <PresentationFormat>全屏显示(4:3)</PresentationFormat>
  <Paragraphs>591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黑体</vt:lpstr>
      <vt:lpstr>宋体</vt:lpstr>
      <vt:lpstr>Arial</vt:lpstr>
      <vt:lpstr>Calibri</vt:lpstr>
      <vt:lpstr>Symbol</vt:lpstr>
      <vt:lpstr>自定义设计方案</vt:lpstr>
      <vt:lpstr>PowerPoint 演示文稿</vt:lpstr>
      <vt:lpstr>目录</vt:lpstr>
      <vt:lpstr>A*算法的搜索过程</vt:lpstr>
      <vt:lpstr>A*算法的评估函数</vt:lpstr>
      <vt:lpstr>问题描述</vt:lpstr>
      <vt:lpstr>问题实例</vt:lpstr>
      <vt:lpstr>A*算法的评估函数设计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User</cp:lastModifiedBy>
  <cp:revision>1</cp:revision>
  <dcterms:modified xsi:type="dcterms:W3CDTF">2023-09-17T12:15:41Z</dcterms:modified>
</cp:coreProperties>
</file>