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9" r:id="rId11"/>
    <p:sldId id="270" r:id="rId12"/>
    <p:sldId id="257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4:29:59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C14D9-2B1A-438C-AFD8-DB444CA6286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5DFA1-7377-4AA9-88CA-BB2B80C5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5DFA1-7377-4AA9-88CA-BB2B80C55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218-F261-4CB0-A010-6D6EC6D7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3481F-AF5E-43B9-9E51-5592F384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612D-BE03-4453-BE2E-57BC9B5A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4881-E569-4725-8B68-60EF4A82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D8EA-D486-4E0B-BF6C-5239B610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E1CE-B87F-4927-AFA0-7E15C4A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7D034-CAA2-4157-88E0-5BCFF304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5FBE-DF4D-401A-BB68-FF890033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0CA2-E107-4C09-B94C-56A9846B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01E8-E2E8-4EF8-AC8C-9B7AC256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7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F7B65-4DF6-4CEB-B195-49FF7C9CD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45117-2416-4FCB-88C3-0EEA10658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C638-207A-4F39-AEA1-2B2CD8E6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5CCE-88CE-4D3B-9C25-F4CDB4EE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922C-67DE-4F3E-9804-5560BB16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4954-8A1D-40BA-8FE3-F29235F2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8007-7812-461E-B498-45327DD8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FE9A-621E-44D7-9C79-9F966E3A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9854-5D73-47D7-9BC9-E42F4A21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216A-2149-45F3-8F8E-F9786FC3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6247-3AFB-4750-B32B-13B21CEC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4BB8-FD02-4E58-A694-C3970A5C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2BB1-F1B4-4E90-8FDE-D60C9080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D5F1-4683-481E-90A3-B02145DA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2BBD-AE99-4AD0-9504-17D67C6E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F7C-5B82-42D0-95D0-CB07E3F3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1BBD-A9B5-4F4F-AFAA-C0E0D1536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0CB8-5DD7-4747-B7FE-CE4CA710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DAF7-6A19-4B96-9E9B-6587ACE1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6157E-6D1A-459C-9483-F62EDD44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FC0F9-405B-4763-AE55-A0FCEBC7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8F04-869C-4220-8CE1-7E6245F4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90E03-A13B-459B-97AF-4B0BB4C2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0F225-BB96-41D8-90C2-34298AA8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DC8F4-7FE5-4B15-AAB6-BDA305F3C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67D2B-EB5B-40AD-BC45-7C1DC6C6A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164D9-E330-41E8-845C-722C397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BDB83-043A-494F-97E4-56A58CCF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5098B-536D-40AB-B26B-3E673F43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6E4D-AA94-4625-A1FE-F9A17DF9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92932-4C09-496F-8327-64B06FCF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0E3B2-8D40-4F11-BF31-E24675A8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FE4A-70AD-499F-B574-6ED2707F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42C4E-9AC7-47E4-AC68-108753F9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4CB05-E1E8-4B09-A1FC-720BCF96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0EEAE-DC4E-4DDB-BE58-3969D152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2BB9-052B-4E6C-8A12-D056EFEF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DEA1-8739-4FF7-8964-B426BDFF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D3229-923A-4922-89F4-B66B65570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DD14-64E8-4FC0-A760-A60623D6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EDA64-7BC6-45CE-AE6C-68218961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B472C-8DA4-460C-AC33-85835951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EF2F-5F8C-4497-8E37-3D975770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CE400-8F3D-47EA-9BDB-3A21BDCFD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F3A76-663A-48C6-9F66-A8A5495BE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CD9AC-1BCF-4D3A-BAF0-3C57E102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74F9-236F-4355-B8D5-0FC1620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DF92-C4F3-4545-AAA2-06BFD8DE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44679-C4AC-40FE-86BE-4AFE4530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5370-855E-4392-9D2A-D67D43D0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CCB8-E37D-45FE-8C0A-D56B370B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8799-498F-41D3-8FC0-38E29BE66B2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CC53-BD44-4B7D-822F-D18BF1F56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4121-4D9B-42FC-BEC8-9361C703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59584-36D4-469D-9F44-6F9D4500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835772" cy="2889114"/>
          </a:xfrm>
        </p:spPr>
        <p:txBody>
          <a:bodyPr anchor="b">
            <a:normAutofit/>
          </a:bodyPr>
          <a:lstStyle/>
          <a:p>
            <a:pPr algn="l"/>
            <a:r>
              <a:rPr lang="fi-FI" sz="4700" dirty="0">
                <a:solidFill>
                  <a:schemeClr val="bg1"/>
                </a:solidFill>
              </a:rPr>
              <a:t>DigiPore Project</a:t>
            </a:r>
            <a:br>
              <a:rPr lang="fi-FI" sz="4700" dirty="0">
                <a:solidFill>
                  <a:schemeClr val="bg1"/>
                </a:solidFill>
              </a:rPr>
            </a:br>
            <a:br>
              <a:rPr lang="fi-FI" sz="4700" dirty="0">
                <a:solidFill>
                  <a:schemeClr val="bg1"/>
                </a:solidFill>
              </a:rPr>
            </a:br>
            <a:r>
              <a:rPr lang="fi-FI" sz="4700" dirty="0">
                <a:solidFill>
                  <a:schemeClr val="bg1"/>
                </a:solidFill>
              </a:rPr>
              <a:t>Jobbox Application</a:t>
            </a:r>
            <a:br>
              <a:rPr lang="fi-FI" sz="4700" dirty="0">
                <a:solidFill>
                  <a:schemeClr val="bg1"/>
                </a:solidFill>
              </a:rPr>
            </a:b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59310-0AF2-4D45-B17C-D34400EA4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i-FI" sz="2000" dirty="0">
                <a:solidFill>
                  <a:schemeClr val="bg1"/>
                </a:solidFill>
              </a:rPr>
              <a:t>Web development – Frontend and backend :HTML5,CSS3,JavaScript,Agular,Mysql,Restful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06345-41AB-4BD0-99F0-6CCDB7C29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r="1" b="11673"/>
          <a:stretch/>
        </p:blipFill>
        <p:spPr bwMode="auto">
          <a:xfrm>
            <a:off x="419382" y="2093984"/>
            <a:ext cx="4047843" cy="130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7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DA68-EBC4-43A5-AD53-589503CF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get </a:t>
            </a:r>
            <a:r>
              <a:rPr lang="en-US" dirty="0"/>
              <a:t>"/</a:t>
            </a:r>
            <a:r>
              <a:rPr lang="en-US" dirty="0" err="1"/>
              <a:t>api</a:t>
            </a:r>
            <a:r>
              <a:rPr lang="en-US" dirty="0"/>
              <a:t>/contacts/1"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52497A-02EC-45D4-A221-9CD91C0A5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270" y="1803322"/>
            <a:ext cx="386709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35CBD-0E3B-4132-AAF5-C702F3CC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261" y="1803322"/>
            <a:ext cx="5972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5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E7FF-2A84-4A18-9357-96D26475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post </a:t>
            </a:r>
            <a:r>
              <a:rPr lang="en-US" dirty="0"/>
              <a:t>"/</a:t>
            </a:r>
            <a:r>
              <a:rPr lang="en-US" dirty="0" err="1"/>
              <a:t>api</a:t>
            </a:r>
            <a:r>
              <a:rPr lang="en-US" dirty="0"/>
              <a:t>/contacts"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39382-E284-43D3-8B85-1B7482D7E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323"/>
            <a:ext cx="499144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2591C-0515-4ED5-B91D-A2FCAFB2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26" y="1803323"/>
            <a:ext cx="4338228" cy="46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6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5714-2A43-4D6C-98E0-295562B3CB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4: 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C8FBD-726E-45A0-A65F-90D968F9DD28}"/>
              </a:ext>
            </a:extLst>
          </p:cNvPr>
          <p:cNvSpPr/>
          <p:nvPr/>
        </p:nvSpPr>
        <p:spPr>
          <a:xfrm>
            <a:off x="838200" y="1825625"/>
            <a:ext cx="3044687" cy="4351338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fi-FI" sz="2000" dirty="0"/>
              <a:t>main page </a:t>
            </a:r>
          </a:p>
          <a:p>
            <a:pPr lvl="1">
              <a:buChar char="•"/>
            </a:pPr>
            <a:r>
              <a:rPr lang="fi-FI" sz="2000" dirty="0"/>
              <a:t>jobs list</a:t>
            </a:r>
            <a:endParaRPr lang="en-US" sz="2000" dirty="0"/>
          </a:p>
          <a:p>
            <a:pPr lvl="2">
              <a:buChar char="•"/>
            </a:pPr>
            <a:r>
              <a:rPr lang="fi-FI" sz="2000" dirty="0"/>
              <a:t>job detail</a:t>
            </a:r>
            <a:endParaRPr lang="en-US" sz="2000" dirty="0"/>
          </a:p>
          <a:p>
            <a:pPr lvl="1">
              <a:buChar char="•"/>
            </a:pPr>
            <a:r>
              <a:rPr lang="fi-FI" sz="2000" dirty="0"/>
              <a:t>companies list</a:t>
            </a:r>
            <a:endParaRPr lang="en-US" sz="2000" dirty="0"/>
          </a:p>
          <a:p>
            <a:pPr lvl="2">
              <a:buChar char="•"/>
            </a:pPr>
            <a:r>
              <a:rPr lang="fi-FI" sz="2000" dirty="0"/>
              <a:t>company detail</a:t>
            </a:r>
            <a:endParaRPr lang="en-US" sz="2000" dirty="0"/>
          </a:p>
          <a:p>
            <a:pPr lvl="0">
              <a:buChar char="•"/>
            </a:pPr>
            <a:r>
              <a:rPr lang="fi-FI" sz="2000" dirty="0"/>
              <a:t>login page</a:t>
            </a:r>
          </a:p>
          <a:p>
            <a:pPr lvl="1">
              <a:buChar char="•"/>
            </a:pPr>
            <a:r>
              <a:rPr lang="fi-FI" sz="2000" dirty="0"/>
              <a:t>users list</a:t>
            </a:r>
            <a:endParaRPr lang="en-US" sz="2000" dirty="0"/>
          </a:p>
          <a:p>
            <a:pPr lvl="1">
              <a:buChar char="•"/>
            </a:pPr>
            <a:r>
              <a:rPr lang="fi-FI" sz="2000" dirty="0"/>
              <a:t>user detail</a:t>
            </a:r>
            <a:endParaRPr lang="en-US" sz="2000" dirty="0"/>
          </a:p>
          <a:p>
            <a:pPr lvl="0">
              <a:buChar char="•"/>
            </a:pPr>
            <a:r>
              <a:rPr lang="fi-FI" sz="2000" dirty="0"/>
              <a:t>user registration</a:t>
            </a:r>
            <a:endParaRPr lang="en-US" sz="2000" dirty="0"/>
          </a:p>
          <a:p>
            <a:pPr lvl="0">
              <a:buChar char="•"/>
            </a:pPr>
            <a:r>
              <a:rPr lang="fi-FI" sz="2000" dirty="0"/>
              <a:t>company registration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E37D4-653A-446D-A6E6-3BDFECD0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48" y="1690688"/>
            <a:ext cx="2867425" cy="3267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5D367-8486-417A-B8CC-8BE85C10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30" y="1690688"/>
            <a:ext cx="337232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E5A3-63ED-42DA-A51D-D7E8F987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3538" cy="1109177"/>
          </a:xfrm>
        </p:spPr>
        <p:txBody>
          <a:bodyPr/>
          <a:lstStyle/>
          <a:p>
            <a:r>
              <a:rPr lang="fi-FI" dirty="0"/>
              <a:t>Step 4:</a:t>
            </a:r>
            <a:endParaRPr lang="en-US" dirty="0"/>
          </a:p>
        </p:txBody>
      </p:sp>
      <p:sp>
        <p:nvSpPr>
          <p:cNvPr id="29" name="Suorakulmio 3">
            <a:extLst>
              <a:ext uri="{FF2B5EF4-FFF2-40B4-BE49-F238E27FC236}">
                <a16:creationId xmlns:a16="http://schemas.microsoft.com/office/drawing/2014/main" id="{81C48E78-ACDD-452D-A4B2-5E322923198F}"/>
              </a:ext>
            </a:extLst>
          </p:cNvPr>
          <p:cNvSpPr/>
          <p:nvPr/>
        </p:nvSpPr>
        <p:spPr>
          <a:xfrm>
            <a:off x="963260" y="1690688"/>
            <a:ext cx="3420275" cy="4710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kstiruutu 4">
            <a:extLst>
              <a:ext uri="{FF2B5EF4-FFF2-40B4-BE49-F238E27FC236}">
                <a16:creationId xmlns:a16="http://schemas.microsoft.com/office/drawing/2014/main" id="{DAA4FFF4-8130-4003-AE76-6D7558F6F627}"/>
              </a:ext>
            </a:extLst>
          </p:cNvPr>
          <p:cNvSpPr txBox="1"/>
          <p:nvPr/>
        </p:nvSpPr>
        <p:spPr>
          <a:xfrm>
            <a:off x="963260" y="173252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u="sng" dirty="0"/>
              <a:t>C</a:t>
            </a:r>
            <a:r>
              <a:rPr lang="en-US" u="sng" dirty="0" err="1"/>
              <a:t>ompanies</a:t>
            </a:r>
            <a:endParaRPr lang="en-US" u="sng" dirty="0"/>
          </a:p>
        </p:txBody>
      </p:sp>
      <p:sp>
        <p:nvSpPr>
          <p:cNvPr id="31" name="Tekstiruutu 5">
            <a:extLst>
              <a:ext uri="{FF2B5EF4-FFF2-40B4-BE49-F238E27FC236}">
                <a16:creationId xmlns:a16="http://schemas.microsoft.com/office/drawing/2014/main" id="{8D5F1632-F565-4A5C-AD34-9302C9382482}"/>
              </a:ext>
            </a:extLst>
          </p:cNvPr>
          <p:cNvSpPr txBox="1"/>
          <p:nvPr/>
        </p:nvSpPr>
        <p:spPr>
          <a:xfrm>
            <a:off x="2115633" y="1728626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32" name="Tekstiruutu 6">
            <a:extLst>
              <a:ext uri="{FF2B5EF4-FFF2-40B4-BE49-F238E27FC236}">
                <a16:creationId xmlns:a16="http://schemas.microsoft.com/office/drawing/2014/main" id="{5C9EC3C6-7074-433F-8B5A-698F199C0B13}"/>
              </a:ext>
            </a:extLst>
          </p:cNvPr>
          <p:cNvSpPr txBox="1"/>
          <p:nvPr/>
        </p:nvSpPr>
        <p:spPr>
          <a:xfrm>
            <a:off x="2716293" y="174689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33" name="Suorakulmio 7">
            <a:extLst>
              <a:ext uri="{FF2B5EF4-FFF2-40B4-BE49-F238E27FC236}">
                <a16:creationId xmlns:a16="http://schemas.microsoft.com/office/drawing/2014/main" id="{927791EA-3F1A-4F4C-91C6-278233E57A77}"/>
              </a:ext>
            </a:extLst>
          </p:cNvPr>
          <p:cNvSpPr/>
          <p:nvPr/>
        </p:nvSpPr>
        <p:spPr>
          <a:xfrm>
            <a:off x="1011083" y="2258396"/>
            <a:ext cx="3246936" cy="773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kstiruutu 8">
            <a:extLst>
              <a:ext uri="{FF2B5EF4-FFF2-40B4-BE49-F238E27FC236}">
                <a16:creationId xmlns:a16="http://schemas.microsoft.com/office/drawing/2014/main" id="{D372C3EA-A0C0-402B-83CB-4A4E2A958D1C}"/>
              </a:ext>
            </a:extLst>
          </p:cNvPr>
          <p:cNvSpPr txBox="1"/>
          <p:nvPr/>
        </p:nvSpPr>
        <p:spPr>
          <a:xfrm>
            <a:off x="1144870" y="2306796"/>
            <a:ext cx="246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Lauri</a:t>
            </a:r>
            <a:br>
              <a:rPr lang="en-US" dirty="0"/>
            </a:br>
            <a:endParaRPr lang="en-US" dirty="0"/>
          </a:p>
        </p:txBody>
      </p:sp>
      <p:sp>
        <p:nvSpPr>
          <p:cNvPr id="35" name="Tekstiruutu 9">
            <a:extLst>
              <a:ext uri="{FF2B5EF4-FFF2-40B4-BE49-F238E27FC236}">
                <a16:creationId xmlns:a16="http://schemas.microsoft.com/office/drawing/2014/main" id="{E980404A-E4F1-472C-A25E-94BA266DB072}"/>
              </a:ext>
            </a:extLst>
          </p:cNvPr>
          <p:cNvSpPr txBox="1"/>
          <p:nvPr/>
        </p:nvSpPr>
        <p:spPr>
          <a:xfrm>
            <a:off x="3504557" y="2352962"/>
            <a:ext cx="68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Details</a:t>
            </a:r>
          </a:p>
          <a:p>
            <a:pPr algn="r"/>
            <a:r>
              <a:rPr lang="en-US" sz="1400" dirty="0"/>
              <a:t>Edit</a:t>
            </a:r>
          </a:p>
        </p:txBody>
      </p:sp>
      <p:sp>
        <p:nvSpPr>
          <p:cNvPr id="36" name="Suorakulmio 11">
            <a:extLst>
              <a:ext uri="{FF2B5EF4-FFF2-40B4-BE49-F238E27FC236}">
                <a16:creationId xmlns:a16="http://schemas.microsoft.com/office/drawing/2014/main" id="{4F33F159-F0B3-4032-B3F1-2F1B0043C070}"/>
              </a:ext>
            </a:extLst>
          </p:cNvPr>
          <p:cNvSpPr/>
          <p:nvPr/>
        </p:nvSpPr>
        <p:spPr>
          <a:xfrm>
            <a:off x="1011083" y="3181678"/>
            <a:ext cx="3246936" cy="1253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kstiruutu 12">
            <a:extLst>
              <a:ext uri="{FF2B5EF4-FFF2-40B4-BE49-F238E27FC236}">
                <a16:creationId xmlns:a16="http://schemas.microsoft.com/office/drawing/2014/main" id="{70890CA3-CA5A-4542-B4ED-80B5A1773DDE}"/>
              </a:ext>
            </a:extLst>
          </p:cNvPr>
          <p:cNvSpPr txBox="1"/>
          <p:nvPr/>
        </p:nvSpPr>
        <p:spPr>
          <a:xfrm>
            <a:off x="1144870" y="3230078"/>
            <a:ext cx="24639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lauri</a:t>
            </a:r>
            <a:br>
              <a:rPr lang="en-US" dirty="0"/>
            </a:br>
            <a:r>
              <a:rPr lang="en-US" sz="1600" dirty="0"/>
              <a:t>lauri@Hotmail.com</a:t>
            </a:r>
            <a:endParaRPr lang="en-US" dirty="0"/>
          </a:p>
        </p:txBody>
      </p:sp>
      <p:sp>
        <p:nvSpPr>
          <p:cNvPr id="38" name="Tekstiruutu 13">
            <a:extLst>
              <a:ext uri="{FF2B5EF4-FFF2-40B4-BE49-F238E27FC236}">
                <a16:creationId xmlns:a16="http://schemas.microsoft.com/office/drawing/2014/main" id="{D40458B3-E562-4BD4-B1E2-11609C1C5EBD}"/>
              </a:ext>
            </a:extLst>
          </p:cNvPr>
          <p:cNvSpPr txBox="1"/>
          <p:nvPr/>
        </p:nvSpPr>
        <p:spPr>
          <a:xfrm>
            <a:off x="3126247" y="3276244"/>
            <a:ext cx="106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Hide Details</a:t>
            </a:r>
          </a:p>
          <a:p>
            <a:pPr algn="r"/>
            <a:r>
              <a:rPr lang="en-US" sz="1400" dirty="0"/>
              <a:t>Edit</a:t>
            </a:r>
          </a:p>
        </p:txBody>
      </p:sp>
      <p:sp>
        <p:nvSpPr>
          <p:cNvPr id="39" name="Tekstiruutu 14">
            <a:extLst>
              <a:ext uri="{FF2B5EF4-FFF2-40B4-BE49-F238E27FC236}">
                <a16:creationId xmlns:a16="http://schemas.microsoft.com/office/drawing/2014/main" id="{4ADBC63A-CE65-4AC0-8BB7-0BA6D9CB8F7E}"/>
              </a:ext>
            </a:extLst>
          </p:cNvPr>
          <p:cNvSpPr txBox="1"/>
          <p:nvPr/>
        </p:nvSpPr>
        <p:spPr>
          <a:xfrm>
            <a:off x="1299057" y="3799464"/>
            <a:ext cx="88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phone</a:t>
            </a:r>
          </a:p>
          <a:p>
            <a:r>
              <a:rPr lang="en-US" sz="1400" dirty="0"/>
              <a:t>password</a:t>
            </a:r>
          </a:p>
        </p:txBody>
      </p:sp>
      <p:sp>
        <p:nvSpPr>
          <p:cNvPr id="40" name="Suorakulmio 15">
            <a:extLst>
              <a:ext uri="{FF2B5EF4-FFF2-40B4-BE49-F238E27FC236}">
                <a16:creationId xmlns:a16="http://schemas.microsoft.com/office/drawing/2014/main" id="{48948726-3B3C-48F2-ACEF-C8169CC4FCC2}"/>
              </a:ext>
            </a:extLst>
          </p:cNvPr>
          <p:cNvSpPr/>
          <p:nvPr/>
        </p:nvSpPr>
        <p:spPr>
          <a:xfrm>
            <a:off x="1011083" y="4557986"/>
            <a:ext cx="3246936" cy="1720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uorakulmio 18">
            <a:extLst>
              <a:ext uri="{FF2B5EF4-FFF2-40B4-BE49-F238E27FC236}">
                <a16:creationId xmlns:a16="http://schemas.microsoft.com/office/drawing/2014/main" id="{4876E0B9-3209-41A3-8607-84E4BB892D66}"/>
              </a:ext>
            </a:extLst>
          </p:cNvPr>
          <p:cNvSpPr/>
          <p:nvPr/>
        </p:nvSpPr>
        <p:spPr>
          <a:xfrm>
            <a:off x="1210600" y="4716725"/>
            <a:ext cx="2847902" cy="26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L</a:t>
            </a:r>
            <a:r>
              <a:rPr lang="en-US" dirty="0" err="1">
                <a:solidFill>
                  <a:schemeClr val="tx1"/>
                </a:solidFill>
              </a:rPr>
              <a:t>auri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uorakulmio 19">
            <a:extLst>
              <a:ext uri="{FF2B5EF4-FFF2-40B4-BE49-F238E27FC236}">
                <a16:creationId xmlns:a16="http://schemas.microsoft.com/office/drawing/2014/main" id="{B5F41262-D058-4FD5-8BDB-9002D735D307}"/>
              </a:ext>
            </a:extLst>
          </p:cNvPr>
          <p:cNvSpPr/>
          <p:nvPr/>
        </p:nvSpPr>
        <p:spPr>
          <a:xfrm>
            <a:off x="1210600" y="5001271"/>
            <a:ext cx="2847902" cy="26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L</a:t>
            </a:r>
            <a:r>
              <a:rPr lang="en-US" dirty="0" err="1">
                <a:solidFill>
                  <a:schemeClr val="tx1"/>
                </a:solidFill>
              </a:rPr>
              <a:t>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uorakulmio 20">
            <a:extLst>
              <a:ext uri="{FF2B5EF4-FFF2-40B4-BE49-F238E27FC236}">
                <a16:creationId xmlns:a16="http://schemas.microsoft.com/office/drawing/2014/main" id="{9CBE1F89-D88D-434F-804A-4902B125F6FB}"/>
              </a:ext>
            </a:extLst>
          </p:cNvPr>
          <p:cNvSpPr/>
          <p:nvPr/>
        </p:nvSpPr>
        <p:spPr>
          <a:xfrm>
            <a:off x="1210600" y="5331293"/>
            <a:ext cx="2847902" cy="26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mail</a:t>
            </a:r>
          </a:p>
        </p:txBody>
      </p:sp>
      <p:sp>
        <p:nvSpPr>
          <p:cNvPr id="44" name="Suorakulmio 21">
            <a:extLst>
              <a:ext uri="{FF2B5EF4-FFF2-40B4-BE49-F238E27FC236}">
                <a16:creationId xmlns:a16="http://schemas.microsoft.com/office/drawing/2014/main" id="{304A736A-797F-4321-9EF1-86252A908355}"/>
              </a:ext>
            </a:extLst>
          </p:cNvPr>
          <p:cNvSpPr/>
          <p:nvPr/>
        </p:nvSpPr>
        <p:spPr>
          <a:xfrm>
            <a:off x="1210600" y="5635139"/>
            <a:ext cx="2847902" cy="26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kstiruutu 22">
            <a:extLst>
              <a:ext uri="{FF2B5EF4-FFF2-40B4-BE49-F238E27FC236}">
                <a16:creationId xmlns:a16="http://schemas.microsoft.com/office/drawing/2014/main" id="{7F013DD7-174C-41D7-84E7-3F5560DBABB3}"/>
              </a:ext>
            </a:extLst>
          </p:cNvPr>
          <p:cNvSpPr txBox="1"/>
          <p:nvPr/>
        </p:nvSpPr>
        <p:spPr>
          <a:xfrm>
            <a:off x="1366348" y="5966604"/>
            <a:ext cx="519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46" name="Tekstiruutu 23">
            <a:extLst>
              <a:ext uri="{FF2B5EF4-FFF2-40B4-BE49-F238E27FC236}">
                <a16:creationId xmlns:a16="http://schemas.microsoft.com/office/drawing/2014/main" id="{9BC6691D-AE4D-4E61-AA86-C88B54B97C50}"/>
              </a:ext>
            </a:extLst>
          </p:cNvPr>
          <p:cNvSpPr txBox="1"/>
          <p:nvPr/>
        </p:nvSpPr>
        <p:spPr>
          <a:xfrm>
            <a:off x="2015582" y="5966604"/>
            <a:ext cx="722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Discard</a:t>
            </a:r>
          </a:p>
        </p:txBody>
      </p:sp>
      <p:sp>
        <p:nvSpPr>
          <p:cNvPr id="47" name="Suorakulmio 24">
            <a:extLst>
              <a:ext uri="{FF2B5EF4-FFF2-40B4-BE49-F238E27FC236}">
                <a16:creationId xmlns:a16="http://schemas.microsoft.com/office/drawing/2014/main" id="{220E08EE-9997-4E88-BB90-422CBBAAA71B}"/>
              </a:ext>
            </a:extLst>
          </p:cNvPr>
          <p:cNvSpPr/>
          <p:nvPr/>
        </p:nvSpPr>
        <p:spPr>
          <a:xfrm>
            <a:off x="5914641" y="1027906"/>
            <a:ext cx="3420275" cy="81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only available for </a:t>
            </a:r>
            <a:r>
              <a:rPr lang="en-US" dirty="0" err="1"/>
              <a:t>administor</a:t>
            </a:r>
            <a:endParaRPr lang="en-US" dirty="0"/>
          </a:p>
        </p:txBody>
      </p:sp>
      <p:cxnSp>
        <p:nvCxnSpPr>
          <p:cNvPr id="48" name="Suora nuoliyhdysviiva 26">
            <a:extLst>
              <a:ext uri="{FF2B5EF4-FFF2-40B4-BE49-F238E27FC236}">
                <a16:creationId xmlns:a16="http://schemas.microsoft.com/office/drawing/2014/main" id="{B4DE637F-74BB-42EC-94D7-A07226CF03E2}"/>
              </a:ext>
            </a:extLst>
          </p:cNvPr>
          <p:cNvCxnSpPr>
            <a:stCxn id="47" idx="1"/>
            <a:endCxn id="32" idx="3"/>
          </p:cNvCxnSpPr>
          <p:nvPr/>
        </p:nvCxnSpPr>
        <p:spPr>
          <a:xfrm flipH="1">
            <a:off x="3419562" y="1436245"/>
            <a:ext cx="2495079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uora nuoliyhdysviiva 28">
            <a:extLst>
              <a:ext uri="{FF2B5EF4-FFF2-40B4-BE49-F238E27FC236}">
                <a16:creationId xmlns:a16="http://schemas.microsoft.com/office/drawing/2014/main" id="{7BCD48DA-4A15-4844-9D5F-4868B270561C}"/>
              </a:ext>
            </a:extLst>
          </p:cNvPr>
          <p:cNvCxnSpPr/>
          <p:nvPr/>
        </p:nvCxnSpPr>
        <p:spPr>
          <a:xfrm flipH="1">
            <a:off x="4118290" y="1562230"/>
            <a:ext cx="1563554" cy="120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iruutu 29">
            <a:extLst>
              <a:ext uri="{FF2B5EF4-FFF2-40B4-BE49-F238E27FC236}">
                <a16:creationId xmlns:a16="http://schemas.microsoft.com/office/drawing/2014/main" id="{96E99C7D-22BA-4091-B23D-347DEFEFB21C}"/>
              </a:ext>
            </a:extLst>
          </p:cNvPr>
          <p:cNvSpPr txBox="1"/>
          <p:nvPr/>
        </p:nvSpPr>
        <p:spPr>
          <a:xfrm>
            <a:off x="3394218" y="5935442"/>
            <a:ext cx="664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sp>
        <p:nvSpPr>
          <p:cNvPr id="51" name="Tekstiruutu 30">
            <a:extLst>
              <a:ext uri="{FF2B5EF4-FFF2-40B4-BE49-F238E27FC236}">
                <a16:creationId xmlns:a16="http://schemas.microsoft.com/office/drawing/2014/main" id="{A6530E28-AEED-42EB-95E5-AA1F65726800}"/>
              </a:ext>
            </a:extLst>
          </p:cNvPr>
          <p:cNvSpPr txBox="1"/>
          <p:nvPr/>
        </p:nvSpPr>
        <p:spPr>
          <a:xfrm>
            <a:off x="6239396" y="2503473"/>
            <a:ext cx="28677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UserListComponent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List of </a:t>
            </a:r>
            <a:r>
              <a:rPr lang="en-US" dirty="0" err="1"/>
              <a:t>UserComponents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CompanyComponent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Default (the essentials)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Details (the company list)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Edit (input fields for data)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TextInput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Display and Edit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C0C4-72B0-492C-84B5-FBBB070A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5:</a:t>
            </a:r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0A53-0431-47BC-B1C8-7E585590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 of security implementation</a:t>
            </a:r>
          </a:p>
          <a:p>
            <a:pPr lvl="1"/>
            <a:r>
              <a:rPr lang="en-US" dirty="0"/>
              <a:t>Evaluate from different perspectives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PUT, POST and DELETE calls are denied</a:t>
            </a:r>
          </a:p>
          <a:p>
            <a:pPr lvl="1"/>
            <a:r>
              <a:rPr lang="en-US" dirty="0"/>
              <a:t>Apart from Administrator</a:t>
            </a:r>
          </a:p>
          <a:p>
            <a:r>
              <a:rPr lang="en-US" dirty="0"/>
              <a:t>User may query books and authors</a:t>
            </a:r>
          </a:p>
          <a:p>
            <a:pPr lvl="1"/>
            <a:r>
              <a:rPr lang="en-US" dirty="0"/>
              <a:t>And own data</a:t>
            </a:r>
          </a:p>
          <a:p>
            <a:r>
              <a:rPr lang="en-US" dirty="0"/>
              <a:t>Separate service </a:t>
            </a:r>
            <a:r>
              <a:rPr lang="en-US" dirty="0" err="1"/>
              <a:t>api</a:t>
            </a:r>
            <a:r>
              <a:rPr lang="en-US" dirty="0"/>
              <a:t>/user</a:t>
            </a:r>
          </a:p>
          <a:p>
            <a:pPr lvl="1"/>
            <a:r>
              <a:rPr lang="en-US" dirty="0"/>
              <a:t>PUT, login</a:t>
            </a:r>
          </a:p>
          <a:p>
            <a:pPr lvl="1"/>
            <a:r>
              <a:rPr lang="en-US" dirty="0"/>
              <a:t>POST, add (register)</a:t>
            </a:r>
          </a:p>
          <a:p>
            <a:pPr lvl="1"/>
            <a:r>
              <a:rPr lang="en-US" dirty="0"/>
              <a:t>GET,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31DA-FBFE-47D6-A9B9-7484EA1D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5: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36150F-3C40-4E19-AAA5-39829BDC7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908" y="1421886"/>
            <a:ext cx="7582958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6E1F5-94D2-4C6A-843D-07C392F0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8" y="2277495"/>
            <a:ext cx="2933361" cy="3932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29737-92B2-47AB-9FE7-24E8BFC00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779" y="2276363"/>
            <a:ext cx="5849563" cy="39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52F2-16F5-4EEF-A6B6-58BF6AB6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5: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38021-00C5-4B24-8997-307030137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455" y="2315532"/>
            <a:ext cx="4823293" cy="3963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E941E-B64C-4704-BA43-FE496BB7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8" y="2315532"/>
            <a:ext cx="6033504" cy="314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0817-37DF-4314-9CD0-19CB78E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i-FI" dirty="0"/>
              <a:t>Project Jobbox - overview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C39C-1B36-4212-A55B-AA7F6A6F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/>
              <a:t>Application for managing jobs.</a:t>
            </a:r>
          </a:p>
          <a:p>
            <a:pPr lvl="1"/>
            <a:r>
              <a:rPr lang="fi-FI" dirty="0"/>
              <a:t>for job seeker find a job which company published</a:t>
            </a:r>
          </a:p>
          <a:p>
            <a:pPr lvl="0"/>
            <a:r>
              <a:rPr lang="fi-FI" dirty="0"/>
              <a:t>User and Company</a:t>
            </a:r>
            <a:endParaRPr lang="en-US" dirty="0"/>
          </a:p>
          <a:p>
            <a:pPr lvl="1"/>
            <a:r>
              <a:rPr lang="en-US" dirty="0"/>
              <a:t>user can register profile and information.</a:t>
            </a:r>
          </a:p>
          <a:p>
            <a:pPr lvl="1"/>
            <a:r>
              <a:rPr lang="en-US" dirty="0"/>
              <a:t>show jobs list and job detail information.</a:t>
            </a:r>
          </a:p>
          <a:p>
            <a:pPr lvl="1"/>
            <a:r>
              <a:rPr lang="en-US" dirty="0"/>
              <a:t>user can apply job.</a:t>
            </a:r>
          </a:p>
          <a:p>
            <a:pPr lvl="1"/>
            <a:r>
              <a:rPr lang="en-US" dirty="0"/>
              <a:t>company can register profile and publish jobs.</a:t>
            </a:r>
          </a:p>
          <a:p>
            <a:pPr lvl="1"/>
            <a:r>
              <a:rPr lang="en-US" dirty="0"/>
              <a:t>company can get the user information who apply the job</a:t>
            </a:r>
          </a:p>
          <a:p>
            <a:pPr lvl="0"/>
            <a:r>
              <a:rPr lang="en-US" dirty="0"/>
              <a:t>administrator</a:t>
            </a:r>
          </a:p>
          <a:p>
            <a:pPr lvl="1"/>
            <a:r>
              <a:rPr lang="en-US" dirty="0"/>
              <a:t>manage user , company and job.</a:t>
            </a:r>
          </a:p>
        </p:txBody>
      </p:sp>
    </p:spTree>
    <p:extLst>
      <p:ext uri="{BB962C8B-B14F-4D97-AF65-F5344CB8AC3E}">
        <p14:creationId xmlns:p14="http://schemas.microsoft.com/office/powerpoint/2010/main" val="4586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1817-4002-496F-A85E-C0875C4C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Jobbox -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E4FCE-0B06-4CA3-95A9-92B8F4EC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create users,companies and jobs three tables forming one to many relation in mySql database.</a:t>
            </a:r>
            <a:endParaRPr lang="en-US" dirty="0"/>
          </a:p>
          <a:p>
            <a:pPr lvl="0"/>
            <a:r>
              <a:rPr lang="fi-FI" dirty="0"/>
              <a:t>use Restful serivices implemented against the data.</a:t>
            </a:r>
            <a:endParaRPr lang="en-US" dirty="0"/>
          </a:p>
          <a:p>
            <a:pPr lvl="0"/>
            <a:r>
              <a:rPr lang="fi-FI" dirty="0"/>
              <a:t>implement as a SPA-applicaition</a:t>
            </a:r>
            <a:endParaRPr lang="en-US" dirty="0"/>
          </a:p>
          <a:p>
            <a:pPr lvl="0"/>
            <a:r>
              <a:rPr lang="fi-FI" dirty="0"/>
              <a:t>create adminstrator role to access control for managing the database. </a:t>
            </a:r>
            <a:endParaRPr lang="en-US" dirty="0"/>
          </a:p>
          <a:p>
            <a:pPr lvl="0"/>
            <a:r>
              <a:rPr lang="fi-FI" dirty="0"/>
              <a:t>use node-based web server and MySQL database.</a:t>
            </a:r>
            <a:endParaRPr lang="en-US" dirty="0"/>
          </a:p>
          <a:p>
            <a:pPr lvl="0"/>
            <a:r>
              <a:rPr lang="fi-FI" dirty="0"/>
              <a:t>use Angular as Frontend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D8B3-1E4E-46D9-9277-1B8922EF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1 :  the 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07AA-2993-47CF-8C3F-52790B7F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16" y="1995487"/>
            <a:ext cx="2179983" cy="412460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b="1" dirty="0"/>
              <a:t>Company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id</a:t>
            </a:r>
          </a:p>
          <a:p>
            <a:pPr marL="0" indent="0">
              <a:buNone/>
            </a:pPr>
            <a:r>
              <a:rPr lang="fi-FI" dirty="0"/>
              <a:t>name</a:t>
            </a:r>
          </a:p>
          <a:p>
            <a:pPr marL="0" indent="0">
              <a:buNone/>
            </a:pPr>
            <a:r>
              <a:rPr lang="fi-FI" dirty="0"/>
              <a:t>email</a:t>
            </a:r>
          </a:p>
          <a:p>
            <a:pPr marL="0" indent="0">
              <a:buNone/>
            </a:pPr>
            <a:r>
              <a:rPr lang="fi-FI" dirty="0"/>
              <a:t>password</a:t>
            </a:r>
          </a:p>
          <a:p>
            <a:pPr marL="0" indent="0">
              <a:buNone/>
            </a:pPr>
            <a:r>
              <a:rPr lang="fi-FI" dirty="0"/>
              <a:t>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0B131-20CA-4E60-BD23-5AB57E975B30}"/>
              </a:ext>
            </a:extLst>
          </p:cNvPr>
          <p:cNvSpPr txBox="1">
            <a:spLocks/>
          </p:cNvSpPr>
          <p:nvPr/>
        </p:nvSpPr>
        <p:spPr>
          <a:xfrm>
            <a:off x="9481930" y="1995487"/>
            <a:ext cx="2179983" cy="4124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b="1" dirty="0"/>
              <a:t>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i-FI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email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password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855D6D-4D43-4475-9C2E-0C4CEFD6A84D}"/>
              </a:ext>
            </a:extLst>
          </p:cNvPr>
          <p:cNvSpPr txBox="1">
            <a:spLocks/>
          </p:cNvSpPr>
          <p:nvPr/>
        </p:nvSpPr>
        <p:spPr>
          <a:xfrm>
            <a:off x="3561520" y="1995487"/>
            <a:ext cx="2179984" cy="4124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i-FI" sz="3000" b="1" dirty="0"/>
              <a:t>Job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i-FI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salary_low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salary_high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i-FI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company_id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i-FI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15E2B3-BDE2-4177-89C5-6E095E35843E}"/>
              </a:ext>
            </a:extLst>
          </p:cNvPr>
          <p:cNvSpPr txBox="1">
            <a:spLocks/>
          </p:cNvSpPr>
          <p:nvPr/>
        </p:nvSpPr>
        <p:spPr>
          <a:xfrm>
            <a:off x="6521725" y="1995487"/>
            <a:ext cx="2179984" cy="4124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b="1" dirty="0"/>
              <a:t>Apply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i-FI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job_id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user_id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i-FI" dirty="0"/>
          </a:p>
          <a:p>
            <a:pPr marL="0" indent="0">
              <a:buFont typeface="Arial" panose="020B0604020202020204" pitchFamily="34" charset="0"/>
              <a:buNone/>
            </a:pPr>
            <a:endParaRPr lang="fi-FI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B69F9B-BC05-4BFD-965C-6C8ADF476352}"/>
                  </a:ext>
                </a:extLst>
              </p14:cNvPr>
              <p14:cNvContentPartPr/>
              <p14:nvPr/>
            </p14:nvContentPartPr>
            <p14:xfrm>
              <a:off x="3418790" y="5326779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B69F9B-BC05-4BFD-965C-6C8ADF4763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150" y="531777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720161-5BB3-4F54-A8AE-FE868CDFA33D}"/>
              </a:ext>
            </a:extLst>
          </p:cNvPr>
          <p:cNvCxnSpPr/>
          <p:nvPr/>
        </p:nvCxnSpPr>
        <p:spPr>
          <a:xfrm flipV="1">
            <a:off x="7765774" y="3299791"/>
            <a:ext cx="1716156" cy="9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5FBAF9-8155-4972-A7A6-F8E832D8C43F}"/>
              </a:ext>
            </a:extLst>
          </p:cNvPr>
          <p:cNvCxnSpPr/>
          <p:nvPr/>
        </p:nvCxnSpPr>
        <p:spPr>
          <a:xfrm flipH="1" flipV="1">
            <a:off x="4041913" y="3207026"/>
            <a:ext cx="2479812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82880F-0DB4-41F9-8EC5-B485C8807316}"/>
              </a:ext>
            </a:extLst>
          </p:cNvPr>
          <p:cNvCxnSpPr/>
          <p:nvPr/>
        </p:nvCxnSpPr>
        <p:spPr>
          <a:xfrm flipH="1" flipV="1">
            <a:off x="1060174" y="3299791"/>
            <a:ext cx="2501346" cy="225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44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96B-1152-41F8-B643-C645168F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2: Server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34B0-BFFD-4F27-9263-EEEC87BC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79" y="1598624"/>
            <a:ext cx="10515600" cy="4351338"/>
          </a:xfrm>
        </p:spPr>
        <p:txBody>
          <a:bodyPr/>
          <a:lstStyle/>
          <a:p>
            <a:r>
              <a:rPr lang="fi-FI" dirty="0"/>
              <a:t>Architecture(Server)</a:t>
            </a:r>
            <a:endParaRPr lang="en-US" dirty="0"/>
          </a:p>
        </p:txBody>
      </p:sp>
      <p:sp>
        <p:nvSpPr>
          <p:cNvPr id="4" name="Lieriö 3">
            <a:extLst>
              <a:ext uri="{FF2B5EF4-FFF2-40B4-BE49-F238E27FC236}">
                <a16:creationId xmlns:a16="http://schemas.microsoft.com/office/drawing/2014/main" id="{A240E8C7-3384-4555-9124-AE01086FA261}"/>
              </a:ext>
            </a:extLst>
          </p:cNvPr>
          <p:cNvSpPr/>
          <p:nvPr/>
        </p:nvSpPr>
        <p:spPr>
          <a:xfrm>
            <a:off x="9175739" y="3792465"/>
            <a:ext cx="1116825" cy="1235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2AFBB4FF-E7F2-4951-8348-1E8367C1A80A}"/>
              </a:ext>
            </a:extLst>
          </p:cNvPr>
          <p:cNvSpPr/>
          <p:nvPr/>
        </p:nvSpPr>
        <p:spPr>
          <a:xfrm>
            <a:off x="7647086" y="3953009"/>
            <a:ext cx="1005142" cy="112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/>
              <a:t>Helper</a:t>
            </a:r>
          </a:p>
        </p:txBody>
      </p:sp>
      <p:sp>
        <p:nvSpPr>
          <p:cNvPr id="6" name="Nuoli: Vasen-oikea 6">
            <a:extLst>
              <a:ext uri="{FF2B5EF4-FFF2-40B4-BE49-F238E27FC236}">
                <a16:creationId xmlns:a16="http://schemas.microsoft.com/office/drawing/2014/main" id="{A26AF0F8-13BC-4947-9CF9-040A43BAF956}"/>
              </a:ext>
            </a:extLst>
          </p:cNvPr>
          <p:cNvSpPr/>
          <p:nvPr/>
        </p:nvSpPr>
        <p:spPr>
          <a:xfrm>
            <a:off x="8697599" y="4385778"/>
            <a:ext cx="432769" cy="279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uoli: Vasen-oikea 8">
            <a:extLst>
              <a:ext uri="{FF2B5EF4-FFF2-40B4-BE49-F238E27FC236}">
                <a16:creationId xmlns:a16="http://schemas.microsoft.com/office/drawing/2014/main" id="{E98A66BF-2895-477B-BC85-ECEEF9695A6D}"/>
              </a:ext>
            </a:extLst>
          </p:cNvPr>
          <p:cNvSpPr/>
          <p:nvPr/>
        </p:nvSpPr>
        <p:spPr>
          <a:xfrm>
            <a:off x="7158476" y="4410208"/>
            <a:ext cx="439750" cy="310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9">
            <a:extLst>
              <a:ext uri="{FF2B5EF4-FFF2-40B4-BE49-F238E27FC236}">
                <a16:creationId xmlns:a16="http://schemas.microsoft.com/office/drawing/2014/main" id="{EBE9A221-8576-4C4E-8CAE-B5331F117588}"/>
              </a:ext>
            </a:extLst>
          </p:cNvPr>
          <p:cNvSpPr/>
          <p:nvPr/>
        </p:nvSpPr>
        <p:spPr>
          <a:xfrm>
            <a:off x="5455319" y="368905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sp>
        <p:nvSpPr>
          <p:cNvPr id="10" name="Suorakulmio 10">
            <a:extLst>
              <a:ext uri="{FF2B5EF4-FFF2-40B4-BE49-F238E27FC236}">
                <a16:creationId xmlns:a16="http://schemas.microsoft.com/office/drawing/2014/main" id="{A948A0A5-3461-40C9-96F9-5DD5D1AC1E67}"/>
              </a:ext>
            </a:extLst>
          </p:cNvPr>
          <p:cNvSpPr/>
          <p:nvPr/>
        </p:nvSpPr>
        <p:spPr>
          <a:xfrm>
            <a:off x="5482657" y="4285858"/>
            <a:ext cx="1506297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CompanyDAO</a:t>
            </a:r>
            <a:endParaRPr lang="en-US" dirty="0"/>
          </a:p>
        </p:txBody>
      </p:sp>
      <p:sp>
        <p:nvSpPr>
          <p:cNvPr id="11" name="Suorakulmio 11">
            <a:extLst>
              <a:ext uri="{FF2B5EF4-FFF2-40B4-BE49-F238E27FC236}">
                <a16:creationId xmlns:a16="http://schemas.microsoft.com/office/drawing/2014/main" id="{8CA77735-9C2E-4B80-A62E-E7C7B29C5604}"/>
              </a:ext>
            </a:extLst>
          </p:cNvPr>
          <p:cNvSpPr/>
          <p:nvPr/>
        </p:nvSpPr>
        <p:spPr>
          <a:xfrm>
            <a:off x="5482658" y="485008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PersonDAO</a:t>
            </a:r>
            <a:endParaRPr lang="en-US" dirty="0"/>
          </a:p>
        </p:txBody>
      </p:sp>
      <p:sp>
        <p:nvSpPr>
          <p:cNvPr id="12" name="Suorakulmio 12">
            <a:extLst>
              <a:ext uri="{FF2B5EF4-FFF2-40B4-BE49-F238E27FC236}">
                <a16:creationId xmlns:a16="http://schemas.microsoft.com/office/drawing/2014/main" id="{589697CD-F90F-4887-8578-47EB89144D19}"/>
              </a:ext>
            </a:extLst>
          </p:cNvPr>
          <p:cNvSpPr/>
          <p:nvPr/>
        </p:nvSpPr>
        <p:spPr>
          <a:xfrm>
            <a:off x="3478773" y="368905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UserAPI</a:t>
            </a:r>
            <a:endParaRPr lang="en-US" dirty="0"/>
          </a:p>
        </p:txBody>
      </p:sp>
      <p:sp>
        <p:nvSpPr>
          <p:cNvPr id="13" name="Suorakulmio 13">
            <a:extLst>
              <a:ext uri="{FF2B5EF4-FFF2-40B4-BE49-F238E27FC236}">
                <a16:creationId xmlns:a16="http://schemas.microsoft.com/office/drawing/2014/main" id="{4B54ED2E-00DE-471B-A9BE-0ED668A5FF58}"/>
              </a:ext>
            </a:extLst>
          </p:cNvPr>
          <p:cNvSpPr/>
          <p:nvPr/>
        </p:nvSpPr>
        <p:spPr>
          <a:xfrm>
            <a:off x="3506112" y="4285858"/>
            <a:ext cx="1633026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CompanykAPI</a:t>
            </a:r>
            <a:endParaRPr lang="en-US" dirty="0"/>
          </a:p>
        </p:txBody>
      </p:sp>
      <p:sp>
        <p:nvSpPr>
          <p:cNvPr id="14" name="Suorakulmio 14">
            <a:extLst>
              <a:ext uri="{FF2B5EF4-FFF2-40B4-BE49-F238E27FC236}">
                <a16:creationId xmlns:a16="http://schemas.microsoft.com/office/drawing/2014/main" id="{781D1C61-0FF4-44E6-BE8A-4AA95DE5F70A}"/>
              </a:ext>
            </a:extLst>
          </p:cNvPr>
          <p:cNvSpPr/>
          <p:nvPr/>
        </p:nvSpPr>
        <p:spPr>
          <a:xfrm>
            <a:off x="3506112" y="485008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JobAPI</a:t>
            </a:r>
            <a:endParaRPr lang="en-US" dirty="0"/>
          </a:p>
        </p:txBody>
      </p:sp>
      <p:sp>
        <p:nvSpPr>
          <p:cNvPr id="16" name="Suorakulmio 18">
            <a:extLst>
              <a:ext uri="{FF2B5EF4-FFF2-40B4-BE49-F238E27FC236}">
                <a16:creationId xmlns:a16="http://schemas.microsoft.com/office/drawing/2014/main" id="{52C7D8FF-54AE-4CBE-9FB2-DA31168EA669}"/>
              </a:ext>
            </a:extLst>
          </p:cNvPr>
          <p:cNvSpPr/>
          <p:nvPr/>
        </p:nvSpPr>
        <p:spPr>
          <a:xfrm>
            <a:off x="3448524" y="2969101"/>
            <a:ext cx="6608459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Server.js</a:t>
            </a:r>
          </a:p>
        </p:txBody>
      </p:sp>
      <p:sp>
        <p:nvSpPr>
          <p:cNvPr id="17" name="Suorakulmio 19">
            <a:extLst>
              <a:ext uri="{FF2B5EF4-FFF2-40B4-BE49-F238E27FC236}">
                <a16:creationId xmlns:a16="http://schemas.microsoft.com/office/drawing/2014/main" id="{E7F726C1-4B7F-4954-ADF6-E91C3182DE81}"/>
              </a:ext>
            </a:extLst>
          </p:cNvPr>
          <p:cNvSpPr/>
          <p:nvPr/>
        </p:nvSpPr>
        <p:spPr>
          <a:xfrm>
            <a:off x="3448524" y="2279046"/>
            <a:ext cx="5681844" cy="41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index.html, </a:t>
            </a:r>
            <a:r>
              <a:rPr lang="en-US" dirty="0" err="1"/>
              <a:t>styles,images</a:t>
            </a:r>
            <a:endParaRPr lang="en-US" dirty="0"/>
          </a:p>
        </p:txBody>
      </p:sp>
      <p:sp>
        <p:nvSpPr>
          <p:cNvPr id="18" name="Suorakulmio 20">
            <a:extLst>
              <a:ext uri="{FF2B5EF4-FFF2-40B4-BE49-F238E27FC236}">
                <a16:creationId xmlns:a16="http://schemas.microsoft.com/office/drawing/2014/main" id="{2FBF4112-95FC-4AAC-BEB9-EF69EC5EAC1F}"/>
              </a:ext>
            </a:extLst>
          </p:cNvPr>
          <p:cNvSpPr/>
          <p:nvPr/>
        </p:nvSpPr>
        <p:spPr>
          <a:xfrm>
            <a:off x="668679" y="2095400"/>
            <a:ext cx="1207566" cy="326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9" name="Nuoli: Oikea 21">
            <a:extLst>
              <a:ext uri="{FF2B5EF4-FFF2-40B4-BE49-F238E27FC236}">
                <a16:creationId xmlns:a16="http://schemas.microsoft.com/office/drawing/2014/main" id="{0040B4B2-3858-458A-AA38-0783F5E9FB07}"/>
              </a:ext>
            </a:extLst>
          </p:cNvPr>
          <p:cNvSpPr/>
          <p:nvPr/>
        </p:nvSpPr>
        <p:spPr>
          <a:xfrm>
            <a:off x="2131894" y="2333316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uoli: Oikea 22">
            <a:extLst>
              <a:ext uri="{FF2B5EF4-FFF2-40B4-BE49-F238E27FC236}">
                <a16:creationId xmlns:a16="http://schemas.microsoft.com/office/drawing/2014/main" id="{9AA74151-B42F-4848-AECF-63AC652CBD46}"/>
              </a:ext>
            </a:extLst>
          </p:cNvPr>
          <p:cNvSpPr/>
          <p:nvPr/>
        </p:nvSpPr>
        <p:spPr>
          <a:xfrm>
            <a:off x="2079835" y="3804424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uoli: Oikea 23">
            <a:extLst>
              <a:ext uri="{FF2B5EF4-FFF2-40B4-BE49-F238E27FC236}">
                <a16:creationId xmlns:a16="http://schemas.microsoft.com/office/drawing/2014/main" id="{06E3F205-F14C-48D0-90F7-9510258E2E61}"/>
              </a:ext>
            </a:extLst>
          </p:cNvPr>
          <p:cNvSpPr/>
          <p:nvPr/>
        </p:nvSpPr>
        <p:spPr>
          <a:xfrm>
            <a:off x="2076054" y="4393061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uoli: Oikea 24">
            <a:extLst>
              <a:ext uri="{FF2B5EF4-FFF2-40B4-BE49-F238E27FC236}">
                <a16:creationId xmlns:a16="http://schemas.microsoft.com/office/drawing/2014/main" id="{990F148B-218D-4AB9-B2C9-E08B3CCC4ADD}"/>
              </a:ext>
            </a:extLst>
          </p:cNvPr>
          <p:cNvSpPr/>
          <p:nvPr/>
        </p:nvSpPr>
        <p:spPr>
          <a:xfrm>
            <a:off x="2081581" y="4924543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isällön paikkamerkki 2">
            <a:extLst>
              <a:ext uri="{FF2B5EF4-FFF2-40B4-BE49-F238E27FC236}">
                <a16:creationId xmlns:a16="http://schemas.microsoft.com/office/drawing/2014/main" id="{195E5F1B-252C-4C0B-BCBD-2DE6CB124000}"/>
              </a:ext>
            </a:extLst>
          </p:cNvPr>
          <p:cNvSpPr txBox="1">
            <a:spLocks/>
          </p:cNvSpPr>
          <p:nvPr/>
        </p:nvSpPr>
        <p:spPr>
          <a:xfrm>
            <a:off x="668679" y="5633974"/>
            <a:ext cx="10515600" cy="110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Node-Express web server</a:t>
            </a:r>
          </a:p>
          <a:p>
            <a:r>
              <a:rPr lang="en-US"/>
              <a:t>MySQL-Database, node-mysql extension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958-0003-4495-8D82-5789250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7D9B-7D17-477C-B49F-A79FFC0F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627"/>
          </a:xfrm>
        </p:spPr>
        <p:txBody>
          <a:bodyPr/>
          <a:lstStyle/>
          <a:p>
            <a:r>
              <a:rPr lang="en-US" dirty="0"/>
              <a:t>Architecture (Client, case Users)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8868153D-B954-4C6E-AA60-954B691B8ACA}"/>
              </a:ext>
            </a:extLst>
          </p:cNvPr>
          <p:cNvSpPr/>
          <p:nvPr/>
        </p:nvSpPr>
        <p:spPr>
          <a:xfrm>
            <a:off x="838200" y="2807438"/>
            <a:ext cx="2282510" cy="50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to select view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ED4B6A73-E33E-4496-802C-3541FCADA8CB}"/>
              </a:ext>
            </a:extLst>
          </p:cNvPr>
          <p:cNvSpPr/>
          <p:nvPr/>
        </p:nvSpPr>
        <p:spPr>
          <a:xfrm>
            <a:off x="1368692" y="3449612"/>
            <a:ext cx="1416971" cy="4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</a:t>
            </a:r>
            <a:endParaRPr lang="en-US" dirty="0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90A72C0-E86D-47F2-BC9F-2971DC1BC8F1}"/>
              </a:ext>
            </a:extLst>
          </p:cNvPr>
          <p:cNvSpPr/>
          <p:nvPr/>
        </p:nvSpPr>
        <p:spPr>
          <a:xfrm>
            <a:off x="1368692" y="4006861"/>
            <a:ext cx="1416971" cy="4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UserDetail</a:t>
            </a:r>
            <a:endParaRPr lang="en-US" dirty="0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4DD707C7-CC51-4A1A-A6BA-960580ADA0D7}"/>
              </a:ext>
            </a:extLst>
          </p:cNvPr>
          <p:cNvSpPr/>
          <p:nvPr/>
        </p:nvSpPr>
        <p:spPr>
          <a:xfrm>
            <a:off x="3475535" y="2807437"/>
            <a:ext cx="2282510" cy="50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as proxy to data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BE62192-2B82-4947-93BC-55C8053D8A5E}"/>
              </a:ext>
            </a:extLst>
          </p:cNvPr>
          <p:cNvSpPr/>
          <p:nvPr/>
        </p:nvSpPr>
        <p:spPr>
          <a:xfrm>
            <a:off x="3908304" y="3698152"/>
            <a:ext cx="1416971" cy="4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UserService</a:t>
            </a:r>
            <a:endParaRPr lang="en-US" dirty="0"/>
          </a:p>
        </p:txBody>
      </p:sp>
      <p:sp>
        <p:nvSpPr>
          <p:cNvPr id="9" name="Nuoli: Oikea 8">
            <a:extLst>
              <a:ext uri="{FF2B5EF4-FFF2-40B4-BE49-F238E27FC236}">
                <a16:creationId xmlns:a16="http://schemas.microsoft.com/office/drawing/2014/main" id="{32F44E50-07BC-403D-B980-A27091F5CC0F}"/>
              </a:ext>
            </a:extLst>
          </p:cNvPr>
          <p:cNvSpPr/>
          <p:nvPr/>
        </p:nvSpPr>
        <p:spPr>
          <a:xfrm>
            <a:off x="2981107" y="3749759"/>
            <a:ext cx="739896" cy="32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lvi 9">
            <a:extLst>
              <a:ext uri="{FF2B5EF4-FFF2-40B4-BE49-F238E27FC236}">
                <a16:creationId xmlns:a16="http://schemas.microsoft.com/office/drawing/2014/main" id="{8C93F8A4-322A-4827-8BCA-1191B3462802}"/>
              </a:ext>
            </a:extLst>
          </p:cNvPr>
          <p:cNvSpPr/>
          <p:nvPr/>
        </p:nvSpPr>
        <p:spPr>
          <a:xfrm>
            <a:off x="6554946" y="3554313"/>
            <a:ext cx="1347169" cy="7064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1" name="Nuoli: Oikea 10">
            <a:extLst>
              <a:ext uri="{FF2B5EF4-FFF2-40B4-BE49-F238E27FC236}">
                <a16:creationId xmlns:a16="http://schemas.microsoft.com/office/drawing/2014/main" id="{1C81E88D-6CC7-4D78-908A-CED33EC53860}"/>
              </a:ext>
            </a:extLst>
          </p:cNvPr>
          <p:cNvSpPr/>
          <p:nvPr/>
        </p:nvSpPr>
        <p:spPr>
          <a:xfrm>
            <a:off x="5584704" y="3808254"/>
            <a:ext cx="863212" cy="2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BE7B2490-DAA8-4B0D-8909-6E988184842D}"/>
              </a:ext>
            </a:extLst>
          </p:cNvPr>
          <p:cNvSpPr/>
          <p:nvPr/>
        </p:nvSpPr>
        <p:spPr>
          <a:xfrm>
            <a:off x="8781614" y="3646547"/>
            <a:ext cx="1507713" cy="43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UserApi</a:t>
            </a:r>
            <a:endParaRPr lang="en-US" dirty="0"/>
          </a:p>
        </p:txBody>
      </p:sp>
      <p:sp>
        <p:nvSpPr>
          <p:cNvPr id="13" name="Sisällön paikkamerkki 2">
            <a:extLst>
              <a:ext uri="{FF2B5EF4-FFF2-40B4-BE49-F238E27FC236}">
                <a16:creationId xmlns:a16="http://schemas.microsoft.com/office/drawing/2014/main" id="{14E9F2E9-BE40-43F3-868C-76A2DB1C74DD}"/>
              </a:ext>
            </a:extLst>
          </p:cNvPr>
          <p:cNvSpPr txBox="1">
            <a:spLocks/>
          </p:cNvSpPr>
          <p:nvPr/>
        </p:nvSpPr>
        <p:spPr>
          <a:xfrm>
            <a:off x="740478" y="4767444"/>
            <a:ext cx="10515600" cy="192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Angular</a:t>
            </a:r>
          </a:p>
          <a:p>
            <a:pPr lvl="1"/>
            <a:r>
              <a:rPr lang="en-US" dirty="0"/>
              <a:t>Routing between views</a:t>
            </a:r>
          </a:p>
          <a:p>
            <a:pPr lvl="1"/>
            <a:r>
              <a:rPr lang="en-US" dirty="0"/>
              <a:t>Ajax </a:t>
            </a:r>
          </a:p>
          <a:p>
            <a:r>
              <a:rPr lang="en-US" dirty="0"/>
              <a:t>Self implemented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21166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6D00-DB12-46F9-8846-68ABCE2A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RESTful interface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9EA62-43CE-4429-90F3-E283A1D7B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681" y="1872277"/>
            <a:ext cx="4097695" cy="3504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AF651F-190E-4528-8A93-B31555FD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71" y="886409"/>
            <a:ext cx="4097693" cy="540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2162-3671-44F7-854F-4B49E193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F1BEE-7B40-4419-B4E7-418DC66F9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9775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33F8E-E84F-482B-955C-BC64DCBB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68" y="1690688"/>
            <a:ext cx="4037036" cy="434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9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5B33-5317-414E-AF5C-9DEBA037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get </a:t>
            </a:r>
            <a:r>
              <a:rPr lang="en-US" dirty="0"/>
              <a:t>"/</a:t>
            </a:r>
            <a:r>
              <a:rPr lang="en-US" dirty="0" err="1"/>
              <a:t>api</a:t>
            </a:r>
            <a:r>
              <a:rPr lang="en-US" dirty="0"/>
              <a:t>/contacts"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8C032A-3163-4E76-B520-440B2D1A0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47" y="1602601"/>
            <a:ext cx="43584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427</Words>
  <Application>Microsoft Office PowerPoint</Application>
  <PresentationFormat>Widescreen</PresentationFormat>
  <Paragraphs>139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DigiPore Project  Jobbox Application </vt:lpstr>
      <vt:lpstr>Project Jobbox - overview</vt:lpstr>
      <vt:lpstr>Project Jobbox - Technology</vt:lpstr>
      <vt:lpstr>Step 1 :  the data model</vt:lpstr>
      <vt:lpstr>Step 2: Server application</vt:lpstr>
      <vt:lpstr>Step 2 </vt:lpstr>
      <vt:lpstr>Step 3: RESTful interface</vt:lpstr>
      <vt:lpstr>Step 3:</vt:lpstr>
      <vt:lpstr>Step 3: get "/api/contacts"</vt:lpstr>
      <vt:lpstr>Step 3: get "/api/contacts/1"</vt:lpstr>
      <vt:lpstr>Step 3: post "/api/contacts"</vt:lpstr>
      <vt:lpstr>Step 4: UI</vt:lpstr>
      <vt:lpstr>Step 4:</vt:lpstr>
      <vt:lpstr>Step 5:Security</vt:lpstr>
      <vt:lpstr>Step 5:</vt:lpstr>
      <vt:lpstr>Step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DigiPore Software development traing program</dc:title>
  <dc:creator>Li Li</dc:creator>
  <cp:lastModifiedBy>Li Li</cp:lastModifiedBy>
  <cp:revision>20</cp:revision>
  <dcterms:created xsi:type="dcterms:W3CDTF">2019-08-12T13:10:13Z</dcterms:created>
  <dcterms:modified xsi:type="dcterms:W3CDTF">2019-08-14T19:04:54Z</dcterms:modified>
</cp:coreProperties>
</file>