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p:sldMasterIdLst>
    <p:sldMasterId id="2147483648" r:id="rId1"/>
  </p:sldMasterIdLst>
  <p:notesMasterIdLst>
    <p:notesMasterId r:id="rId12"/>
  </p:notesMasterIdLst>
  <p:handoutMasterIdLst>
    <p:handoutMasterId r:id="rId19"/>
  </p:handoutMasterIdLst>
  <p:sldIdLst>
    <p:sldId id="256" r:id="rId3"/>
    <p:sldId id="257" r:id="rId4"/>
    <p:sldId id="258" r:id="rId5"/>
    <p:sldId id="303" r:id="rId6"/>
    <p:sldId id="325" r:id="rId7"/>
    <p:sldId id="342" r:id="rId8"/>
    <p:sldId id="367" r:id="rId9"/>
    <p:sldId id="326" r:id="rId10"/>
    <p:sldId id="368" r:id="rId11"/>
    <p:sldId id="352" r:id="rId13"/>
    <p:sldId id="343" r:id="rId14"/>
    <p:sldId id="344" r:id="rId15"/>
    <p:sldId id="346" r:id="rId16"/>
    <p:sldId id="387" r:id="rId17"/>
    <p:sldId id="264" r:id="rId18"/>
  </p:sldIdLst>
  <p:sldSz cx="12192635"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50FF"/>
    <a:srgbClr val="F5F4F4"/>
    <a:srgbClr val="B9CFFF"/>
    <a:srgbClr val="D9E5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handoutMaster" Target="handoutMasters/handoutMaster1.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notesMaster" Target="notesMasters/notesMaster1.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530" y="1143000"/>
            <a:ext cx="548694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7" Type="http://schemas.openxmlformats.org/officeDocument/2006/relationships/image" Target="../media/image6.png"/><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5" Type="http://schemas.openxmlformats.org/officeDocument/2006/relationships/image" Target="../media/image6.png"/><Relationship Id="rId4" Type="http://schemas.openxmlformats.org/officeDocument/2006/relationships/image" Target="../media/image4.png"/><Relationship Id="rId3" Type="http://schemas.openxmlformats.org/officeDocument/2006/relationships/image" Target="../media/image9.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4" Type="http://schemas.openxmlformats.org/officeDocument/2006/relationships/image" Target="../media/image7.png"/><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5" Type="http://schemas.openxmlformats.org/officeDocument/2006/relationships/image" Target="../media/image5.png"/><Relationship Id="rId4" Type="http://schemas.openxmlformats.org/officeDocument/2006/relationships/image" Target="../media/image6.png"/><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4" Type="http://schemas.openxmlformats.org/officeDocument/2006/relationships/image" Target="../media/image7.png"/><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4" Type="http://schemas.openxmlformats.org/officeDocument/2006/relationships/image" Target="../media/image5.png"/><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4" Type="http://schemas.openxmlformats.org/officeDocument/2006/relationships/image" Target="../media/image5.png"/><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image" Target="../media/image5.png"/><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4" Type="http://schemas.openxmlformats.org/officeDocument/2006/relationships/image" Target="../media/image5.png"/><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4" Type="http://schemas.openxmlformats.org/officeDocument/2006/relationships/image" Target="../media/image5.png"/><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Only" preserve="1">
  <p:cSld name="首页">
    <p:spTree>
      <p:nvGrpSpPr>
        <p:cNvPr id="1" name=""/>
        <p:cNvGrpSpPr/>
        <p:nvPr/>
      </p:nvGrpSpPr>
      <p:grpSpPr>
        <a:xfrm>
          <a:off x="0" y="0"/>
          <a:ext cx="0" cy="0"/>
          <a:chOff x="0" y="0"/>
          <a:chExt cx="0" cy="0"/>
        </a:xfrm>
      </p:grpSpPr>
      <p:pic>
        <p:nvPicPr>
          <p:cNvPr id="3" name="图片 2" descr="new logo_画板 1 副本 5"/>
          <p:cNvPicPr>
            <a:picLocks noChangeAspect="1"/>
          </p:cNvPicPr>
          <p:nvPr userDrawn="1"/>
        </p:nvPicPr>
        <p:blipFill>
          <a:blip r:embed="rId2"/>
          <a:stretch>
            <a:fillRect/>
          </a:stretch>
        </p:blipFill>
        <p:spPr>
          <a:xfrm>
            <a:off x="576135" y="534035"/>
            <a:ext cx="1829050" cy="432000"/>
          </a:xfrm>
          <a:prstGeom prst="rect">
            <a:avLst/>
          </a:prstGeom>
        </p:spPr>
      </p:pic>
      <p:pic>
        <p:nvPicPr>
          <p:cNvPr id="2052" name="图片 5" descr="new logo_画板 1 副本 5"/>
          <p:cNvPicPr>
            <a:picLocks noChangeAspect="1"/>
          </p:cNvPicPr>
          <p:nvPr userDrawn="1"/>
        </p:nvPicPr>
        <p:blipFill>
          <a:blip r:embed="rId3"/>
          <a:srcRect l="4673" t="37072" r="-4673" b="33192"/>
          <a:stretch>
            <a:fillRect/>
          </a:stretch>
        </p:blipFill>
        <p:spPr>
          <a:xfrm>
            <a:off x="7568525" y="5881370"/>
            <a:ext cx="4540480" cy="579120"/>
          </a:xfrm>
          <a:prstGeom prst="rect">
            <a:avLst/>
          </a:prstGeom>
          <a:noFill/>
          <a:ln w="9525">
            <a:noFill/>
          </a:ln>
        </p:spPr>
      </p:pic>
      <p:pic>
        <p:nvPicPr>
          <p:cNvPr id="2" name="图片 1" descr="图片1"/>
          <p:cNvPicPr/>
          <p:nvPr userDrawn="1"/>
        </p:nvPicPr>
        <p:blipFill>
          <a:blip r:embed="rId4"/>
          <a:stretch>
            <a:fillRect/>
          </a:stretch>
        </p:blipFill>
        <p:spPr>
          <a:xfrm>
            <a:off x="-24138" y="-26670"/>
            <a:ext cx="12244045" cy="6912000"/>
          </a:xfrm>
          <a:prstGeom prst="rect">
            <a:avLst/>
          </a:prstGeom>
        </p:spPr>
      </p:pic>
      <p:pic>
        <p:nvPicPr>
          <p:cNvPr id="9" name="图片 8"/>
          <p:cNvPicPr>
            <a:picLocks noChangeAspect="1"/>
          </p:cNvPicPr>
          <p:nvPr userDrawn="1"/>
        </p:nvPicPr>
        <p:blipFill>
          <a:blip r:embed="rId5"/>
          <a:stretch>
            <a:fillRect/>
          </a:stretch>
        </p:blipFill>
        <p:spPr>
          <a:xfrm>
            <a:off x="589627" y="668655"/>
            <a:ext cx="6514077" cy="701675"/>
          </a:xfrm>
          <a:prstGeom prst="rect">
            <a:avLst/>
          </a:prstGeom>
        </p:spPr>
      </p:pic>
      <p:sp>
        <p:nvSpPr>
          <p:cNvPr id="4" name="标题 3"/>
          <p:cNvSpPr>
            <a:spLocks noGrp="1"/>
          </p:cNvSpPr>
          <p:nvPr>
            <p:ph type="ctrTitle" hasCustomPrompt="1"/>
          </p:nvPr>
        </p:nvSpPr>
        <p:spPr>
          <a:xfrm>
            <a:off x="589621" y="2117725"/>
            <a:ext cx="9147022" cy="1082040"/>
          </a:xfrm>
        </p:spPr>
        <p:txBody>
          <a:bodyPr anchor="b">
            <a:noAutofit/>
          </a:bodyPr>
          <a:lstStyle>
            <a:lvl1pPr algn="l">
              <a:lnSpc>
                <a:spcPct val="130000"/>
              </a:lnSpc>
              <a:defRPr sz="4400">
                <a:solidFill>
                  <a:srgbClr val="0050FF"/>
                </a:solidFill>
                <a:effectLst/>
                <a:latin typeface="Noto Sans CJK SC Regular" panose="020B0500000000000000" charset="-122"/>
                <a:ea typeface="Noto Sans CJK SC Regular" panose="020B0500000000000000" charset="-122"/>
              </a:defRPr>
            </a:lvl1pPr>
          </a:lstStyle>
          <a:p>
            <a:r>
              <a:rPr lang="zh-CN" altLang="en-US" dirty="0"/>
              <a:t>单击此处添加标题</a:t>
            </a:r>
            <a:endParaRPr lang="zh-CN" altLang="en-US" dirty="0"/>
          </a:p>
        </p:txBody>
      </p:sp>
      <p:sp>
        <p:nvSpPr>
          <p:cNvPr id="5" name="副标题 4"/>
          <p:cNvSpPr>
            <a:spLocks noGrp="1"/>
          </p:cNvSpPr>
          <p:nvPr>
            <p:ph type="subTitle" idx="1" hasCustomPrompt="1"/>
          </p:nvPr>
        </p:nvSpPr>
        <p:spPr>
          <a:xfrm>
            <a:off x="575651" y="3416300"/>
            <a:ext cx="9147022" cy="942975"/>
          </a:xfrm>
        </p:spPr>
        <p:txBody>
          <a:bodyPr>
            <a:normAutofit/>
          </a:bodyPr>
          <a:lstStyle>
            <a:lvl1pPr marL="0" indent="0" algn="l">
              <a:buNone/>
              <a:defRPr sz="3200">
                <a:solidFill>
                  <a:srgbClr val="0050FF"/>
                </a:solidFill>
                <a:effectLst/>
                <a:latin typeface="Noto Sans CJK SC Regular" panose="020B0500000000000000" charset="-122"/>
                <a:ea typeface="Noto Sans CJK SC Regular" panose="020B0500000000000000"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单击此处添加副标题</a:t>
            </a:r>
            <a:endParaRPr lang="zh-CN" altLang="en-US" dirty="0"/>
          </a:p>
        </p:txBody>
      </p:sp>
      <p:pic>
        <p:nvPicPr>
          <p:cNvPr id="8" name="图片 7" descr="new logo_画板 1 副本 4"/>
          <p:cNvPicPr>
            <a:picLocks noChangeAspect="1"/>
          </p:cNvPicPr>
          <p:nvPr userDrawn="1"/>
        </p:nvPicPr>
        <p:blipFill>
          <a:blip r:embed="rId6"/>
          <a:stretch>
            <a:fillRect/>
          </a:stretch>
        </p:blipFill>
        <p:spPr>
          <a:xfrm>
            <a:off x="9814028" y="6294120"/>
            <a:ext cx="1838451" cy="432000"/>
          </a:xfrm>
          <a:prstGeom prst="rect">
            <a:avLst/>
          </a:prstGeom>
        </p:spPr>
      </p:pic>
      <p:pic>
        <p:nvPicPr>
          <p:cNvPr id="7" name="图片 6" descr="20210809_094342"/>
          <p:cNvPicPr>
            <a:picLocks noChangeAspect="1"/>
          </p:cNvPicPr>
          <p:nvPr userDrawn="1"/>
        </p:nvPicPr>
        <p:blipFill>
          <a:blip r:embed="rId7"/>
          <a:stretch>
            <a:fillRect/>
          </a:stretch>
        </p:blipFill>
        <p:spPr>
          <a:xfrm>
            <a:off x="589915" y="6405245"/>
            <a:ext cx="2124075" cy="20955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9"/>
    </mc:Choice>
    <mc:Fallback>
      <p:transition/>
    </mc:Fallback>
  </mc:AlternateContent>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reserve="1">
  <p:cSld name="空白">
    <p:spTree>
      <p:nvGrpSpPr>
        <p:cNvPr id="1" name=""/>
        <p:cNvGrpSpPr/>
        <p:nvPr/>
      </p:nvGrpSpPr>
      <p:grpSpPr>
        <a:xfrm>
          <a:off x="0" y="0"/>
          <a:ext cx="0" cy="0"/>
          <a:chOff x="0" y="0"/>
          <a:chExt cx="0" cy="0"/>
        </a:xfrm>
      </p:grpSpPr>
      <p:pic>
        <p:nvPicPr>
          <p:cNvPr id="2" name="图片 7168" descr="pasted-image.pdf"/>
          <p:cNvPicPr>
            <a:picLocks noChangeAspect="1"/>
          </p:cNvPicPr>
          <p:nvPr userDrawn="1"/>
        </p:nvPicPr>
        <p:blipFill>
          <a:blip r:embed="rId2"/>
          <a:stretch>
            <a:fillRect/>
          </a:stretch>
        </p:blipFill>
        <p:spPr>
          <a:xfrm>
            <a:off x="8753352" y="5439569"/>
            <a:ext cx="3439661" cy="1427956"/>
          </a:xfrm>
          <a:prstGeom prst="rect">
            <a:avLst/>
          </a:prstGeom>
          <a:noFill/>
          <a:ln w="12700">
            <a:noFill/>
          </a:ln>
        </p:spPr>
      </p:pic>
      <p:pic>
        <p:nvPicPr>
          <p:cNvPr id="5" name="图片 4" descr="new logo_画板 1 副本 4"/>
          <p:cNvPicPr>
            <a:picLocks noChangeAspect="1"/>
          </p:cNvPicPr>
          <p:nvPr userDrawn="1"/>
        </p:nvPicPr>
        <p:blipFill>
          <a:blip r:embed="rId3"/>
          <a:stretch>
            <a:fillRect/>
          </a:stretch>
        </p:blipFill>
        <p:spPr>
          <a:xfrm>
            <a:off x="9723858" y="271780"/>
            <a:ext cx="1838451" cy="432000"/>
          </a:xfrm>
          <a:prstGeom prst="rect">
            <a:avLst/>
          </a:prstGeom>
        </p:spPr>
      </p:pic>
    </p:spTree>
  </p:cSld>
  <p:clrMapOvr>
    <a:masterClrMapping/>
  </p:clrMapOvr>
  <p:transition/>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twoObj" preserve="1">
  <p:cSld name="结尾">
    <p:spTree>
      <p:nvGrpSpPr>
        <p:cNvPr id="1" name=""/>
        <p:cNvGrpSpPr/>
        <p:nvPr/>
      </p:nvGrpSpPr>
      <p:grpSpPr>
        <a:xfrm>
          <a:off x="0" y="0"/>
          <a:ext cx="0" cy="0"/>
          <a:chOff x="0" y="0"/>
          <a:chExt cx="0" cy="0"/>
        </a:xfrm>
      </p:grpSpPr>
      <p:pic>
        <p:nvPicPr>
          <p:cNvPr id="4" name="图片 3" descr="图片1"/>
          <p:cNvPicPr>
            <a:picLocks noChangeAspect="1"/>
          </p:cNvPicPr>
          <p:nvPr userDrawn="1"/>
        </p:nvPicPr>
        <p:blipFill>
          <a:blip r:embed="rId2"/>
          <a:stretch>
            <a:fillRect/>
          </a:stretch>
        </p:blipFill>
        <p:spPr>
          <a:xfrm>
            <a:off x="-14610" y="-8890"/>
            <a:ext cx="12225022" cy="6876000"/>
          </a:xfrm>
          <a:prstGeom prst="rect">
            <a:avLst/>
          </a:prstGeom>
        </p:spPr>
      </p:pic>
      <p:pic>
        <p:nvPicPr>
          <p:cNvPr id="6148" name="图片 2" descr="二维码_画板 1"/>
          <p:cNvPicPr>
            <a:picLocks noChangeAspect="1"/>
          </p:cNvPicPr>
          <p:nvPr userDrawn="1"/>
        </p:nvPicPr>
        <p:blipFill>
          <a:blip r:embed="rId3"/>
          <a:stretch>
            <a:fillRect/>
          </a:stretch>
        </p:blipFill>
        <p:spPr>
          <a:xfrm>
            <a:off x="10251819" y="5295900"/>
            <a:ext cx="1445102" cy="1444625"/>
          </a:xfrm>
          <a:prstGeom prst="rect">
            <a:avLst/>
          </a:prstGeom>
          <a:noFill/>
          <a:ln w="9525">
            <a:noFill/>
          </a:ln>
        </p:spPr>
      </p:pic>
      <p:sp>
        <p:nvSpPr>
          <p:cNvPr id="3" name="圆角矩形 2"/>
          <p:cNvSpPr/>
          <p:nvPr userDrawn="1"/>
        </p:nvSpPr>
        <p:spPr>
          <a:xfrm>
            <a:off x="4508084" y="5937250"/>
            <a:ext cx="3392656" cy="313055"/>
          </a:xfrm>
          <a:prstGeom prst="roundRect">
            <a:avLst>
              <a:gd name="adj" fmla="val 50000"/>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pic>
        <p:nvPicPr>
          <p:cNvPr id="2" name="图片 1"/>
          <p:cNvPicPr>
            <a:picLocks noChangeAspect="1"/>
          </p:cNvPicPr>
          <p:nvPr userDrawn="1"/>
        </p:nvPicPr>
        <p:blipFill>
          <a:blip r:embed="rId4"/>
          <a:stretch>
            <a:fillRect/>
          </a:stretch>
        </p:blipFill>
        <p:spPr>
          <a:xfrm>
            <a:off x="589627" y="668655"/>
            <a:ext cx="6514077" cy="701675"/>
          </a:xfrm>
          <a:prstGeom prst="rect">
            <a:avLst/>
          </a:prstGeom>
        </p:spPr>
      </p:pic>
      <p:pic>
        <p:nvPicPr>
          <p:cNvPr id="5" name="图片 4" descr="20210809_094342"/>
          <p:cNvPicPr>
            <a:picLocks noChangeAspect="1"/>
          </p:cNvPicPr>
          <p:nvPr userDrawn="1"/>
        </p:nvPicPr>
        <p:blipFill>
          <a:blip r:embed="rId5"/>
          <a:stretch>
            <a:fillRect/>
          </a:stretch>
        </p:blipFill>
        <p:spPr>
          <a:xfrm>
            <a:off x="589915" y="6405245"/>
            <a:ext cx="2124075" cy="209550"/>
          </a:xfrm>
          <a:prstGeom prst="rect">
            <a:avLst/>
          </a:prstGeom>
        </p:spPr>
      </p:pic>
    </p:spTree>
  </p:cSld>
  <p:clrMapOvr>
    <a:masterClrMapping/>
  </p:clrMapOvr>
  <p:transition/>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1_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p:spPr>
        <p:txBody>
          <a:body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a:xfrm>
            <a:off x="4038600" y="6356350"/>
            <a:ext cx="4114800" cy="365125"/>
          </a:xfr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p:spPr>
        <p:txBody>
          <a:bodyPr/>
          <a:lstStyle/>
          <a:p>
            <a:fld id="{7D9BB5D0-35E4-459D-AEF3-FE4D7C45CC19}" type="slidenum">
              <a:rPr lang="zh-CN" altLang="en-US" smtClean="0"/>
            </a:fld>
            <a:endParaRPr lang="zh-CN" alt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目录">
    <p:spTree>
      <p:nvGrpSpPr>
        <p:cNvPr id="1" name=""/>
        <p:cNvGrpSpPr/>
        <p:nvPr/>
      </p:nvGrpSpPr>
      <p:grpSpPr>
        <a:xfrm>
          <a:off x="0" y="0"/>
          <a:ext cx="0" cy="0"/>
          <a:chOff x="0" y="0"/>
          <a:chExt cx="0" cy="0"/>
        </a:xfrm>
      </p:grpSpPr>
      <p:cxnSp>
        <p:nvCxnSpPr>
          <p:cNvPr id="9" name="直接连接符 8"/>
          <p:cNvCxnSpPr/>
          <p:nvPr userDrawn="1"/>
        </p:nvCxnSpPr>
        <p:spPr>
          <a:xfrm>
            <a:off x="628223" y="1997710"/>
            <a:ext cx="2880952" cy="0"/>
          </a:xfrm>
          <a:prstGeom prst="line">
            <a:avLst/>
          </a:prstGeom>
          <a:ln>
            <a:solidFill>
              <a:srgbClr val="0050FF"/>
            </a:solidFill>
          </a:ln>
        </p:spPr>
        <p:style>
          <a:lnRef idx="1">
            <a:schemeClr val="dk1"/>
          </a:lnRef>
          <a:fillRef idx="0">
            <a:schemeClr val="dk1"/>
          </a:fillRef>
          <a:effectRef idx="0">
            <a:schemeClr val="dk1"/>
          </a:effectRef>
          <a:fontRef idx="minor">
            <a:schemeClr val="tx1"/>
          </a:fontRef>
        </p:style>
      </p:cxnSp>
      <p:cxnSp>
        <p:nvCxnSpPr>
          <p:cNvPr id="22" name="直接连接符 21"/>
          <p:cNvCxnSpPr/>
          <p:nvPr userDrawn="1"/>
        </p:nvCxnSpPr>
        <p:spPr>
          <a:xfrm>
            <a:off x="628223" y="3223895"/>
            <a:ext cx="2880952" cy="0"/>
          </a:xfrm>
          <a:prstGeom prst="line">
            <a:avLst/>
          </a:prstGeom>
          <a:ln>
            <a:solidFill>
              <a:srgbClr val="0050FF"/>
            </a:solidFill>
          </a:ln>
        </p:spPr>
        <p:style>
          <a:lnRef idx="1">
            <a:schemeClr val="dk1"/>
          </a:lnRef>
          <a:fillRef idx="0">
            <a:schemeClr val="dk1"/>
          </a:fillRef>
          <a:effectRef idx="0">
            <a:schemeClr val="dk1"/>
          </a:effectRef>
          <a:fontRef idx="minor">
            <a:schemeClr val="tx1"/>
          </a:fontRef>
        </p:style>
      </p:cxnSp>
      <p:pic>
        <p:nvPicPr>
          <p:cNvPr id="3" name="图片 2" descr="20210809_094342"/>
          <p:cNvPicPr>
            <a:picLocks noChangeAspect="1"/>
          </p:cNvPicPr>
          <p:nvPr userDrawn="1"/>
        </p:nvPicPr>
        <p:blipFill>
          <a:blip r:embed="rId2"/>
          <a:stretch>
            <a:fillRect/>
          </a:stretch>
        </p:blipFill>
        <p:spPr>
          <a:xfrm>
            <a:off x="589915" y="6405245"/>
            <a:ext cx="2124075" cy="209550"/>
          </a:xfrm>
          <a:prstGeom prst="rect">
            <a:avLst/>
          </a:prstGeom>
        </p:spPr>
      </p:pic>
      <p:pic>
        <p:nvPicPr>
          <p:cNvPr id="5" name="图片 4" descr="new logo_画板 1 副本 4"/>
          <p:cNvPicPr>
            <a:picLocks noChangeAspect="1"/>
          </p:cNvPicPr>
          <p:nvPr userDrawn="1"/>
        </p:nvPicPr>
        <p:blipFill>
          <a:blip r:embed="rId3"/>
          <a:stretch>
            <a:fillRect/>
          </a:stretch>
        </p:blipFill>
        <p:spPr>
          <a:xfrm>
            <a:off x="9723858" y="271780"/>
            <a:ext cx="1838451" cy="432000"/>
          </a:xfrm>
          <a:prstGeom prst="rect">
            <a:avLst/>
          </a:prstGeom>
        </p:spPr>
      </p:pic>
      <p:pic>
        <p:nvPicPr>
          <p:cNvPr id="4" name="图片 7168" descr="pasted-image.pdf"/>
          <p:cNvPicPr>
            <a:picLocks noChangeAspect="1"/>
          </p:cNvPicPr>
          <p:nvPr userDrawn="1"/>
        </p:nvPicPr>
        <p:blipFill>
          <a:blip r:embed="rId4"/>
          <a:stretch>
            <a:fillRect/>
          </a:stretch>
        </p:blipFill>
        <p:spPr>
          <a:xfrm>
            <a:off x="8753352" y="5439569"/>
            <a:ext cx="3439661" cy="1427956"/>
          </a:xfrm>
          <a:prstGeom prst="rect">
            <a:avLst/>
          </a:prstGeom>
          <a:noFill/>
          <a:ln w="12700">
            <a:noFill/>
          </a:ln>
        </p:spPr>
      </p:pic>
    </p:spTree>
  </p:cSld>
  <p:clrMapOvr>
    <a:masterClrMapping/>
  </p:clrMapOvr>
  <p:transition/>
  <p:timing>
    <p:tnLst>
      <p:par>
        <p:cTn id="1" dur="indefinite" restart="never" nodeType="tmRoot"/>
      </p:par>
    </p:tnLst>
  </p:timing>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小节标题">
    <p:spTree>
      <p:nvGrpSpPr>
        <p:cNvPr id="1" name=""/>
        <p:cNvGrpSpPr/>
        <p:nvPr/>
      </p:nvGrpSpPr>
      <p:grpSpPr>
        <a:xfrm>
          <a:off x="0" y="0"/>
          <a:ext cx="0" cy="0"/>
          <a:chOff x="0" y="0"/>
          <a:chExt cx="0" cy="0"/>
        </a:xfrm>
      </p:grpSpPr>
      <p:pic>
        <p:nvPicPr>
          <p:cNvPr id="5122" name="图片 7168" descr="pasted-image.pdf"/>
          <p:cNvPicPr>
            <a:picLocks noChangeAspect="1"/>
          </p:cNvPicPr>
          <p:nvPr userDrawn="1"/>
        </p:nvPicPr>
        <p:blipFill>
          <a:blip r:embed="rId2"/>
          <a:stretch>
            <a:fillRect/>
          </a:stretch>
        </p:blipFill>
        <p:spPr>
          <a:xfrm>
            <a:off x="8753352" y="5439569"/>
            <a:ext cx="3439661" cy="1427956"/>
          </a:xfrm>
          <a:prstGeom prst="rect">
            <a:avLst/>
          </a:prstGeom>
          <a:noFill/>
          <a:ln w="12700">
            <a:noFill/>
          </a:ln>
        </p:spPr>
      </p:pic>
      <p:sp>
        <p:nvSpPr>
          <p:cNvPr id="33795" name="标题 1"/>
          <p:cNvSpPr>
            <a:spLocks noGrp="1"/>
          </p:cNvSpPr>
          <p:nvPr userDrawn="1"/>
        </p:nvSpPr>
        <p:spPr>
          <a:xfrm>
            <a:off x="4240006" y="2767965"/>
            <a:ext cx="4208900" cy="610235"/>
          </a:xfrm>
          <a:prstGeom prst="rect">
            <a:avLst/>
          </a:prstGeom>
          <a:blipFill rotWithShape="1">
            <a:blip r:embed="rId3"/>
            <a:stretch>
              <a:fillRect/>
            </a:stretch>
          </a:blipFill>
          <a:ln w="9525">
            <a:noFill/>
          </a:ln>
        </p:spPr>
        <p:txBody>
          <a:bodyPr anchor="b"/>
          <a:p>
            <a:pPr indent="0" algn="ctr" defTabSz="1828800">
              <a:lnSpc>
                <a:spcPct val="130000"/>
              </a:lnSpc>
            </a:pPr>
            <a:endParaRPr lang="zh-CN" altLang="en-US" sz="8000" b="1">
              <a:solidFill>
                <a:srgbClr val="0050FF"/>
              </a:solidFill>
              <a:latin typeface="Noto Sans CJK SC Regular" panose="020B0500000000000000" charset="-122"/>
              <a:ea typeface="Noto Sans CJK SC Regular" panose="020B0500000000000000" charset="-122"/>
            </a:endParaRPr>
          </a:p>
        </p:txBody>
      </p:sp>
      <p:cxnSp>
        <p:nvCxnSpPr>
          <p:cNvPr id="9" name="直接连接符 8"/>
          <p:cNvCxnSpPr/>
          <p:nvPr userDrawn="1"/>
        </p:nvCxnSpPr>
        <p:spPr>
          <a:xfrm>
            <a:off x="3643564" y="4128770"/>
            <a:ext cx="5401784" cy="0"/>
          </a:xfrm>
          <a:prstGeom prst="line">
            <a:avLst/>
          </a:prstGeom>
          <a:ln>
            <a:solidFill>
              <a:srgbClr val="0050FF"/>
            </a:solidFill>
          </a:ln>
        </p:spPr>
        <p:style>
          <a:lnRef idx="1">
            <a:schemeClr val="dk1"/>
          </a:lnRef>
          <a:fillRef idx="0">
            <a:schemeClr val="dk1"/>
          </a:fillRef>
          <a:effectRef idx="0">
            <a:schemeClr val="dk1"/>
          </a:effectRef>
          <a:fontRef idx="minor">
            <a:schemeClr val="tx1"/>
          </a:fontRef>
        </p:style>
      </p:cxnSp>
      <p:cxnSp>
        <p:nvCxnSpPr>
          <p:cNvPr id="14" name="直接连接符 13"/>
          <p:cNvCxnSpPr/>
          <p:nvPr userDrawn="1"/>
        </p:nvCxnSpPr>
        <p:spPr>
          <a:xfrm>
            <a:off x="3643564" y="2164715"/>
            <a:ext cx="5401784" cy="0"/>
          </a:xfrm>
          <a:prstGeom prst="line">
            <a:avLst/>
          </a:prstGeom>
          <a:ln>
            <a:solidFill>
              <a:srgbClr val="0050FF"/>
            </a:solidFill>
          </a:ln>
        </p:spPr>
        <p:style>
          <a:lnRef idx="1">
            <a:schemeClr val="dk1"/>
          </a:lnRef>
          <a:fillRef idx="0">
            <a:schemeClr val="dk1"/>
          </a:fillRef>
          <a:effectRef idx="0">
            <a:schemeClr val="dk1"/>
          </a:effectRef>
          <a:fontRef idx="minor">
            <a:schemeClr val="tx1"/>
          </a:fontRef>
        </p:style>
      </p:cxnSp>
      <p:pic>
        <p:nvPicPr>
          <p:cNvPr id="3" name="图片 2" descr="20210809_094342"/>
          <p:cNvPicPr>
            <a:picLocks noChangeAspect="1"/>
          </p:cNvPicPr>
          <p:nvPr userDrawn="1"/>
        </p:nvPicPr>
        <p:blipFill>
          <a:blip r:embed="rId4"/>
          <a:stretch>
            <a:fillRect/>
          </a:stretch>
        </p:blipFill>
        <p:spPr>
          <a:xfrm>
            <a:off x="589915" y="6405245"/>
            <a:ext cx="2124075" cy="209550"/>
          </a:xfrm>
          <a:prstGeom prst="rect">
            <a:avLst/>
          </a:prstGeom>
        </p:spPr>
      </p:pic>
      <p:pic>
        <p:nvPicPr>
          <p:cNvPr id="4" name="图片 3" descr="new logo_画板 1 副本 4"/>
          <p:cNvPicPr>
            <a:picLocks noChangeAspect="1"/>
          </p:cNvPicPr>
          <p:nvPr userDrawn="1"/>
        </p:nvPicPr>
        <p:blipFill>
          <a:blip r:embed="rId5"/>
          <a:stretch>
            <a:fillRect/>
          </a:stretch>
        </p:blipFill>
        <p:spPr>
          <a:xfrm>
            <a:off x="9723858" y="271780"/>
            <a:ext cx="1838451" cy="432000"/>
          </a:xfrm>
          <a:prstGeom prst="rect">
            <a:avLst/>
          </a:prstGeom>
        </p:spPr>
      </p:pic>
    </p:spTree>
  </p:cSld>
  <p:clrMapOvr>
    <a:masterClrMapping/>
  </p:clrMapOvr>
  <p:transition/>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列表">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590129" y="1353820"/>
            <a:ext cx="5183312" cy="4351338"/>
          </a:xfrm>
        </p:spPr>
        <p:txBody>
          <a:bodyPr>
            <a:normAutofit/>
          </a:bodyPr>
          <a:lstStyle>
            <a:lvl1pPr>
              <a:lnSpc>
                <a:spcPct val="150000"/>
              </a:lnSpc>
              <a:buFont typeface="Wingdings" panose="05000000000000000000" charset="0"/>
              <a:buChar char=""/>
              <a:defRPr kumimoji="0" lang="zh-CN" altLang="en-US" sz="2400" b="0" i="0" u="none" strike="noStrike" kern="1200" cap="none" spc="0" normalizeH="0" baseline="0" noProof="0" dirty="0">
                <a:ln>
                  <a:noFill/>
                </a:ln>
                <a:solidFill>
                  <a:srgbClr val="0050FF"/>
                </a:solidFill>
                <a:effectLst/>
                <a:uLnTx/>
                <a:uFillTx/>
                <a:latin typeface="思源黑体 CN Regular" panose="020B0500000000000000" charset="-122"/>
                <a:ea typeface="思源黑体 CN Regular" panose="020B0500000000000000" charset="-122"/>
                <a:cs typeface="+mn-cs"/>
                <a:sym typeface="思源宋体" panose="02020400000000000000" pitchFamily="18" charset="-122"/>
              </a:defRPr>
            </a:lvl1pPr>
            <a:lvl2pPr>
              <a:lnSpc>
                <a:spcPct val="150000"/>
              </a:lnSpc>
              <a:buFont typeface="Wingdings" panose="05000000000000000000" charset="0"/>
              <a:buChar char=""/>
              <a:defRPr kumimoji="0" lang="zh-CN" altLang="en-US" sz="2000" b="0" i="0" u="none" strike="noStrike" kern="1200" cap="none" spc="0" normalizeH="0" baseline="0" noProof="0" dirty="0">
                <a:ln>
                  <a:noFill/>
                </a:ln>
                <a:solidFill>
                  <a:srgbClr val="0050FF"/>
                </a:solidFill>
                <a:effectLst/>
                <a:uLnTx/>
                <a:uFillTx/>
                <a:latin typeface="思源黑体 CN Regular" panose="020B0500000000000000" charset="-122"/>
                <a:ea typeface="思源黑体 CN Regular" panose="020B0500000000000000" charset="-122"/>
                <a:cs typeface="+mn-cs"/>
                <a:sym typeface="思源宋体" panose="02020400000000000000" pitchFamily="18" charset="-122"/>
              </a:defRPr>
            </a:lvl2pPr>
            <a:lvl3pPr>
              <a:lnSpc>
                <a:spcPct val="150000"/>
              </a:lnSpc>
              <a:buFont typeface="Wingdings" panose="05000000000000000000" charset="0"/>
              <a:buChar char=""/>
              <a:defRPr kumimoji="0" lang="zh-CN" altLang="en-US" sz="1800" b="0" i="0" u="none" strike="noStrike" kern="1200" cap="none" spc="0" normalizeH="0" baseline="0" noProof="0" dirty="0">
                <a:ln>
                  <a:noFill/>
                </a:ln>
                <a:solidFill>
                  <a:srgbClr val="0050FF"/>
                </a:solidFill>
                <a:effectLst/>
                <a:uLnTx/>
                <a:uFillTx/>
                <a:latin typeface="思源黑体 CN Regular" panose="020B0500000000000000" charset="-122"/>
                <a:ea typeface="思源黑体 CN Regular" panose="020B0500000000000000" charset="-122"/>
                <a:cs typeface="+mn-cs"/>
                <a:sym typeface="思源宋体" panose="02020400000000000000" pitchFamily="18" charset="-122"/>
              </a:defRPr>
            </a:lvl3pPr>
            <a:lvl4pPr>
              <a:lnSpc>
                <a:spcPct val="150000"/>
              </a:lnSpc>
              <a:buFont typeface="Wingdings" panose="05000000000000000000" charset="0"/>
              <a:buChar char=""/>
              <a:defRPr kumimoji="0" lang="zh-CN" altLang="en-US" sz="1600" b="0" i="0" u="none" strike="noStrike" kern="1200" cap="none" spc="0" normalizeH="0" baseline="0" noProof="0" dirty="0">
                <a:ln>
                  <a:noFill/>
                </a:ln>
                <a:solidFill>
                  <a:srgbClr val="0050FF"/>
                </a:solidFill>
                <a:effectLst/>
                <a:uLnTx/>
                <a:uFillTx/>
                <a:latin typeface="思源黑体 CN Regular" panose="020B0500000000000000" charset="-122"/>
                <a:ea typeface="思源黑体 CN Regular" panose="020B0500000000000000" charset="-122"/>
                <a:cs typeface="+mn-cs"/>
                <a:sym typeface="思源宋体" panose="02020400000000000000" pitchFamily="18" charset="-122"/>
              </a:defRPr>
            </a:lvl4pPr>
            <a:lvl5pPr>
              <a:lnSpc>
                <a:spcPct val="150000"/>
              </a:lnSpc>
              <a:buFont typeface="Wingdings" panose="05000000000000000000" charset="0"/>
              <a:buChar char=""/>
              <a:defRPr kumimoji="0" lang="zh-CN" altLang="en-US" sz="1600" b="0" i="0" u="none" strike="noStrike" kern="1200" cap="none" spc="0" normalizeH="0" baseline="0" noProof="0" dirty="0">
                <a:ln>
                  <a:noFill/>
                </a:ln>
                <a:solidFill>
                  <a:srgbClr val="0050FF"/>
                </a:solidFill>
                <a:effectLst/>
                <a:uLnTx/>
                <a:uFillTx/>
                <a:latin typeface="思源黑体 CN Regular" panose="020B0500000000000000" charset="-122"/>
                <a:ea typeface="思源黑体 CN Regular" panose="020B0500000000000000" charset="-122"/>
                <a:cs typeface="+mn-cs"/>
                <a:sym typeface="思源宋体" panose="02020400000000000000" pitchFamily="18"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内容占位符 3"/>
          <p:cNvSpPr>
            <a:spLocks noGrp="1"/>
          </p:cNvSpPr>
          <p:nvPr>
            <p:ph sz="half" idx="2"/>
          </p:nvPr>
        </p:nvSpPr>
        <p:spPr>
          <a:xfrm>
            <a:off x="6378647" y="1353820"/>
            <a:ext cx="5183312" cy="4351338"/>
          </a:xfrm>
        </p:spPr>
        <p:txBody>
          <a:bodyPr>
            <a:normAutofit/>
          </a:bodyPr>
          <a:lstStyle>
            <a:lvl1pPr marL="0" indent="0">
              <a:lnSpc>
                <a:spcPct val="150000"/>
              </a:lnSpc>
              <a:buFont typeface="Wingdings" panose="05000000000000000000" charset="0"/>
              <a:buChar char=""/>
              <a:defRPr kumimoji="0" lang="zh-CN" altLang="en-US" sz="2400" b="0" i="0" u="none" strike="noStrike" kern="1200" cap="none" spc="0" normalizeH="0" baseline="0" noProof="0" dirty="0">
                <a:ln>
                  <a:noFill/>
                </a:ln>
                <a:solidFill>
                  <a:srgbClr val="0050FF"/>
                </a:solidFill>
                <a:effectLst/>
                <a:uLnTx/>
                <a:uFillTx/>
                <a:latin typeface="思源黑体 CN Regular" panose="020B0500000000000000" charset="-122"/>
                <a:ea typeface="思源黑体 CN Regular" panose="020B0500000000000000" charset="-122"/>
                <a:cs typeface="+mn-cs"/>
                <a:sym typeface="思源宋体" panose="02020400000000000000" pitchFamily="18" charset="-122"/>
              </a:defRPr>
            </a:lvl1pPr>
            <a:lvl2pPr>
              <a:lnSpc>
                <a:spcPct val="150000"/>
              </a:lnSpc>
              <a:buFont typeface="Wingdings" panose="05000000000000000000" charset="0"/>
              <a:buChar char=""/>
              <a:defRPr kumimoji="0" lang="zh-CN" altLang="en-US" sz="2000" b="0" i="0" u="none" strike="noStrike" kern="1200" cap="none" spc="0" normalizeH="0" baseline="0" noProof="0" dirty="0">
                <a:ln>
                  <a:noFill/>
                </a:ln>
                <a:solidFill>
                  <a:srgbClr val="0050FF"/>
                </a:solidFill>
                <a:effectLst/>
                <a:uLnTx/>
                <a:uFillTx/>
                <a:latin typeface="思源黑体 CN Regular" panose="020B0500000000000000" charset="-122"/>
                <a:ea typeface="思源黑体 CN Regular" panose="020B0500000000000000" charset="-122"/>
                <a:cs typeface="+mn-cs"/>
                <a:sym typeface="思源宋体" panose="02020400000000000000" pitchFamily="18" charset="-122"/>
              </a:defRPr>
            </a:lvl2pPr>
            <a:lvl3pPr>
              <a:lnSpc>
                <a:spcPct val="150000"/>
              </a:lnSpc>
              <a:buFont typeface="Wingdings" panose="05000000000000000000" charset="0"/>
              <a:buChar char=""/>
              <a:defRPr kumimoji="0" lang="zh-CN" altLang="en-US" sz="1800" b="0" i="0" u="none" strike="noStrike" kern="1200" cap="none" spc="0" normalizeH="0" baseline="0" noProof="0" dirty="0">
                <a:ln>
                  <a:noFill/>
                </a:ln>
                <a:solidFill>
                  <a:srgbClr val="0050FF"/>
                </a:solidFill>
                <a:effectLst/>
                <a:uLnTx/>
                <a:uFillTx/>
                <a:latin typeface="思源黑体 CN Regular" panose="020B0500000000000000" charset="-122"/>
                <a:ea typeface="思源黑体 CN Regular" panose="020B0500000000000000" charset="-122"/>
                <a:cs typeface="+mn-cs"/>
                <a:sym typeface="思源宋体" panose="02020400000000000000" pitchFamily="18" charset="-122"/>
              </a:defRPr>
            </a:lvl3pPr>
            <a:lvl4pPr>
              <a:lnSpc>
                <a:spcPct val="150000"/>
              </a:lnSpc>
              <a:buFont typeface="Wingdings" panose="05000000000000000000" charset="0"/>
              <a:buChar char=""/>
              <a:defRPr kumimoji="0" lang="zh-CN" altLang="en-US" sz="1600" b="0" i="0" u="none" strike="noStrike" kern="1200" cap="none" spc="0" normalizeH="0" baseline="0" noProof="0" dirty="0">
                <a:ln>
                  <a:noFill/>
                </a:ln>
                <a:solidFill>
                  <a:srgbClr val="0050FF"/>
                </a:solidFill>
                <a:effectLst/>
                <a:uLnTx/>
                <a:uFillTx/>
                <a:latin typeface="思源黑体 CN Regular" panose="020B0500000000000000" charset="-122"/>
                <a:ea typeface="思源黑体 CN Regular" panose="020B0500000000000000" charset="-122"/>
                <a:cs typeface="+mn-cs"/>
                <a:sym typeface="思源宋体" panose="02020400000000000000" pitchFamily="18" charset="-122"/>
              </a:defRPr>
            </a:lvl4pPr>
            <a:lvl5pPr>
              <a:lnSpc>
                <a:spcPct val="150000"/>
              </a:lnSpc>
              <a:buFont typeface="Wingdings" panose="05000000000000000000" charset="0"/>
              <a:buChar char=""/>
              <a:defRPr kumimoji="0" lang="zh-CN" altLang="en-US" sz="1600" b="0" i="0" u="none" strike="noStrike" kern="1200" cap="none" spc="0" normalizeH="0" baseline="0" noProof="0" dirty="0">
                <a:ln>
                  <a:noFill/>
                </a:ln>
                <a:solidFill>
                  <a:srgbClr val="0050FF"/>
                </a:solidFill>
                <a:effectLst/>
                <a:uLnTx/>
                <a:uFillTx/>
                <a:latin typeface="思源黑体 CN Regular" panose="020B0500000000000000" charset="-122"/>
                <a:ea typeface="思源黑体 CN Regular" panose="020B0500000000000000" charset="-122"/>
                <a:cs typeface="+mn-cs"/>
                <a:sym typeface="思源宋体" panose="02020400000000000000" pitchFamily="18"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pic>
        <p:nvPicPr>
          <p:cNvPr id="5" name="图片 4" descr="new logo_画板 1 副本 4"/>
          <p:cNvPicPr>
            <a:picLocks noChangeAspect="1"/>
          </p:cNvPicPr>
          <p:nvPr userDrawn="1"/>
        </p:nvPicPr>
        <p:blipFill>
          <a:blip r:embed="rId2"/>
          <a:stretch>
            <a:fillRect/>
          </a:stretch>
        </p:blipFill>
        <p:spPr>
          <a:xfrm>
            <a:off x="9723858" y="271780"/>
            <a:ext cx="1838451" cy="432000"/>
          </a:xfrm>
          <a:prstGeom prst="rect">
            <a:avLst/>
          </a:prstGeom>
        </p:spPr>
      </p:pic>
      <p:pic>
        <p:nvPicPr>
          <p:cNvPr id="10" name="图片 9" descr="20210809_094342"/>
          <p:cNvPicPr>
            <a:picLocks noChangeAspect="1"/>
          </p:cNvPicPr>
          <p:nvPr userDrawn="1"/>
        </p:nvPicPr>
        <p:blipFill>
          <a:blip r:embed="rId3"/>
          <a:stretch>
            <a:fillRect/>
          </a:stretch>
        </p:blipFill>
        <p:spPr>
          <a:xfrm>
            <a:off x="589915" y="6405245"/>
            <a:ext cx="2124075" cy="209550"/>
          </a:xfrm>
          <a:prstGeom prst="rect">
            <a:avLst/>
          </a:prstGeom>
        </p:spPr>
      </p:pic>
      <p:sp>
        <p:nvSpPr>
          <p:cNvPr id="2" name="标题 1"/>
          <p:cNvSpPr>
            <a:spLocks noGrp="1"/>
          </p:cNvSpPr>
          <p:nvPr>
            <p:ph type="title" hasCustomPrompt="1"/>
          </p:nvPr>
        </p:nvSpPr>
        <p:spPr>
          <a:xfrm>
            <a:off x="589915" y="313690"/>
            <a:ext cx="7084695" cy="389890"/>
          </a:xfrm>
        </p:spPr>
        <p:txBody>
          <a:bodyPr anchor="ctr" anchorCtr="0">
            <a:noAutofit/>
          </a:bodyPr>
          <a:lstStyle>
            <a:lvl1pPr>
              <a:defRPr sz="2800" b="1">
                <a:effectLst/>
              </a:defRPr>
            </a:lvl1pPr>
          </a:lstStyle>
          <a:p>
            <a:r>
              <a:rPr lang="zh-CN" altLang="en-US" dirty="0"/>
              <a:t>单击此处编辑标题</a:t>
            </a:r>
            <a:endParaRPr lang="zh-CN" altLang="en-US" dirty="0"/>
          </a:p>
        </p:txBody>
      </p:sp>
      <p:pic>
        <p:nvPicPr>
          <p:cNvPr id="6" name="图片 7168" descr="pasted-image.pdf"/>
          <p:cNvPicPr>
            <a:picLocks noChangeAspect="1"/>
          </p:cNvPicPr>
          <p:nvPr userDrawn="1"/>
        </p:nvPicPr>
        <p:blipFill>
          <a:blip r:embed="rId4"/>
          <a:stretch>
            <a:fillRect/>
          </a:stretch>
        </p:blipFill>
        <p:spPr>
          <a:xfrm>
            <a:off x="8753352" y="5439569"/>
            <a:ext cx="3439661" cy="1427956"/>
          </a:xfrm>
          <a:prstGeom prst="rect">
            <a:avLst/>
          </a:prstGeom>
          <a:noFill/>
          <a:ln w="12700">
            <a:noFill/>
          </a:ln>
        </p:spPr>
      </p:pic>
    </p:spTree>
  </p:cSld>
  <p:clrMapOvr>
    <a:masterClrMapping/>
  </p:clrMapOvr>
  <p:transition/>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三栏列表">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590192" y="1442720"/>
            <a:ext cx="3353273" cy="4495165"/>
          </a:xfrm>
        </p:spPr>
        <p:txBody>
          <a:bodyPr/>
          <a:lstStyle>
            <a:lvl1pPr eaLnBrk="1" fontAlgn="auto" latinLnBrk="0" hangingPunct="1">
              <a:lnSpc>
                <a:spcPct val="130000"/>
              </a:lnSpc>
              <a:buSzPct val="80000"/>
              <a:buFont typeface="Wingdings" panose="05000000000000000000" charset="0"/>
              <a:buChar char=""/>
              <a:defRPr sz="2400">
                <a:solidFill>
                  <a:srgbClr val="0050FF"/>
                </a:solidFill>
                <a:latin typeface="Noto Sans CJK SC Regular" panose="020B0500000000000000" charset="-122"/>
                <a:ea typeface="Noto Sans CJK SC Regular" panose="020B0500000000000000" charset="-122"/>
              </a:defRPr>
            </a:lvl1pPr>
            <a:lvl2pPr eaLnBrk="1" fontAlgn="auto" latinLnBrk="0" hangingPunct="1">
              <a:lnSpc>
                <a:spcPct val="130000"/>
              </a:lnSpc>
              <a:buFont typeface="Wingdings" panose="05000000000000000000" charset="0"/>
              <a:buChar char=""/>
              <a:defRPr sz="2000">
                <a:solidFill>
                  <a:srgbClr val="0050FF"/>
                </a:solidFill>
                <a:latin typeface="Noto Sans CJK SC Regular" panose="020B0500000000000000" charset="-122"/>
                <a:ea typeface="Noto Sans CJK SC Regular" panose="020B0500000000000000" charset="-122"/>
              </a:defRPr>
            </a:lvl2pPr>
            <a:lvl3pPr marL="914400" indent="0" eaLnBrk="1" fontAlgn="auto" latinLnBrk="0" hangingPunct="1">
              <a:lnSpc>
                <a:spcPct val="100000"/>
              </a:lnSpc>
              <a:buNone/>
              <a:defRPr sz="1800"/>
            </a:lvl3pPr>
            <a:lvl4pPr marL="1371600" indent="0" eaLnBrk="1" fontAlgn="auto" latinLnBrk="0" hangingPunct="1">
              <a:lnSpc>
                <a:spcPct val="100000"/>
              </a:lnSpc>
              <a:buNone/>
              <a:defRPr sz="1600"/>
            </a:lvl4pPr>
            <a:lvl5pPr marL="1828800" indent="0" eaLnBrk="1" fontAlgn="auto" latinLnBrk="0" hangingPunct="1">
              <a:lnSpc>
                <a:spcPct val="100000"/>
              </a:lnSpc>
              <a:buNone/>
              <a:defRPr/>
            </a:lvl5pPr>
          </a:lstStyle>
          <a:p>
            <a:pPr lvl="0"/>
            <a:r>
              <a:rPr lang="zh-CN" altLang="en-US" smtClean="0"/>
              <a:t>单击此处编辑母版文本样式</a:t>
            </a:r>
            <a:endParaRPr lang="zh-CN" altLang="en-US" smtClean="0"/>
          </a:p>
          <a:p>
            <a:pPr lvl="1"/>
            <a:r>
              <a:rPr lang="zh-CN" altLang="en-US" smtClean="0"/>
              <a:t>第二级</a:t>
            </a:r>
            <a:endParaRPr lang="zh-CN" altLang="en-US"/>
          </a:p>
        </p:txBody>
      </p:sp>
      <p:sp>
        <p:nvSpPr>
          <p:cNvPr id="8" name="内容占位符 7"/>
          <p:cNvSpPr>
            <a:spLocks noGrp="1"/>
          </p:cNvSpPr>
          <p:nvPr>
            <p:ph sz="half" idx="13"/>
          </p:nvPr>
        </p:nvSpPr>
        <p:spPr>
          <a:xfrm>
            <a:off x="4419791" y="1442720"/>
            <a:ext cx="3353273" cy="4495165"/>
          </a:xfrm>
        </p:spPr>
        <p:txBody>
          <a:bodyPr/>
          <a:lstStyle>
            <a:lvl1pPr marL="0" marR="0" lvl="0" indent="0" algn="l" defTabSz="914400" rtl="0" eaLnBrk="1" fontAlgn="auto" latinLnBrk="0" hangingPunct="1">
              <a:lnSpc>
                <a:spcPct val="130000"/>
              </a:lnSpc>
              <a:spcBef>
                <a:spcPts val="1000"/>
              </a:spcBef>
              <a:buClrTx/>
              <a:buSzPct val="80000"/>
              <a:buFont typeface="Wingdings" panose="05000000000000000000" charset="0"/>
              <a:buChar char=""/>
              <a:defRPr kumimoji="0" lang="zh-CN" altLang="en-US" sz="2400" b="0" i="0" u="none" strike="noStrike" kern="1200" cap="none" spc="0" normalizeH="0" baseline="0" noProof="1" smtClean="0">
                <a:solidFill>
                  <a:srgbClr val="0050FF"/>
                </a:solidFill>
                <a:latin typeface="Noto Sans CJK SC Regular" panose="020B0500000000000000" charset="-122"/>
                <a:ea typeface="Noto Sans CJK SC Regular" panose="020B0500000000000000" charset="-122"/>
                <a:cs typeface="+mn-cs"/>
              </a:defRPr>
            </a:lvl1pPr>
            <a:lvl2pPr marL="457200" marR="0" lvl="1" indent="0" algn="l" defTabSz="914400" rtl="0" eaLnBrk="1" fontAlgn="auto" latinLnBrk="0" hangingPunct="1">
              <a:lnSpc>
                <a:spcPct val="130000"/>
              </a:lnSpc>
              <a:spcBef>
                <a:spcPts val="1000"/>
              </a:spcBef>
              <a:buClrTx/>
              <a:buSzPct val="80000"/>
              <a:buFont typeface="Wingdings" panose="05000000000000000000" charset="0"/>
              <a:buChar char=""/>
              <a:defRPr kumimoji="0" lang="zh-CN" altLang="en-US" sz="2000" b="0" i="0" u="none" strike="noStrike" kern="1200" cap="none" spc="0" normalizeH="0" baseline="0" noProof="1" smtClean="0">
                <a:solidFill>
                  <a:srgbClr val="0050FF"/>
                </a:solidFill>
                <a:latin typeface="Noto Sans CJK SC Regular" panose="020B0500000000000000" charset="-122"/>
                <a:ea typeface="Noto Sans CJK SC Regular" panose="020B0500000000000000" charset="-122"/>
                <a:cs typeface="+mn-cs"/>
              </a:defRPr>
            </a:lvl2pPr>
            <a:lvl3pPr marL="914400" indent="0" eaLnBrk="1" fontAlgn="auto" latinLnBrk="0" hangingPunct="1">
              <a:lnSpc>
                <a:spcPct val="100000"/>
              </a:lnSpc>
              <a:buNone/>
              <a:defRPr sz="1800"/>
            </a:lvl3pPr>
            <a:lvl4pPr marL="1371600" indent="0" eaLnBrk="1" fontAlgn="auto" latinLnBrk="0" hangingPunct="1">
              <a:lnSpc>
                <a:spcPct val="100000"/>
              </a:lnSpc>
              <a:buNone/>
              <a:defRPr sz="1600"/>
            </a:lvl4pPr>
            <a:lvl5pPr marL="1828800" indent="0" eaLnBrk="1" fontAlgn="auto" latinLnBrk="0" hangingPunct="1">
              <a:lnSpc>
                <a:spcPct val="100000"/>
              </a:lnSpc>
              <a:buNone/>
              <a:defRPr/>
            </a:lvl5pPr>
          </a:lstStyle>
          <a:p>
            <a:pPr lvl="0"/>
            <a:r>
              <a:rPr lang="zh-CN" altLang="en-US" smtClean="0"/>
              <a:t>单击此处编辑母版文本样式</a:t>
            </a:r>
            <a:endParaRPr lang="zh-CN" altLang="en-US" smtClean="0"/>
          </a:p>
          <a:p>
            <a:pPr lvl="1"/>
            <a:r>
              <a:rPr lang="zh-CN" altLang="en-US" smtClean="0"/>
              <a:t>第二级</a:t>
            </a:r>
            <a:endParaRPr lang="zh-CN" altLang="en-US"/>
          </a:p>
        </p:txBody>
      </p:sp>
      <p:sp>
        <p:nvSpPr>
          <p:cNvPr id="9" name="内容占位符 8"/>
          <p:cNvSpPr>
            <a:spLocks noGrp="1"/>
          </p:cNvSpPr>
          <p:nvPr>
            <p:ph sz="half" idx="23"/>
          </p:nvPr>
        </p:nvSpPr>
        <p:spPr>
          <a:xfrm>
            <a:off x="8149694" y="1442720"/>
            <a:ext cx="3353273" cy="4495165"/>
          </a:xfrm>
        </p:spPr>
        <p:txBody>
          <a:bodyPr/>
          <a:lstStyle>
            <a:lvl1pPr marR="0" lvl="0" indent="-228600" algn="l" defTabSz="914400" rtl="0" eaLnBrk="1" fontAlgn="auto" latinLnBrk="0" hangingPunct="1">
              <a:lnSpc>
                <a:spcPct val="130000"/>
              </a:lnSpc>
              <a:spcBef>
                <a:spcPts val="1000"/>
              </a:spcBef>
              <a:buClrTx/>
              <a:buSzPct val="80000"/>
              <a:buFont typeface="Wingdings" panose="05000000000000000000" charset="0"/>
              <a:buChar char=""/>
              <a:defRPr kumimoji="0" lang="zh-CN" altLang="en-US" sz="2400" b="0" i="0" u="none" strike="noStrike" kern="1200" cap="none" spc="0" normalizeH="0" baseline="0" noProof="1" smtClean="0">
                <a:solidFill>
                  <a:srgbClr val="0050FF"/>
                </a:solidFill>
                <a:latin typeface="Noto Sans CJK SC Regular" panose="020B0500000000000000" charset="-122"/>
                <a:ea typeface="Noto Sans CJK SC Regular" panose="020B0500000000000000" charset="-122"/>
                <a:cs typeface="+mn-cs"/>
              </a:defRPr>
            </a:lvl1pPr>
            <a:lvl2pPr marR="0" lvl="1" indent="-228600" algn="l" defTabSz="914400" rtl="0" eaLnBrk="1" fontAlgn="auto" latinLnBrk="0" hangingPunct="1">
              <a:lnSpc>
                <a:spcPct val="130000"/>
              </a:lnSpc>
              <a:spcBef>
                <a:spcPts val="1000"/>
              </a:spcBef>
              <a:buClrTx/>
              <a:buSzPct val="80000"/>
              <a:buFont typeface="Wingdings" panose="05000000000000000000" charset="0"/>
              <a:buChar char=""/>
              <a:defRPr kumimoji="0" lang="zh-CN" altLang="en-US" sz="2000" b="0" i="0" u="none" strike="noStrike" kern="1200" cap="none" spc="0" normalizeH="0" baseline="0" noProof="1" smtClean="0">
                <a:solidFill>
                  <a:srgbClr val="0050FF"/>
                </a:solidFill>
                <a:latin typeface="Noto Sans CJK SC Regular" panose="020B0500000000000000" charset="-122"/>
                <a:ea typeface="Noto Sans CJK SC Regular" panose="020B0500000000000000" charset="-122"/>
                <a:cs typeface="+mn-cs"/>
              </a:defRPr>
            </a:lvl2pPr>
            <a:lvl3pPr marL="914400" indent="0" eaLnBrk="1" fontAlgn="auto" latinLnBrk="0" hangingPunct="1">
              <a:lnSpc>
                <a:spcPct val="100000"/>
              </a:lnSpc>
              <a:buNone/>
              <a:defRPr sz="1800"/>
            </a:lvl3pPr>
            <a:lvl4pPr marL="1371600" indent="0" eaLnBrk="1" fontAlgn="auto" latinLnBrk="0" hangingPunct="1">
              <a:lnSpc>
                <a:spcPct val="100000"/>
              </a:lnSpc>
              <a:buNone/>
              <a:defRPr sz="1600"/>
            </a:lvl4pPr>
            <a:lvl5pPr marL="1828800" indent="0" eaLnBrk="1" fontAlgn="auto" latinLnBrk="0" hangingPunct="1">
              <a:lnSpc>
                <a:spcPct val="100000"/>
              </a:lnSpc>
              <a:buNone/>
              <a:defRPr/>
            </a:lvl5pPr>
          </a:lstStyle>
          <a:p>
            <a:pPr lvl="0"/>
            <a:r>
              <a:rPr lang="zh-CN" altLang="en-US" smtClean="0"/>
              <a:t>单击此处编辑母版文本样式</a:t>
            </a:r>
            <a:endParaRPr lang="zh-CN" altLang="en-US" smtClean="0"/>
          </a:p>
          <a:p>
            <a:pPr lvl="1"/>
            <a:r>
              <a:rPr lang="zh-CN" altLang="en-US" smtClean="0"/>
              <a:t>第二级</a:t>
            </a:r>
            <a:endParaRPr lang="zh-CN" altLang="en-US"/>
          </a:p>
        </p:txBody>
      </p:sp>
      <p:pic>
        <p:nvPicPr>
          <p:cNvPr id="5122" name="图片 7168" descr="pasted-image.pdf"/>
          <p:cNvPicPr>
            <a:picLocks noChangeAspect="1"/>
          </p:cNvPicPr>
          <p:nvPr userDrawn="1"/>
        </p:nvPicPr>
        <p:blipFill>
          <a:blip r:embed="rId2"/>
          <a:stretch>
            <a:fillRect/>
          </a:stretch>
        </p:blipFill>
        <p:spPr>
          <a:xfrm>
            <a:off x="8753352" y="5439569"/>
            <a:ext cx="3439661" cy="1427956"/>
          </a:xfrm>
          <a:prstGeom prst="rect">
            <a:avLst/>
          </a:prstGeom>
          <a:noFill/>
          <a:ln w="12700">
            <a:noFill/>
          </a:ln>
        </p:spPr>
      </p:pic>
      <p:pic>
        <p:nvPicPr>
          <p:cNvPr id="5" name="图片 4" descr="20210809_094342"/>
          <p:cNvPicPr>
            <a:picLocks noChangeAspect="1"/>
          </p:cNvPicPr>
          <p:nvPr userDrawn="1"/>
        </p:nvPicPr>
        <p:blipFill>
          <a:blip r:embed="rId3"/>
          <a:stretch>
            <a:fillRect/>
          </a:stretch>
        </p:blipFill>
        <p:spPr>
          <a:xfrm>
            <a:off x="589915" y="6405245"/>
            <a:ext cx="2124075" cy="209550"/>
          </a:xfrm>
          <a:prstGeom prst="rect">
            <a:avLst/>
          </a:prstGeom>
        </p:spPr>
      </p:pic>
      <p:sp>
        <p:nvSpPr>
          <p:cNvPr id="6" name="标题 5"/>
          <p:cNvSpPr>
            <a:spLocks noGrp="1"/>
          </p:cNvSpPr>
          <p:nvPr>
            <p:ph type="title" hasCustomPrompt="1"/>
          </p:nvPr>
        </p:nvSpPr>
        <p:spPr>
          <a:xfrm>
            <a:off x="589915" y="313690"/>
            <a:ext cx="7084695" cy="389890"/>
          </a:xfrm>
        </p:spPr>
        <p:txBody>
          <a:bodyPr anchor="ctr" anchorCtr="0">
            <a:noAutofit/>
          </a:bodyPr>
          <a:lstStyle>
            <a:lvl1pPr>
              <a:defRPr sz="2800" b="1">
                <a:effectLst/>
              </a:defRPr>
            </a:lvl1pPr>
          </a:lstStyle>
          <a:p>
            <a:r>
              <a:rPr lang="zh-CN" altLang="en-US" dirty="0"/>
              <a:t>单击此处编辑标题</a:t>
            </a:r>
            <a:endParaRPr lang="zh-CN" altLang="en-US" dirty="0"/>
          </a:p>
        </p:txBody>
      </p:sp>
      <p:pic>
        <p:nvPicPr>
          <p:cNvPr id="7" name="图片 6" descr="new logo_画板 1 副本 4"/>
          <p:cNvPicPr>
            <a:picLocks noChangeAspect="1"/>
          </p:cNvPicPr>
          <p:nvPr userDrawn="1"/>
        </p:nvPicPr>
        <p:blipFill>
          <a:blip r:embed="rId4"/>
          <a:stretch>
            <a:fillRect/>
          </a:stretch>
        </p:blipFill>
        <p:spPr>
          <a:xfrm>
            <a:off x="9723858" y="271780"/>
            <a:ext cx="1838451" cy="432000"/>
          </a:xfrm>
          <a:prstGeom prst="rect">
            <a:avLst/>
          </a:prstGeom>
        </p:spPr>
      </p:pic>
    </p:spTree>
  </p:cSld>
  <p:clrMapOvr>
    <a:masterClrMapping/>
  </p:clrMapOvr>
  <p:transition/>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三栏展示及简介">
    <p:spTree>
      <p:nvGrpSpPr>
        <p:cNvPr id="1" name=""/>
        <p:cNvGrpSpPr/>
        <p:nvPr/>
      </p:nvGrpSpPr>
      <p:grpSpPr>
        <a:xfrm>
          <a:off x="0" y="0"/>
          <a:ext cx="0" cy="0"/>
          <a:chOff x="0" y="0"/>
          <a:chExt cx="0" cy="0"/>
        </a:xfrm>
      </p:grpSpPr>
      <p:sp>
        <p:nvSpPr>
          <p:cNvPr id="30" name="文本占位符 29"/>
          <p:cNvSpPr>
            <a:spLocks noGrp="1"/>
          </p:cNvSpPr>
          <p:nvPr>
            <p:ph type="body" idx="19" hasCustomPrompt="1"/>
          </p:nvPr>
        </p:nvSpPr>
        <p:spPr>
          <a:xfrm>
            <a:off x="781308" y="3336290"/>
            <a:ext cx="3309443" cy="779145"/>
          </a:xfrm>
        </p:spPr>
        <p:txBody>
          <a:bodyPr lIns="71755" tIns="71755" rIns="71755" bIns="71755" anchor="t" anchorCtr="0"/>
          <a:lstStyle>
            <a:lvl1pPr marL="0" indent="0" algn="ctr">
              <a:buNone/>
              <a:defRPr sz="2000">
                <a:solidFill>
                  <a:schemeClr val="bg1">
                    <a:lumMod val="50000"/>
                  </a:schemeClr>
                </a:solidFill>
                <a:latin typeface="Noto Sans CJK SC" panose="020B0500000000000000" charset="-122"/>
                <a:ea typeface="Noto Sans CJK SC" panose="020B0500000000000000" charset="-122"/>
                <a:cs typeface="Noto Sans CJK SC" panose="020B0500000000000000" charset="-122"/>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sym typeface="+mn-ea"/>
              </a:rPr>
              <a:t>单击此处输入简介</a:t>
            </a:r>
            <a:endParaRPr lang="zh-CN" altLang="en-US" smtClean="0"/>
          </a:p>
        </p:txBody>
      </p:sp>
      <p:sp>
        <p:nvSpPr>
          <p:cNvPr id="6" name="文本占位符 5"/>
          <p:cNvSpPr>
            <a:spLocks noGrp="1"/>
          </p:cNvSpPr>
          <p:nvPr>
            <p:ph type="body" idx="21" hasCustomPrompt="1"/>
          </p:nvPr>
        </p:nvSpPr>
        <p:spPr>
          <a:xfrm>
            <a:off x="4488393" y="3336290"/>
            <a:ext cx="3308173" cy="779145"/>
          </a:xfrm>
        </p:spPr>
        <p:txBody>
          <a:bodyPr lIns="71755" tIns="71755" rIns="71755" bIns="71755" anchor="t" anchorCtr="0"/>
          <a:lstStyle>
            <a:lvl1pPr marL="0" indent="0" algn="ctr">
              <a:buNone/>
              <a:defRPr sz="2000">
                <a:solidFill>
                  <a:schemeClr val="bg1">
                    <a:lumMod val="50000"/>
                  </a:schemeClr>
                </a:solidFill>
                <a:latin typeface="Noto Sans CJK SC" panose="020B0500000000000000" charset="-122"/>
                <a:ea typeface="Noto Sans CJK SC" panose="020B0500000000000000" charset="-122"/>
                <a:cs typeface="Noto Sans CJK SC" panose="020B0500000000000000" charset="-122"/>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sym typeface="+mn-ea"/>
              </a:rPr>
              <a:t>单击此处输入简介</a:t>
            </a:r>
            <a:endParaRPr lang="zh-CN" altLang="en-US" smtClean="0"/>
          </a:p>
        </p:txBody>
      </p:sp>
      <p:sp>
        <p:nvSpPr>
          <p:cNvPr id="7" name="文本占位符 6"/>
          <p:cNvSpPr>
            <a:spLocks noGrp="1"/>
          </p:cNvSpPr>
          <p:nvPr>
            <p:ph type="body" idx="22" hasCustomPrompt="1"/>
          </p:nvPr>
        </p:nvSpPr>
        <p:spPr>
          <a:xfrm>
            <a:off x="8192301" y="3336290"/>
            <a:ext cx="3311984" cy="779145"/>
          </a:xfrm>
        </p:spPr>
        <p:txBody>
          <a:bodyPr lIns="71755" tIns="71755" rIns="71755" bIns="71755" anchor="t" anchorCtr="0"/>
          <a:lstStyle>
            <a:lvl1pPr marL="0" indent="0" algn="ctr">
              <a:buNone/>
              <a:defRPr sz="2000">
                <a:solidFill>
                  <a:schemeClr val="bg1">
                    <a:lumMod val="50000"/>
                  </a:schemeClr>
                </a:solidFill>
                <a:latin typeface="Noto Sans CJK SC" panose="020B0500000000000000" charset="-122"/>
                <a:ea typeface="Noto Sans CJK SC" panose="020B0500000000000000" charset="-122"/>
                <a:cs typeface="Noto Sans CJK SC" panose="020B0500000000000000" charset="-122"/>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sym typeface="+mn-ea"/>
              </a:rPr>
              <a:t>单击此处输入简介</a:t>
            </a:r>
            <a:endParaRPr lang="zh-CN" altLang="en-US" smtClean="0"/>
          </a:p>
        </p:txBody>
      </p:sp>
      <p:sp>
        <p:nvSpPr>
          <p:cNvPr id="12" name="龙芯…"/>
          <p:cNvSpPr/>
          <p:nvPr userDrawn="1"/>
        </p:nvSpPr>
        <p:spPr>
          <a:xfrm>
            <a:off x="963613" y="4209415"/>
            <a:ext cx="2944833" cy="1724660"/>
          </a:xfrm>
          <a:prstGeom prst="roundRect">
            <a:avLst>
              <a:gd name="adj" fmla="val 11206"/>
            </a:avLst>
          </a:prstGeom>
          <a:solidFill>
            <a:srgbClr val="0050FF"/>
          </a:solidFill>
          <a:ln>
            <a:noFill/>
          </a:ln>
        </p:spPr>
        <p:style>
          <a:lnRef idx="0">
            <a:scrgbClr r="0" g="0" b="0"/>
          </a:lnRef>
          <a:fillRef idx="0">
            <a:scrgbClr r="0" g="0" b="0"/>
          </a:fillRef>
          <a:effectRef idx="0">
            <a:scrgbClr r="0" g="0" b="0"/>
          </a:effectRef>
          <a:fontRef idx="minor">
            <a:schemeClr val="lt1"/>
          </a:fontRef>
        </p:style>
        <p:txBody>
          <a:bodyPr vertOverflow="overflow" horzOverflow="overflow" vert="horz" wrap="square" lIns="0" tIns="0" rIns="0" bIns="0" numCol="1" spcCol="0" rtlCol="0" fromWordArt="0" anchor="ctr" anchorCtr="0" forceAA="0" compatLnSpc="1">
            <a:noAutofit/>
          </a:bodyPr>
          <a:p>
            <a:pPr lvl="0" algn="ctr"/>
            <a:endParaRPr lang="zh-CN" altLang="en-US"/>
          </a:p>
        </p:txBody>
      </p:sp>
      <p:sp>
        <p:nvSpPr>
          <p:cNvPr id="13" name="文本占位符 12"/>
          <p:cNvSpPr>
            <a:spLocks noGrp="1"/>
          </p:cNvSpPr>
          <p:nvPr>
            <p:ph type="body" idx="15" hasCustomPrompt="1"/>
          </p:nvPr>
        </p:nvSpPr>
        <p:spPr>
          <a:xfrm>
            <a:off x="1007443" y="4371975"/>
            <a:ext cx="2770785" cy="1562100"/>
          </a:xfrm>
          <a:noFill/>
          <a:extLst>
            <a:ext uri="{909E8E84-426E-40DD-AFC4-6F175D3DCCD1}">
              <a14:hiddenFill xmlns:a14="http://schemas.microsoft.com/office/drawing/2010/main">
                <a:solidFill>
                  <a:srgbClr val="0050FF"/>
                </a:solidFill>
              </a14:hiddenFill>
            </a:ext>
          </a:extLst>
        </p:spPr>
        <p:txBody>
          <a:bodyPr lIns="71755" tIns="71755" rIns="71755" bIns="71755" anchor="t" anchorCtr="0">
            <a:noAutofit/>
          </a:bodyPr>
          <a:lstStyle>
            <a:lvl1pPr marL="0" indent="0" algn="l" eaLnBrk="1" fontAlgn="auto" latinLnBrk="0" hangingPunct="1">
              <a:lnSpc>
                <a:spcPct val="130000"/>
              </a:lnSpc>
              <a:buNone/>
              <a:defRPr sz="1800">
                <a:solidFill>
                  <a:srgbClr val="F5F4F4"/>
                </a:solidFill>
                <a:latin typeface="Noto Sans CJK SC" panose="020B0500000000000000" charset="-122"/>
                <a:ea typeface="Noto Sans CJK SC" panose="020B0500000000000000" charset="-122"/>
                <a:cs typeface="Noto Sans CJK SC" panose="020B0500000000000000" charset="-122"/>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单击此处输入简介说明</a:t>
            </a:r>
            <a:r>
              <a:rPr lang="zh-CN" altLang="en-US" smtClean="0">
                <a:sym typeface="+mn-ea"/>
              </a:rPr>
              <a:t>单击此处输入简介说明单击此处输入简介说明</a:t>
            </a:r>
            <a:endParaRPr lang="zh-CN" altLang="en-US" smtClean="0">
              <a:sym typeface="+mn-ea"/>
            </a:endParaRPr>
          </a:p>
        </p:txBody>
      </p:sp>
      <p:sp>
        <p:nvSpPr>
          <p:cNvPr id="15" name="龙芯…"/>
          <p:cNvSpPr/>
          <p:nvPr userDrawn="1"/>
        </p:nvSpPr>
        <p:spPr>
          <a:xfrm>
            <a:off x="8375877" y="4209415"/>
            <a:ext cx="2944833" cy="1724660"/>
          </a:xfrm>
          <a:prstGeom prst="roundRect">
            <a:avLst>
              <a:gd name="adj" fmla="val 11206"/>
            </a:avLst>
          </a:prstGeom>
          <a:solidFill>
            <a:srgbClr val="0050FF"/>
          </a:solidFill>
          <a:ln>
            <a:noFill/>
          </a:ln>
        </p:spPr>
        <p:style>
          <a:lnRef idx="0">
            <a:scrgbClr r="0" g="0" b="0"/>
          </a:lnRef>
          <a:fillRef idx="0">
            <a:scrgbClr r="0" g="0" b="0"/>
          </a:fillRef>
          <a:effectRef idx="0">
            <a:scrgbClr r="0" g="0" b="0"/>
          </a:effectRef>
          <a:fontRef idx="minor">
            <a:schemeClr val="lt1"/>
          </a:fontRef>
        </p:style>
        <p:txBody>
          <a:bodyPr vertOverflow="overflow" horzOverflow="overflow" vert="horz" wrap="square" lIns="0" tIns="0" rIns="0" bIns="0" numCol="1" spcCol="0" rtlCol="0" fromWordArt="0" anchor="ctr" anchorCtr="0" forceAA="0" compatLnSpc="1">
            <a:noAutofit/>
          </a:bodyPr>
          <a:p>
            <a:pPr lvl="0" algn="ctr"/>
            <a:endParaRPr lang="zh-CN" altLang="en-US" sz="2200">
              <a:solidFill>
                <a:schemeClr val="bg1"/>
              </a:solidFill>
              <a:latin typeface="Noto Sans CJK SC" panose="020B0500000000000000" charset="-122"/>
              <a:ea typeface="Noto Sans CJK SC" panose="020B0500000000000000" charset="-122"/>
              <a:cs typeface="Noto Sans CJK SC" panose="020B0500000000000000" charset="-122"/>
              <a:sym typeface="+mn-ea"/>
            </a:endParaRPr>
          </a:p>
        </p:txBody>
      </p:sp>
      <p:sp>
        <p:nvSpPr>
          <p:cNvPr id="22" name="文本占位符 21"/>
          <p:cNvSpPr>
            <a:spLocks noGrp="1"/>
          </p:cNvSpPr>
          <p:nvPr>
            <p:ph type="body" idx="26" hasCustomPrompt="1"/>
          </p:nvPr>
        </p:nvSpPr>
        <p:spPr>
          <a:xfrm>
            <a:off x="8441303" y="4305300"/>
            <a:ext cx="2813980" cy="1562100"/>
          </a:xfrm>
        </p:spPr>
        <p:txBody>
          <a:bodyPr lIns="71755" tIns="71755" rIns="71755" bIns="71755" anchor="t" anchorCtr="0">
            <a:noAutofit/>
          </a:bodyPr>
          <a:lstStyle>
            <a:lvl1pPr marL="0" indent="0" algn="l" eaLnBrk="1" fontAlgn="auto" latinLnBrk="0" hangingPunct="1">
              <a:lnSpc>
                <a:spcPct val="130000"/>
              </a:lnSpc>
              <a:buNone/>
              <a:defRPr sz="1800">
                <a:solidFill>
                  <a:srgbClr val="F5F4F4"/>
                </a:solidFill>
                <a:latin typeface="Noto Sans CJK SC" panose="020B0500000000000000" charset="-122"/>
                <a:ea typeface="Noto Sans CJK SC" panose="020B0500000000000000" charset="-122"/>
                <a:cs typeface="Noto Sans CJK SC" panose="020B0500000000000000" charset="-122"/>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单击此处输入简介说明</a:t>
            </a:r>
            <a:r>
              <a:rPr lang="zh-CN" altLang="en-US" smtClean="0">
                <a:sym typeface="+mn-ea"/>
              </a:rPr>
              <a:t>单击此处输入简介说明单击此处输入简介说明单击此处输入简介说明</a:t>
            </a:r>
            <a:endParaRPr lang="zh-CN" altLang="en-US" smtClean="0">
              <a:sym typeface="+mn-ea"/>
            </a:endParaRPr>
          </a:p>
        </p:txBody>
      </p:sp>
      <p:sp>
        <p:nvSpPr>
          <p:cNvPr id="28" name="龙芯…"/>
          <p:cNvSpPr/>
          <p:nvPr userDrawn="1"/>
        </p:nvSpPr>
        <p:spPr>
          <a:xfrm>
            <a:off x="4670063" y="4209415"/>
            <a:ext cx="2944833" cy="1724660"/>
          </a:xfrm>
          <a:prstGeom prst="roundRect">
            <a:avLst>
              <a:gd name="adj" fmla="val 11206"/>
            </a:avLst>
          </a:prstGeom>
          <a:solidFill>
            <a:srgbClr val="0050FF"/>
          </a:solidFill>
          <a:ln>
            <a:noFill/>
          </a:ln>
        </p:spPr>
        <p:style>
          <a:lnRef idx="0">
            <a:scrgbClr r="0" g="0" b="0"/>
          </a:lnRef>
          <a:fillRef idx="0">
            <a:scrgbClr r="0" g="0" b="0"/>
          </a:fillRef>
          <a:effectRef idx="0">
            <a:scrgbClr r="0" g="0" b="0"/>
          </a:effectRef>
          <a:fontRef idx="minor">
            <a:schemeClr val="lt1"/>
          </a:fontRef>
        </p:style>
        <p:txBody>
          <a:bodyPr vertOverflow="overflow" horzOverflow="overflow" vert="horz" wrap="square" lIns="0" tIns="0" rIns="0" bIns="0" numCol="1" spcCol="0" rtlCol="0" fromWordArt="0" anchor="ctr" anchorCtr="0" forceAA="0" compatLnSpc="1">
            <a:noAutofit/>
          </a:bodyPr>
          <a:p>
            <a:pPr lvl="0" algn="ctr"/>
            <a:endParaRPr lang="zh-CN" altLang="en-US" sz="2200">
              <a:solidFill>
                <a:schemeClr val="bg1"/>
              </a:solidFill>
              <a:latin typeface="Noto Sans CJK SC" panose="020B0500000000000000" charset="-122"/>
              <a:ea typeface="Noto Sans CJK SC" panose="020B0500000000000000" charset="-122"/>
              <a:cs typeface="Noto Sans CJK SC" panose="020B0500000000000000" charset="-122"/>
              <a:sym typeface="+mn-ea"/>
            </a:endParaRPr>
          </a:p>
        </p:txBody>
      </p:sp>
      <p:sp>
        <p:nvSpPr>
          <p:cNvPr id="29" name="文本占位符 28"/>
          <p:cNvSpPr>
            <a:spLocks noGrp="1"/>
          </p:cNvSpPr>
          <p:nvPr>
            <p:ph type="body" idx="27" hasCustomPrompt="1"/>
          </p:nvPr>
        </p:nvSpPr>
        <p:spPr>
          <a:xfrm>
            <a:off x="4751370" y="4305300"/>
            <a:ext cx="2782219" cy="1562100"/>
          </a:xfrm>
        </p:spPr>
        <p:txBody>
          <a:bodyPr lIns="71755" tIns="71755" rIns="71755" bIns="71755" anchor="t" anchorCtr="0">
            <a:noAutofit/>
          </a:bodyPr>
          <a:lstStyle>
            <a:lvl1pPr marL="0" indent="0" algn="l" eaLnBrk="1" fontAlgn="auto" latinLnBrk="0" hangingPunct="1">
              <a:lnSpc>
                <a:spcPct val="130000"/>
              </a:lnSpc>
              <a:buNone/>
              <a:defRPr sz="1800">
                <a:solidFill>
                  <a:srgbClr val="F5F4F4"/>
                </a:solidFill>
                <a:latin typeface="Noto Sans CJK SC Regular" panose="020B0500000000000000" charset="-122"/>
                <a:ea typeface="Noto Sans CJK SC Regular" panose="020B0500000000000000" charset="-122"/>
                <a:cs typeface="Noto Sans CJK SC" panose="020B0500000000000000" charset="-122"/>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单击此处输入简介说明</a:t>
            </a:r>
            <a:r>
              <a:rPr lang="zh-CN" altLang="en-US" smtClean="0">
                <a:sym typeface="+mn-ea"/>
              </a:rPr>
              <a:t>单击此处输入简介说明单击此处输入简介说明单击此处输入简介说明</a:t>
            </a:r>
            <a:endParaRPr lang="zh-CN" altLang="en-US" smtClean="0">
              <a:sym typeface="+mn-ea"/>
            </a:endParaRPr>
          </a:p>
        </p:txBody>
      </p:sp>
      <p:sp>
        <p:nvSpPr>
          <p:cNvPr id="2" name="图片占位符 1"/>
          <p:cNvSpPr>
            <a:spLocks noGrp="1"/>
          </p:cNvSpPr>
          <p:nvPr>
            <p:ph type="pic" idx="1"/>
          </p:nvPr>
        </p:nvSpPr>
        <p:spPr>
          <a:xfrm>
            <a:off x="1739205" y="1848485"/>
            <a:ext cx="1393650" cy="1225550"/>
          </a:xfrm>
          <a:ln w="50800" cap="rnd" cmpd="sng">
            <a:noFill/>
            <a:round/>
          </a:ln>
        </p:spPr>
        <p:txBody>
          <a:bodyPr/>
          <a:lstStyle>
            <a:lvl1pPr marL="0" indent="0">
              <a:buNone/>
              <a:defRPr sz="1600">
                <a:solidFill>
                  <a:schemeClr val="bg1">
                    <a:lumMod val="50000"/>
                  </a:schemeClr>
                </a:solidFill>
                <a:latin typeface="Noto Sans CJK SC Regular" panose="020B0500000000000000" charset="-122"/>
                <a:ea typeface="Noto Sans CJK SC Regular" panose="020B0500000000000000" charset="-122"/>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5" name="图片占位符 4"/>
          <p:cNvSpPr>
            <a:spLocks noGrp="1"/>
          </p:cNvSpPr>
          <p:nvPr>
            <p:ph type="pic" idx="28"/>
          </p:nvPr>
        </p:nvSpPr>
        <p:spPr>
          <a:xfrm>
            <a:off x="5445654" y="1848485"/>
            <a:ext cx="1393650" cy="1225550"/>
          </a:xfrm>
          <a:ln w="50800" cap="rnd" cmpd="sng">
            <a:noFill/>
            <a:round/>
          </a:ln>
        </p:spPr>
        <p:txBody>
          <a:bodyPr/>
          <a:lstStyle>
            <a:lvl1pPr marL="0" indent="0">
              <a:buNone/>
              <a:defRPr sz="1600">
                <a:solidFill>
                  <a:schemeClr val="bg1">
                    <a:lumMod val="50000"/>
                  </a:schemeClr>
                </a:solidFill>
                <a:latin typeface="Noto Sans CJK SC Regular" panose="020B0500000000000000" charset="-122"/>
                <a:ea typeface="Noto Sans CJK SC Regular" panose="020B0500000000000000" charset="-122"/>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16" name="图片占位符 15"/>
          <p:cNvSpPr>
            <a:spLocks noGrp="1"/>
          </p:cNvSpPr>
          <p:nvPr>
            <p:ph type="pic" idx="29"/>
          </p:nvPr>
        </p:nvSpPr>
        <p:spPr>
          <a:xfrm>
            <a:off x="9151468" y="1848485"/>
            <a:ext cx="1393650" cy="1225550"/>
          </a:xfrm>
          <a:ln w="50800" cap="rnd" cmpd="sng">
            <a:noFill/>
            <a:round/>
          </a:ln>
        </p:spPr>
        <p:txBody>
          <a:bodyPr/>
          <a:lstStyle>
            <a:lvl1pPr marL="0" indent="0">
              <a:buNone/>
              <a:defRPr sz="1600">
                <a:solidFill>
                  <a:schemeClr val="bg1">
                    <a:lumMod val="50000"/>
                  </a:schemeClr>
                </a:solidFill>
                <a:latin typeface="Noto Sans CJK SC Regular" panose="020B0500000000000000" charset="-122"/>
                <a:ea typeface="Noto Sans CJK SC Regular" panose="020B0500000000000000" charset="-122"/>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pic>
        <p:nvPicPr>
          <p:cNvPr id="5122" name="图片 7168" descr="pasted-image.pdf"/>
          <p:cNvPicPr>
            <a:picLocks noChangeAspect="1"/>
          </p:cNvPicPr>
          <p:nvPr userDrawn="1"/>
        </p:nvPicPr>
        <p:blipFill>
          <a:blip r:embed="rId2"/>
          <a:stretch>
            <a:fillRect/>
          </a:stretch>
        </p:blipFill>
        <p:spPr>
          <a:xfrm>
            <a:off x="8753352" y="5439569"/>
            <a:ext cx="3439661" cy="1427956"/>
          </a:xfrm>
          <a:prstGeom prst="rect">
            <a:avLst/>
          </a:prstGeom>
          <a:noFill/>
          <a:ln w="12700">
            <a:noFill/>
          </a:ln>
        </p:spPr>
      </p:pic>
      <p:pic>
        <p:nvPicPr>
          <p:cNvPr id="3" name="图片 2" descr="20210809_094342"/>
          <p:cNvPicPr>
            <a:picLocks noChangeAspect="1"/>
          </p:cNvPicPr>
          <p:nvPr userDrawn="1"/>
        </p:nvPicPr>
        <p:blipFill>
          <a:blip r:embed="rId3"/>
          <a:stretch>
            <a:fillRect/>
          </a:stretch>
        </p:blipFill>
        <p:spPr>
          <a:xfrm>
            <a:off x="589915" y="6405245"/>
            <a:ext cx="2124075" cy="209550"/>
          </a:xfrm>
          <a:prstGeom prst="rect">
            <a:avLst/>
          </a:prstGeom>
        </p:spPr>
      </p:pic>
      <p:sp>
        <p:nvSpPr>
          <p:cNvPr id="9" name="标题 8"/>
          <p:cNvSpPr>
            <a:spLocks noGrp="1"/>
          </p:cNvSpPr>
          <p:nvPr>
            <p:ph type="title" hasCustomPrompt="1"/>
          </p:nvPr>
        </p:nvSpPr>
        <p:spPr>
          <a:xfrm>
            <a:off x="589915" y="313690"/>
            <a:ext cx="7084695" cy="389890"/>
          </a:xfrm>
        </p:spPr>
        <p:txBody>
          <a:bodyPr anchor="ctr" anchorCtr="0">
            <a:noAutofit/>
          </a:bodyPr>
          <a:lstStyle>
            <a:lvl1pPr>
              <a:defRPr sz="2800" b="1">
                <a:effectLst/>
              </a:defRPr>
            </a:lvl1pPr>
          </a:lstStyle>
          <a:p>
            <a:r>
              <a:rPr lang="zh-CN" altLang="en-US" dirty="0"/>
              <a:t>单击此处编辑标题</a:t>
            </a:r>
            <a:endParaRPr lang="zh-CN" altLang="en-US" dirty="0"/>
          </a:p>
        </p:txBody>
      </p:sp>
      <p:pic>
        <p:nvPicPr>
          <p:cNvPr id="11" name="图片 10" descr="new logo_画板 1 副本 4"/>
          <p:cNvPicPr>
            <a:picLocks noChangeAspect="1"/>
          </p:cNvPicPr>
          <p:nvPr userDrawn="1"/>
        </p:nvPicPr>
        <p:blipFill>
          <a:blip r:embed="rId4"/>
          <a:stretch>
            <a:fillRect/>
          </a:stretch>
        </p:blipFill>
        <p:spPr>
          <a:xfrm>
            <a:off x="9723858" y="271780"/>
            <a:ext cx="1838451" cy="432000"/>
          </a:xfrm>
          <a:prstGeom prst="rect">
            <a:avLst/>
          </a:prstGeom>
        </p:spPr>
      </p:pic>
    </p:spTree>
  </p:cSld>
  <p:clrMapOvr>
    <a:masterClrMapping/>
  </p:clrMapOvr>
  <p:transition/>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vertTitleAndTx" preserve="1">
  <p:cSld name="人物介绍">
    <p:spTree>
      <p:nvGrpSpPr>
        <p:cNvPr id="1" name=""/>
        <p:cNvGrpSpPr/>
        <p:nvPr/>
      </p:nvGrpSpPr>
      <p:grpSpPr>
        <a:xfrm>
          <a:off x="0" y="0"/>
          <a:ext cx="0" cy="0"/>
          <a:chOff x="0" y="0"/>
          <a:chExt cx="0" cy="0"/>
        </a:xfrm>
      </p:grpSpPr>
      <p:sp>
        <p:nvSpPr>
          <p:cNvPr id="22" name="文本占位符 21"/>
          <p:cNvSpPr>
            <a:spLocks noGrp="1"/>
          </p:cNvSpPr>
          <p:nvPr>
            <p:ph type="body" idx="1" hasCustomPrompt="1"/>
          </p:nvPr>
        </p:nvSpPr>
        <p:spPr>
          <a:xfrm>
            <a:off x="5585460" y="1515110"/>
            <a:ext cx="5302250" cy="680720"/>
          </a:xfrm>
        </p:spPr>
        <p:txBody>
          <a:bodyPr lIns="107950" tIns="71755" rIns="107950" bIns="71755" anchor="t" anchorCtr="0">
            <a:noAutofit/>
          </a:bodyPr>
          <a:lstStyle>
            <a:lvl1pPr marL="0" indent="0" algn="l">
              <a:buNone/>
              <a:defRPr sz="2400">
                <a:solidFill>
                  <a:schemeClr val="bg1">
                    <a:lumMod val="50000"/>
                  </a:schemeClr>
                </a:solidFill>
                <a:latin typeface="Noto Sans CJK SC" panose="020B0500000000000000" charset="-122"/>
                <a:ea typeface="Noto Sans CJK SC" panose="020B0500000000000000" charset="-122"/>
                <a:cs typeface="Noto Sans CJK SC" panose="020B0500000000000000" charset="-122"/>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单击此处添加段落标题</a:t>
            </a:r>
            <a:endParaRPr lang="zh-CN" altLang="en-US" smtClean="0"/>
          </a:p>
        </p:txBody>
      </p:sp>
      <p:sp>
        <p:nvSpPr>
          <p:cNvPr id="8" name="文本占位符 7"/>
          <p:cNvSpPr>
            <a:spLocks noGrp="1"/>
          </p:cNvSpPr>
          <p:nvPr>
            <p:ph type="body" idx="21" hasCustomPrompt="1"/>
          </p:nvPr>
        </p:nvSpPr>
        <p:spPr>
          <a:xfrm>
            <a:off x="5585460" y="2494280"/>
            <a:ext cx="5302250" cy="3162935"/>
          </a:xfrm>
        </p:spPr>
        <p:txBody>
          <a:bodyPr lIns="107950" tIns="71755" rIns="107950" bIns="71755" anchor="t" anchorCtr="0">
            <a:noAutofit/>
          </a:bodyPr>
          <a:lstStyle>
            <a:lvl1pPr marL="0" indent="0" algn="l" eaLnBrk="1" fontAlgn="auto" latinLnBrk="0" hangingPunct="1">
              <a:lnSpc>
                <a:spcPct val="130000"/>
              </a:lnSpc>
              <a:buFont typeface="Arial" panose="02080604020202020204" pitchFamily="34" charset="0"/>
              <a:buNone/>
              <a:defRPr sz="2000">
                <a:solidFill>
                  <a:schemeClr val="bg1">
                    <a:lumMod val="50000"/>
                  </a:schemeClr>
                </a:solidFill>
                <a:latin typeface="Noto Sans CJK SC" panose="020B0500000000000000" charset="-122"/>
                <a:ea typeface="Noto Sans CJK SC" panose="020B0500000000000000" charset="-122"/>
                <a:cs typeface="Noto Sans CJK SC" panose="020B0500000000000000" charset="-122"/>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单击此处添加段落文字</a:t>
            </a:r>
            <a:r>
              <a:rPr lang="zh-CN" altLang="en-US" smtClean="0">
                <a:sym typeface="+mn-ea"/>
              </a:rPr>
              <a:t>单击此处添加段落文字单击此处添加段落文字单击此处添加段落文字单击此处添加段落文字单击此处添加段落文字单击此处添加段落文字单击此处添加段落文字单击此处添加段落文字单击此处添加段落文字单击此处添加段落文字单击此处添加段落文字单击此处添加段落文字单击此处添加段落文字</a:t>
            </a:r>
            <a:endParaRPr lang="zh-CN" altLang="en-US" smtClean="0">
              <a:sym typeface="+mn-ea"/>
            </a:endParaRPr>
          </a:p>
        </p:txBody>
      </p:sp>
      <p:sp>
        <p:nvSpPr>
          <p:cNvPr id="13" name="图片占位符 12"/>
          <p:cNvSpPr>
            <a:spLocks noGrp="1"/>
          </p:cNvSpPr>
          <p:nvPr>
            <p:ph type="pic" idx="24"/>
          </p:nvPr>
        </p:nvSpPr>
        <p:spPr>
          <a:xfrm>
            <a:off x="1300243" y="1515110"/>
            <a:ext cx="3689934" cy="3244215"/>
          </a:xfrm>
          <a:ln w="50800" cap="rnd" cmpd="sng">
            <a:solidFill>
              <a:schemeClr val="accent1">
                <a:lumMod val="40000"/>
                <a:lumOff val="60000"/>
                <a:alpha val="30000"/>
              </a:schemeClr>
            </a:solidFill>
            <a:round/>
          </a:ln>
        </p:spPr>
        <p:txBody>
          <a:bodyPr/>
          <a:lstStyle>
            <a:lvl1pPr marL="0" indent="0">
              <a:buNone/>
              <a:defRPr sz="1600">
                <a:solidFill>
                  <a:schemeClr val="bg1">
                    <a:lumMod val="50000"/>
                  </a:schemeClr>
                </a:solidFill>
                <a:latin typeface="Noto Sans CJK SC Regular" panose="020B0500000000000000" charset="-122"/>
                <a:ea typeface="Noto Sans CJK SC Regular" panose="020B0500000000000000" charset="-122"/>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6" name="龙芯…"/>
          <p:cNvSpPr/>
          <p:nvPr userDrawn="1"/>
        </p:nvSpPr>
        <p:spPr>
          <a:xfrm>
            <a:off x="1530865" y="5190490"/>
            <a:ext cx="2835577" cy="466725"/>
          </a:xfrm>
          <a:prstGeom prst="roundRect">
            <a:avLst>
              <a:gd name="adj" fmla="val 24941"/>
            </a:avLst>
          </a:prstGeom>
          <a:solidFill>
            <a:srgbClr val="0050FF"/>
          </a:solidFill>
          <a:ln>
            <a:noFill/>
          </a:ln>
        </p:spPr>
        <p:style>
          <a:lnRef idx="0">
            <a:scrgbClr r="0" g="0" b="0"/>
          </a:lnRef>
          <a:fillRef idx="0">
            <a:scrgbClr r="0" g="0" b="0"/>
          </a:fillRef>
          <a:effectRef idx="0">
            <a:scrgbClr r="0" g="0" b="0"/>
          </a:effectRef>
          <a:fontRef idx="minor">
            <a:schemeClr val="lt1"/>
          </a:fontRef>
        </p:style>
        <p:txBody>
          <a:bodyPr vert="horz" wrap="square" lIns="0" tIns="0" rIns="0" bIns="0" numCol="1" anchor="ctr" anchorCtr="0" compatLnSpc="1"/>
          <a:p>
            <a:pPr algn="ctr"/>
            <a:r>
              <a:rPr lang="zh-CN" altLang="en-US" sz="1400">
                <a:solidFill>
                  <a:schemeClr val="bg1"/>
                </a:solidFill>
                <a:latin typeface="Noto Sans CJK SC Regular" panose="020B0500000000000000" charset="-122"/>
                <a:ea typeface="Noto Sans CJK SC Regular" panose="020B0500000000000000" charset="-122"/>
                <a:cs typeface="Noto Sans CJK SC Regular" panose="020B0500000000000000" charset="-122"/>
                <a:sym typeface="+mn-ea"/>
              </a:rPr>
              <a:t>单击添加文字 </a:t>
            </a:r>
            <a:endParaRPr lang="zh-CN" altLang="en-US" sz="1400">
              <a:solidFill>
                <a:schemeClr val="bg1"/>
              </a:solidFill>
              <a:latin typeface="Noto Sans CJK SC Regular" panose="020B0500000000000000" charset="-122"/>
              <a:ea typeface="Noto Sans CJK SC Regular" panose="020B0500000000000000" charset="-122"/>
              <a:cs typeface="Noto Sans CJK SC Regular" panose="020B0500000000000000" charset="-122"/>
              <a:sym typeface="+mn-ea"/>
            </a:endParaRPr>
          </a:p>
        </p:txBody>
      </p:sp>
      <p:pic>
        <p:nvPicPr>
          <p:cNvPr id="5122" name="图片 7168" descr="pasted-image.pdf"/>
          <p:cNvPicPr>
            <a:picLocks noChangeAspect="1"/>
          </p:cNvPicPr>
          <p:nvPr userDrawn="1"/>
        </p:nvPicPr>
        <p:blipFill>
          <a:blip r:embed="rId2"/>
          <a:stretch>
            <a:fillRect/>
          </a:stretch>
        </p:blipFill>
        <p:spPr>
          <a:xfrm>
            <a:off x="8753352" y="5439569"/>
            <a:ext cx="3439661" cy="1427956"/>
          </a:xfrm>
          <a:prstGeom prst="rect">
            <a:avLst/>
          </a:prstGeom>
          <a:noFill/>
          <a:ln w="12700">
            <a:noFill/>
          </a:ln>
        </p:spPr>
      </p:pic>
      <p:pic>
        <p:nvPicPr>
          <p:cNvPr id="2" name="图片 1" descr="20210809_094342"/>
          <p:cNvPicPr>
            <a:picLocks noChangeAspect="1"/>
          </p:cNvPicPr>
          <p:nvPr userDrawn="1"/>
        </p:nvPicPr>
        <p:blipFill>
          <a:blip r:embed="rId3"/>
          <a:stretch>
            <a:fillRect/>
          </a:stretch>
        </p:blipFill>
        <p:spPr>
          <a:xfrm>
            <a:off x="589915" y="6405245"/>
            <a:ext cx="2124075" cy="209550"/>
          </a:xfrm>
          <a:prstGeom prst="rect">
            <a:avLst/>
          </a:prstGeom>
        </p:spPr>
      </p:pic>
      <p:sp>
        <p:nvSpPr>
          <p:cNvPr id="3" name="标题 2"/>
          <p:cNvSpPr>
            <a:spLocks noGrp="1"/>
          </p:cNvSpPr>
          <p:nvPr>
            <p:ph type="title" hasCustomPrompt="1"/>
          </p:nvPr>
        </p:nvSpPr>
        <p:spPr>
          <a:xfrm>
            <a:off x="589915" y="313690"/>
            <a:ext cx="7084695" cy="389890"/>
          </a:xfrm>
        </p:spPr>
        <p:txBody>
          <a:bodyPr anchor="ctr" anchorCtr="0">
            <a:noAutofit/>
          </a:bodyPr>
          <a:lstStyle>
            <a:lvl1pPr>
              <a:defRPr sz="2800" b="1">
                <a:effectLst/>
              </a:defRPr>
            </a:lvl1pPr>
          </a:lstStyle>
          <a:p>
            <a:r>
              <a:rPr lang="zh-CN" altLang="en-US" dirty="0"/>
              <a:t>单击此处编辑标题</a:t>
            </a:r>
            <a:endParaRPr lang="zh-CN" altLang="en-US" dirty="0"/>
          </a:p>
        </p:txBody>
      </p:sp>
      <p:pic>
        <p:nvPicPr>
          <p:cNvPr id="7" name="图片 6" descr="new logo_画板 1 副本 4"/>
          <p:cNvPicPr>
            <a:picLocks noChangeAspect="1"/>
          </p:cNvPicPr>
          <p:nvPr userDrawn="1"/>
        </p:nvPicPr>
        <p:blipFill>
          <a:blip r:embed="rId4"/>
          <a:stretch>
            <a:fillRect/>
          </a:stretch>
        </p:blipFill>
        <p:spPr>
          <a:xfrm>
            <a:off x="9723858" y="271780"/>
            <a:ext cx="1838451" cy="432000"/>
          </a:xfrm>
          <a:prstGeom prst="rect">
            <a:avLst/>
          </a:prstGeom>
        </p:spPr>
      </p:pic>
    </p:spTree>
  </p:cSld>
  <p:clrMapOvr>
    <a:masterClrMapping/>
  </p:clrMapOvr>
  <p:transition/>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标题和内容">
    <p:spTree>
      <p:nvGrpSpPr>
        <p:cNvPr id="1" name=""/>
        <p:cNvGrpSpPr/>
        <p:nvPr/>
      </p:nvGrpSpPr>
      <p:grpSpPr>
        <a:xfrm>
          <a:off x="0" y="0"/>
          <a:ext cx="0" cy="0"/>
          <a:chOff x="0" y="0"/>
          <a:chExt cx="0" cy="0"/>
        </a:xfrm>
      </p:grpSpPr>
      <p:pic>
        <p:nvPicPr>
          <p:cNvPr id="3" name="图片 7168" descr="pasted-image.pdf"/>
          <p:cNvPicPr>
            <a:picLocks noChangeAspect="1"/>
          </p:cNvPicPr>
          <p:nvPr userDrawn="1"/>
        </p:nvPicPr>
        <p:blipFill>
          <a:blip r:embed="rId2"/>
          <a:stretch>
            <a:fillRect/>
          </a:stretch>
        </p:blipFill>
        <p:spPr>
          <a:xfrm>
            <a:off x="8753352" y="5439569"/>
            <a:ext cx="3439661" cy="1427956"/>
          </a:xfrm>
          <a:prstGeom prst="rect">
            <a:avLst/>
          </a:prstGeom>
          <a:noFill/>
          <a:ln w="12700">
            <a:noFill/>
          </a:ln>
        </p:spPr>
      </p:pic>
      <p:sp>
        <p:nvSpPr>
          <p:cNvPr id="6" name="文本占位符 5"/>
          <p:cNvSpPr>
            <a:spLocks noGrp="1"/>
          </p:cNvSpPr>
          <p:nvPr>
            <p:ph type="body" idx="1"/>
          </p:nvPr>
        </p:nvSpPr>
        <p:spPr>
          <a:xfrm>
            <a:off x="589915" y="1249680"/>
            <a:ext cx="10887710" cy="4927600"/>
          </a:xfrm>
          <a:prstGeom prst="rect">
            <a:avLst/>
          </a:prstGeom>
        </p:spPr>
        <p:txBody>
          <a:bodyPr vert="horz" lIns="91440" tIns="45720" rIns="91440" bIns="45720" rtlCol="0">
            <a:normAutofit/>
          </a:bodyPr>
          <a:lstStyle>
            <a:lvl1pPr>
              <a:defRPr sz="2400"/>
            </a:lvl1pPr>
            <a:lvl2pPr>
              <a:defRPr sz="2000"/>
            </a:lvl2pPr>
            <a:lvl3pPr>
              <a:defRPr sz="1800"/>
            </a:lvl3pPr>
            <a:lvl4pPr>
              <a:defRPr sz="1600"/>
            </a:lvl4pPr>
            <a:lvl5pPr>
              <a:defRPr sz="16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pic>
        <p:nvPicPr>
          <p:cNvPr id="7" name="图片 6" descr="20210809_094342"/>
          <p:cNvPicPr>
            <a:picLocks noChangeAspect="1"/>
          </p:cNvPicPr>
          <p:nvPr userDrawn="1"/>
        </p:nvPicPr>
        <p:blipFill>
          <a:blip r:embed="rId3"/>
          <a:stretch>
            <a:fillRect/>
          </a:stretch>
        </p:blipFill>
        <p:spPr>
          <a:xfrm>
            <a:off x="589915" y="6405245"/>
            <a:ext cx="2124075" cy="209550"/>
          </a:xfrm>
          <a:prstGeom prst="rect">
            <a:avLst/>
          </a:prstGeom>
        </p:spPr>
      </p:pic>
      <p:sp>
        <p:nvSpPr>
          <p:cNvPr id="8" name="标题 7"/>
          <p:cNvSpPr>
            <a:spLocks noGrp="1"/>
          </p:cNvSpPr>
          <p:nvPr>
            <p:ph type="title" hasCustomPrompt="1"/>
          </p:nvPr>
        </p:nvSpPr>
        <p:spPr>
          <a:xfrm>
            <a:off x="589915" y="313690"/>
            <a:ext cx="7084695" cy="389890"/>
          </a:xfrm>
        </p:spPr>
        <p:txBody>
          <a:bodyPr anchor="ctr" anchorCtr="0">
            <a:noAutofit/>
          </a:bodyPr>
          <a:lstStyle>
            <a:lvl1pPr>
              <a:defRPr sz="2800" b="1">
                <a:effectLst/>
              </a:defRPr>
            </a:lvl1pPr>
          </a:lstStyle>
          <a:p>
            <a:r>
              <a:rPr lang="zh-CN" altLang="en-US" dirty="0"/>
              <a:t>单击此处编辑标题</a:t>
            </a:r>
            <a:endParaRPr lang="zh-CN" altLang="en-US" dirty="0"/>
          </a:p>
        </p:txBody>
      </p:sp>
      <p:pic>
        <p:nvPicPr>
          <p:cNvPr id="11" name="图片 10" descr="new logo_画板 1 副本 4"/>
          <p:cNvPicPr>
            <a:picLocks noChangeAspect="1"/>
          </p:cNvPicPr>
          <p:nvPr userDrawn="1"/>
        </p:nvPicPr>
        <p:blipFill>
          <a:blip r:embed="rId4"/>
          <a:stretch>
            <a:fillRect/>
          </a:stretch>
        </p:blipFill>
        <p:spPr>
          <a:xfrm>
            <a:off x="9723858" y="271780"/>
            <a:ext cx="1838451" cy="432000"/>
          </a:xfrm>
          <a:prstGeom prst="rect">
            <a:avLst/>
          </a:prstGeom>
        </p:spPr>
      </p:pic>
    </p:spTree>
  </p:cSld>
  <p:clrMapOvr>
    <a:masterClrMapping/>
  </p:clrMapOvr>
  <p:transition/>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reserve="1">
  <p:cSld name="仅标题">
    <p:spTree>
      <p:nvGrpSpPr>
        <p:cNvPr id="1" name=""/>
        <p:cNvGrpSpPr/>
        <p:nvPr/>
      </p:nvGrpSpPr>
      <p:grpSpPr>
        <a:xfrm>
          <a:off x="0" y="0"/>
          <a:ext cx="0" cy="0"/>
          <a:chOff x="0" y="0"/>
          <a:chExt cx="0" cy="0"/>
        </a:xfrm>
      </p:grpSpPr>
      <p:pic>
        <p:nvPicPr>
          <p:cNvPr id="3" name="图片 7168" descr="pasted-image.pdf"/>
          <p:cNvPicPr>
            <a:picLocks noChangeAspect="1"/>
          </p:cNvPicPr>
          <p:nvPr userDrawn="1"/>
        </p:nvPicPr>
        <p:blipFill>
          <a:blip r:embed="rId2"/>
          <a:stretch>
            <a:fillRect/>
          </a:stretch>
        </p:blipFill>
        <p:spPr>
          <a:xfrm>
            <a:off x="8753352" y="5439569"/>
            <a:ext cx="3439661" cy="1427956"/>
          </a:xfrm>
          <a:prstGeom prst="rect">
            <a:avLst/>
          </a:prstGeom>
          <a:noFill/>
          <a:ln w="12700">
            <a:noFill/>
          </a:ln>
        </p:spPr>
      </p:pic>
      <p:pic>
        <p:nvPicPr>
          <p:cNvPr id="2" name="图片 1" descr="20210809_094342"/>
          <p:cNvPicPr>
            <a:picLocks noChangeAspect="1"/>
          </p:cNvPicPr>
          <p:nvPr userDrawn="1"/>
        </p:nvPicPr>
        <p:blipFill>
          <a:blip r:embed="rId3"/>
          <a:stretch>
            <a:fillRect/>
          </a:stretch>
        </p:blipFill>
        <p:spPr>
          <a:xfrm>
            <a:off x="589915" y="6405245"/>
            <a:ext cx="2124075" cy="209550"/>
          </a:xfrm>
          <a:prstGeom prst="rect">
            <a:avLst/>
          </a:prstGeom>
        </p:spPr>
      </p:pic>
      <p:sp>
        <p:nvSpPr>
          <p:cNvPr id="5" name="标题 4"/>
          <p:cNvSpPr>
            <a:spLocks noGrp="1"/>
          </p:cNvSpPr>
          <p:nvPr>
            <p:ph type="title" hasCustomPrompt="1"/>
          </p:nvPr>
        </p:nvSpPr>
        <p:spPr>
          <a:xfrm>
            <a:off x="589915" y="313690"/>
            <a:ext cx="7084695" cy="389890"/>
          </a:xfrm>
        </p:spPr>
        <p:txBody>
          <a:bodyPr anchor="ctr" anchorCtr="0">
            <a:noAutofit/>
          </a:bodyPr>
          <a:lstStyle>
            <a:lvl1pPr>
              <a:defRPr sz="2800" b="1">
                <a:effectLst/>
              </a:defRPr>
            </a:lvl1pPr>
          </a:lstStyle>
          <a:p>
            <a:r>
              <a:rPr lang="zh-CN" altLang="en-US" dirty="0"/>
              <a:t>单击此处编辑标题</a:t>
            </a:r>
            <a:endParaRPr lang="zh-CN" altLang="en-US" dirty="0"/>
          </a:p>
        </p:txBody>
      </p:sp>
      <p:pic>
        <p:nvPicPr>
          <p:cNvPr id="7" name="图片 6" descr="new logo_画板 1 副本 4"/>
          <p:cNvPicPr>
            <a:picLocks noChangeAspect="1"/>
          </p:cNvPicPr>
          <p:nvPr userDrawn="1"/>
        </p:nvPicPr>
        <p:blipFill>
          <a:blip r:embed="rId4"/>
          <a:stretch>
            <a:fillRect/>
          </a:stretch>
        </p:blipFill>
        <p:spPr>
          <a:xfrm>
            <a:off x="9723858" y="271780"/>
            <a:ext cx="1838451" cy="432000"/>
          </a:xfrm>
          <a:prstGeom prst="rect">
            <a:avLst/>
          </a:prstGeom>
        </p:spPr>
      </p:pic>
    </p:spTree>
  </p:cSld>
  <p:clrMapOvr>
    <a:masterClrMapping/>
  </p:clrMapOvr>
  <p:transition/>
  <p:hf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344919" y="300355"/>
            <a:ext cx="11012633" cy="687070"/>
          </a:xfrm>
          <a:prstGeom prst="rect">
            <a:avLst/>
          </a:prstGeom>
        </p:spPr>
        <p:txBody>
          <a:bodyPr vert="horz" lIns="91440" tIns="45720" rIns="91440" bIns="45720" rtlCol="0" anchor="ctr">
            <a:normAutofit/>
          </a:bodyPr>
          <a:p>
            <a:r>
              <a:rPr lang="zh-CN" altLang="en-US" dirty="0"/>
              <a:t>单击此处编辑母版标题样式</a:t>
            </a:r>
            <a:endParaRPr lang="zh-CN" altLang="en-US" dirty="0"/>
          </a:p>
        </p:txBody>
      </p:sp>
      <p:sp>
        <p:nvSpPr>
          <p:cNvPr id="3" name="文本占位符 2"/>
          <p:cNvSpPr>
            <a:spLocks noGrp="1"/>
          </p:cNvSpPr>
          <p:nvPr>
            <p:ph type="body" idx="1"/>
          </p:nvPr>
        </p:nvSpPr>
        <p:spPr>
          <a:xfrm>
            <a:off x="344919" y="1249680"/>
            <a:ext cx="11012633" cy="4927600"/>
          </a:xfrm>
          <a:prstGeom prst="rect">
            <a:avLst/>
          </a:prstGeom>
        </p:spPr>
        <p:txBody>
          <a:bodyPr vert="horz" lIns="91440" tIns="45720" rIns="91440" bIns="45720" rtlCol="0">
            <a:normAutofit/>
          </a:bodyP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灯片编号占位符 4"/>
          <p:cNvSpPr>
            <a:spLocks noGrp="1"/>
          </p:cNvSpPr>
          <p:nvPr userDrawn="1"/>
        </p:nvSpPr>
        <p:spPr>
          <a:xfrm>
            <a:off x="10422733" y="6425565"/>
            <a:ext cx="1397065" cy="307975"/>
          </a:xfrm>
        </p:spPr>
        <p:txBody>
          <a:bodyPr/>
          <a:lstStyle>
            <a:defPPr>
              <a:defRPr lang="zh-CN"/>
            </a:defPPr>
            <a:lvl1pPr marL="0" algn="ctr" defTabSz="914400" rtl="0" eaLnBrk="1" latinLnBrk="0" hangingPunct="1">
              <a:defRPr sz="1000" kern="1200">
                <a:solidFill>
                  <a:schemeClr val="bg1">
                    <a:lumMod val="50000"/>
                  </a:schemeClr>
                </a:solidFill>
                <a:latin typeface="Noto Sans CJK SC Regular" panose="020B0500000000000000" charset="-122"/>
                <a:ea typeface="Noto Sans CJK SC Regular" panose="020B0500000000000000" charset="-122"/>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A0DB2DC-4C9A-4742-B13C-FB6460FD3503}" type="slidenum">
              <a:rPr lang="en-US" altLang="zh-CN" smtClean="0">
                <a:solidFill>
                  <a:srgbClr val="0050FF"/>
                </a:solidFill>
              </a:rPr>
            </a:fld>
            <a:endParaRPr lang="en-US" altLang="zh-CN" smtClean="0">
              <a:solidFill>
                <a:srgbClr val="0050FF"/>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p:hf hdr="0" ftr="0" dt="0"/>
  <p:txStyles>
    <p:titleStyle>
      <a:lvl1pPr algn="l" defTabSz="914400" rtl="0" eaLnBrk="1" latinLnBrk="0" hangingPunct="1">
        <a:lnSpc>
          <a:spcPct val="90000"/>
        </a:lnSpc>
        <a:spcBef>
          <a:spcPct val="0"/>
        </a:spcBef>
        <a:buNone/>
        <a:defRPr sz="4400" kern="1200">
          <a:solidFill>
            <a:srgbClr val="0050FF"/>
          </a:solidFill>
          <a:latin typeface="Noto Sans CJK SC Regular" panose="020B0500000000000000" charset="-122"/>
          <a:ea typeface="Noto Sans CJK SC Regular" panose="020B0500000000000000" charset="-122"/>
          <a:cs typeface="+mj-cs"/>
        </a:defRPr>
      </a:lvl1pPr>
    </p:titleStyle>
    <p:bodyStyle>
      <a:lvl1pPr marL="228600" indent="-228600" algn="l" defTabSz="914400" rtl="0" eaLnBrk="1" latinLnBrk="0" hangingPunct="1">
        <a:lnSpc>
          <a:spcPct val="150000"/>
        </a:lnSpc>
        <a:spcBef>
          <a:spcPts val="1000"/>
        </a:spcBef>
        <a:buFont typeface="Wingdings" panose="05000000000000000000" charset="0"/>
        <a:buChar char=""/>
        <a:defRPr sz="2800" kern="1200">
          <a:solidFill>
            <a:srgbClr val="0050FF"/>
          </a:solidFill>
          <a:latin typeface="Noto Sans CJK SC Regular" panose="020B0500000000000000" charset="-122"/>
          <a:ea typeface="Noto Sans CJK SC Regular" panose="020B0500000000000000" charset="-122"/>
          <a:cs typeface="+mn-cs"/>
        </a:defRPr>
      </a:lvl1pPr>
      <a:lvl2pPr marL="685800" indent="-228600" algn="l" defTabSz="914400" rtl="0" eaLnBrk="1" latinLnBrk="0" hangingPunct="1">
        <a:lnSpc>
          <a:spcPct val="150000"/>
        </a:lnSpc>
        <a:spcBef>
          <a:spcPts val="500"/>
        </a:spcBef>
        <a:buFont typeface="Wingdings" panose="05000000000000000000" charset="0"/>
        <a:buChar char=""/>
        <a:defRPr sz="2400" kern="1200">
          <a:solidFill>
            <a:srgbClr val="0050FF"/>
          </a:solidFill>
          <a:latin typeface="Noto Sans CJK SC Regular" panose="020B0500000000000000" charset="-122"/>
          <a:ea typeface="Noto Sans CJK SC Regular" panose="020B0500000000000000" charset="-122"/>
          <a:cs typeface="+mn-cs"/>
        </a:defRPr>
      </a:lvl2pPr>
      <a:lvl3pPr marL="1143000" indent="-228600" algn="l" defTabSz="914400" rtl="0" eaLnBrk="1" latinLnBrk="0" hangingPunct="1">
        <a:lnSpc>
          <a:spcPct val="150000"/>
        </a:lnSpc>
        <a:spcBef>
          <a:spcPts val="500"/>
        </a:spcBef>
        <a:buFont typeface="Wingdings" panose="05000000000000000000" charset="0"/>
        <a:buChar char=""/>
        <a:defRPr sz="2000" kern="1200">
          <a:solidFill>
            <a:srgbClr val="0050FF"/>
          </a:solidFill>
          <a:latin typeface="Noto Sans CJK SC Regular" panose="020B0500000000000000" charset="-122"/>
          <a:ea typeface="Noto Sans CJK SC Regular" panose="020B0500000000000000" charset="-122"/>
          <a:cs typeface="+mn-cs"/>
        </a:defRPr>
      </a:lvl3pPr>
      <a:lvl4pPr marL="1600200" indent="-228600" algn="l" defTabSz="914400" rtl="0" eaLnBrk="1" latinLnBrk="0" hangingPunct="1">
        <a:lnSpc>
          <a:spcPct val="150000"/>
        </a:lnSpc>
        <a:spcBef>
          <a:spcPts val="500"/>
        </a:spcBef>
        <a:buFont typeface="Wingdings" panose="05000000000000000000" charset="0"/>
        <a:buChar char=""/>
        <a:defRPr sz="1800" kern="1200">
          <a:solidFill>
            <a:srgbClr val="0050FF"/>
          </a:solidFill>
          <a:latin typeface="Noto Sans CJK SC Regular" panose="020B0500000000000000" charset="-122"/>
          <a:ea typeface="Noto Sans CJK SC Regular" panose="020B0500000000000000" charset="-122"/>
          <a:cs typeface="+mn-cs"/>
        </a:defRPr>
      </a:lvl4pPr>
      <a:lvl5pPr marL="2057400" indent="-228600" algn="l" defTabSz="914400" rtl="0" eaLnBrk="1" latinLnBrk="0" hangingPunct="1">
        <a:lnSpc>
          <a:spcPct val="150000"/>
        </a:lnSpc>
        <a:spcBef>
          <a:spcPts val="500"/>
        </a:spcBef>
        <a:buFont typeface="Wingdings" panose="05000000000000000000" charset="0"/>
        <a:buChar char=""/>
        <a:defRPr sz="1800" kern="1200">
          <a:solidFill>
            <a:srgbClr val="0050FF"/>
          </a:solidFill>
          <a:latin typeface="Noto Sans CJK SC Regular" panose="020B0500000000000000" charset="-122"/>
          <a:ea typeface="Noto Sans CJK SC Regular" panose="020B0500000000000000" charset="-122"/>
          <a:cs typeface="+mn-cs"/>
        </a:defRPr>
      </a:lvl5pPr>
      <a:lvl6pPr marL="25146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8.xml"/><Relationship Id="rId2" Type="http://schemas.openxmlformats.org/officeDocument/2006/relationships/image" Target="../media/image16.png"/><Relationship Id="rId1" Type="http://schemas.openxmlformats.org/officeDocument/2006/relationships/image" Target="../media/image1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image" Target="../media/image8.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10.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11.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8.xml"/><Relationship Id="rId1"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标题 5"/>
          <p:cNvSpPr>
            <a:spLocks noGrp="1"/>
          </p:cNvSpPr>
          <p:nvPr>
            <p:ph type="ctrTitle"/>
          </p:nvPr>
        </p:nvSpPr>
        <p:spPr>
          <a:xfrm>
            <a:off x="589915" y="1792605"/>
            <a:ext cx="9420225" cy="2030730"/>
          </a:xfrm>
        </p:spPr>
        <p:txBody>
          <a:bodyPr/>
          <a:p>
            <a:pPr algn="ctr"/>
            <a:r>
              <a:rPr lang="en-US" altLang="zh-CN" sz="5400"/>
              <a:t>Wayland</a:t>
            </a:r>
            <a:r>
              <a:rPr lang="zh-CN" altLang="en-US" sz="5400"/>
              <a:t>下模拟鼠键调研</a:t>
            </a:r>
            <a:endParaRPr lang="zh-CN" altLang="en-US" sz="5400"/>
          </a:p>
        </p:txBody>
      </p:sp>
      <p:sp>
        <p:nvSpPr>
          <p:cNvPr id="4" name="Shape 39"/>
          <p:cNvSpPr txBox="1"/>
          <p:nvPr/>
        </p:nvSpPr>
        <p:spPr>
          <a:xfrm>
            <a:off x="590024" y="4653598"/>
            <a:ext cx="4100512" cy="461962"/>
          </a:xfrm>
          <a:prstGeom prst="rect">
            <a:avLst/>
          </a:prstGeom>
          <a:noFill/>
          <a:ln w="9525">
            <a:noFill/>
          </a:ln>
        </p:spPr>
        <p:txBody>
          <a:bodyPr lIns="91425" tIns="45700" rIns="91425" bIns="45700" anchor="t" anchorCtr="0"/>
          <a:p>
            <a:pPr indent="0">
              <a:buSzPct val="25000"/>
            </a:pPr>
            <a:r>
              <a:rPr lang="zh-CN" altLang="en-US" sz="2000" b="1">
                <a:solidFill>
                  <a:srgbClr val="0050FF"/>
                </a:solidFill>
                <a:latin typeface="思源黑体 CN Regular" panose="020B0500000000000000" charset="-122"/>
                <a:ea typeface="思源黑体 CN Regular" panose="020B0500000000000000" charset="-122"/>
                <a:sym typeface="Montserrat" panose="02000505000000020004"/>
              </a:rPr>
              <a:t>方宇玺</a:t>
            </a:r>
            <a:endParaRPr lang="zh-CN" altLang="en-US" sz="2000" b="1">
              <a:solidFill>
                <a:srgbClr val="0050FF"/>
              </a:solidFill>
              <a:latin typeface="思源黑体 CN Regular" panose="020B0500000000000000" charset="-122"/>
              <a:ea typeface="思源黑体 CN Regular" panose="020B0500000000000000" charset="-122"/>
              <a:sym typeface="Montserrat" panose="02000505000000020004"/>
            </a:endParaRPr>
          </a:p>
        </p:txBody>
      </p:sp>
      <p:sp>
        <p:nvSpPr>
          <p:cNvPr id="5" name="Shape 39"/>
          <p:cNvSpPr txBox="1"/>
          <p:nvPr/>
        </p:nvSpPr>
        <p:spPr>
          <a:xfrm>
            <a:off x="590024" y="5276533"/>
            <a:ext cx="4100512" cy="461962"/>
          </a:xfrm>
          <a:prstGeom prst="rect">
            <a:avLst/>
          </a:prstGeom>
          <a:noFill/>
          <a:ln w="9525">
            <a:noFill/>
          </a:ln>
        </p:spPr>
        <p:txBody>
          <a:bodyPr lIns="91425" tIns="45700" rIns="91425" bIns="45700" anchor="t" anchorCtr="0"/>
          <a:p>
            <a:pPr indent="0">
              <a:buSzPct val="25000"/>
            </a:pPr>
            <a:r>
              <a:rPr lang="en-US" altLang="zh-CN" sz="2000" b="1">
                <a:solidFill>
                  <a:srgbClr val="0050FF"/>
                </a:solidFill>
                <a:latin typeface="思源黑体 CN Regular" panose="020B0500000000000000" charset="-122"/>
                <a:ea typeface="思源黑体 CN Regular" panose="020B0500000000000000" charset="-122"/>
                <a:cs typeface="思源黑体 CN Regular" panose="020B0500000000000000" charset="-122"/>
                <a:sym typeface="Montserrat" panose="02000505000000020004"/>
              </a:rPr>
              <a:t>2022</a:t>
            </a:r>
            <a:r>
              <a:rPr lang="zh-CN" altLang="en-US" sz="2000" b="1">
                <a:solidFill>
                  <a:srgbClr val="0050FF"/>
                </a:solidFill>
                <a:latin typeface="思源黑体 CN Regular" panose="020B0500000000000000" charset="-122"/>
                <a:ea typeface="思源黑体 CN Regular" panose="020B0500000000000000" charset="-122"/>
                <a:cs typeface="思源黑体 CN Regular" panose="020B0500000000000000" charset="-122"/>
                <a:sym typeface="Montserrat" panose="02000505000000020004"/>
              </a:rPr>
              <a:t>年</a:t>
            </a:r>
            <a:r>
              <a:rPr lang="en-US" altLang="zh-CN" sz="2000" b="1">
                <a:solidFill>
                  <a:srgbClr val="0050FF"/>
                </a:solidFill>
                <a:latin typeface="思源黑体 CN Regular" panose="020B0500000000000000" charset="-122"/>
                <a:ea typeface="思源黑体 CN Regular" panose="020B0500000000000000" charset="-122"/>
                <a:cs typeface="思源黑体 CN Regular" panose="020B0500000000000000" charset="-122"/>
                <a:sym typeface="Montserrat" panose="02000505000000020004"/>
              </a:rPr>
              <a:t>5</a:t>
            </a:r>
            <a:r>
              <a:rPr lang="zh-CN" altLang="en-US" sz="2000" b="1">
                <a:solidFill>
                  <a:srgbClr val="0050FF"/>
                </a:solidFill>
                <a:latin typeface="思源黑体 CN Regular" panose="020B0500000000000000" charset="-122"/>
                <a:ea typeface="思源黑体 CN Regular" panose="020B0500000000000000" charset="-122"/>
                <a:cs typeface="思源黑体 CN Regular" panose="020B0500000000000000" charset="-122"/>
                <a:sym typeface="Montserrat" panose="02000505000000020004"/>
              </a:rPr>
              <a:t>月</a:t>
            </a:r>
            <a:r>
              <a:rPr lang="en-US" altLang="zh-CN" sz="2000" b="1">
                <a:solidFill>
                  <a:srgbClr val="0050FF"/>
                </a:solidFill>
                <a:latin typeface="思源黑体 CN Regular" panose="020B0500000000000000" charset="-122"/>
                <a:ea typeface="思源黑体 CN Regular" panose="020B0500000000000000" charset="-122"/>
                <a:cs typeface="思源黑体 CN Regular" panose="020B0500000000000000" charset="-122"/>
                <a:sym typeface="Montserrat" panose="02000505000000020004"/>
              </a:rPr>
              <a:t>26</a:t>
            </a:r>
            <a:r>
              <a:rPr lang="zh-CN" altLang="en-US" sz="2000" b="1">
                <a:solidFill>
                  <a:srgbClr val="0050FF"/>
                </a:solidFill>
                <a:latin typeface="思源黑体 CN Regular" panose="020B0500000000000000" charset="-122"/>
                <a:ea typeface="思源黑体 CN Regular" panose="020B0500000000000000" charset="-122"/>
                <a:cs typeface="思源黑体 CN Regular" panose="020B0500000000000000" charset="-122"/>
                <a:sym typeface="Montserrat" panose="02000505000000020004"/>
              </a:rPr>
              <a:t>日</a:t>
            </a:r>
            <a:endParaRPr lang="zh-CN" altLang="en-US" sz="2000" b="1">
              <a:solidFill>
                <a:srgbClr val="0050FF"/>
              </a:solidFill>
              <a:latin typeface="思源黑体 CN Regular" panose="020B0500000000000000" charset="-122"/>
              <a:ea typeface="思源黑体 CN Regular" panose="020B0500000000000000" charset="-122"/>
              <a:cs typeface="思源黑体 CN Regular" panose="020B0500000000000000" charset="-122"/>
              <a:sym typeface="Montserrat" panose="02000505000000020004"/>
            </a:endParaRPr>
          </a:p>
        </p:txBody>
      </p:sp>
    </p:spTree>
  </p:cSld>
  <p:clrMapOvr>
    <a:masterClrMapping/>
  </p:clrMapOvr>
  <mc:AlternateContent xmlns:mc="http://schemas.openxmlformats.org/markup-compatibility/2006">
    <mc:Choice xmlns:p14="http://schemas.microsoft.com/office/powerpoint/2010/main" Requires="p14">
      <p:transition p14:dur="9"/>
    </mc:Choice>
    <mc:Fallback>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3" name="文本框 14339"/>
          <p:cNvSpPr txBox="1"/>
          <p:nvPr/>
        </p:nvSpPr>
        <p:spPr>
          <a:xfrm>
            <a:off x="2873563" y="2656841"/>
            <a:ext cx="6927057" cy="666115"/>
          </a:xfrm>
          <a:prstGeom prst="rect">
            <a:avLst/>
          </a:prstGeom>
          <a:noFill/>
          <a:ln w="12700">
            <a:noFill/>
          </a:ln>
        </p:spPr>
        <p:txBody>
          <a:bodyPr wrap="square" lIns="25400" tIns="25400" rIns="25400" bIns="25400" anchor="ctr" anchorCtr="0">
            <a:spAutoFit/>
          </a:bodyPr>
          <a:p>
            <a:pPr algn="ctr" hangingPunct="0"/>
            <a:r>
              <a:rPr lang="en-US" altLang="zh-CN" sz="4000" b="1">
                <a:solidFill>
                  <a:srgbClr val="0050FF"/>
                </a:solidFill>
                <a:latin typeface="思源黑体 CN Regular" panose="020B0500000000000000" charset="-122"/>
                <a:ea typeface="思源黑体 CN Regular" panose="020B0500000000000000" charset="-122"/>
                <a:sym typeface="Helvetica" charset="0"/>
              </a:rPr>
              <a:t>3.Wayland</a:t>
            </a:r>
            <a:r>
              <a:rPr lang="zh-CN" altLang="en-US" sz="4000" b="1">
                <a:solidFill>
                  <a:srgbClr val="0050FF"/>
                </a:solidFill>
                <a:latin typeface="思源黑体 CN Regular" panose="020B0500000000000000" charset="-122"/>
                <a:ea typeface="思源黑体 CN Regular" panose="020B0500000000000000" charset="-122"/>
                <a:sym typeface="Helvetica" charset="0"/>
              </a:rPr>
              <a:t>下模拟按键</a:t>
            </a:r>
            <a:endParaRPr lang="zh-CN" altLang="en-US" sz="4000" b="1">
              <a:solidFill>
                <a:srgbClr val="0050FF"/>
              </a:solidFill>
              <a:latin typeface="思源黑体 CN Regular" panose="020B0500000000000000" charset="-122"/>
              <a:ea typeface="思源黑体 CN Regular" panose="020B0500000000000000" charset="-122"/>
              <a:sym typeface="Helvetica" charset="0"/>
            </a:endParaRPr>
          </a:p>
        </p:txBody>
      </p:sp>
    </p:spTree>
  </p:cSld>
  <p:clrMapOvr>
    <a:masterClrMapping/>
  </p:clrMapOvr>
  <mc:AlternateContent xmlns:mc="http://schemas.openxmlformats.org/markup-compatibility/2006">
    <mc:Choice xmlns:p14="http://schemas.microsoft.com/office/powerpoint/2010/main" Requires="p14">
      <p:transition p14:dur="9"/>
    </mc:Choice>
    <mc:Fallback>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idx="1"/>
          </p:nvPr>
        </p:nvSpPr>
        <p:spPr>
          <a:xfrm>
            <a:off x="589915" y="1082040"/>
            <a:ext cx="10887710" cy="4927600"/>
          </a:xfrm>
        </p:spPr>
        <p:txBody>
          <a:bodyPr>
            <a:normAutofit/>
          </a:bodyPr>
          <a:p>
            <a:pPr marL="0" indent="0">
              <a:lnSpc>
                <a:spcPct val="130000"/>
              </a:lnSpc>
              <a:buNone/>
            </a:pPr>
            <a:r>
              <a:rPr lang="en-US" dirty="0">
                <a:latin typeface="Courier New" panose="02070309020205020404" pitchFamily="49" charset="0"/>
                <a:ea typeface="微软雅黑" panose="020B0503020204020204" charset="-122"/>
                <a:cs typeface="Courier New" panose="02070309020205020404" pitchFamily="49" charset="0"/>
                <a:sym typeface="+mn-ea"/>
              </a:rPr>
              <a:t>wtype</a:t>
            </a:r>
            <a:r>
              <a:rPr lang="zh-CN" altLang="en-US" dirty="0">
                <a:latin typeface="Courier New" panose="02070309020205020404" pitchFamily="49" charset="0"/>
                <a:ea typeface="微软雅黑" panose="020B0503020204020204" charset="-122"/>
                <a:cs typeface="Courier New" panose="02070309020205020404" pitchFamily="49" charset="0"/>
                <a:sym typeface="+mn-ea"/>
              </a:rPr>
              <a:t>：xdotool type for wayland（不支持</a:t>
            </a:r>
            <a:r>
              <a:rPr lang="en-US" altLang="zh-CN" dirty="0">
                <a:latin typeface="Courier New" panose="02070309020205020404" pitchFamily="49" charset="0"/>
                <a:ea typeface="微软雅黑" panose="020B0503020204020204" charset="-122"/>
                <a:cs typeface="Courier New" panose="02070309020205020404" pitchFamily="49" charset="0"/>
                <a:sym typeface="+mn-ea"/>
              </a:rPr>
              <a:t>deepin</a:t>
            </a:r>
            <a:r>
              <a:rPr lang="zh-CN" altLang="en-US" dirty="0">
                <a:latin typeface="Courier New" panose="02070309020205020404" pitchFamily="49" charset="0"/>
                <a:ea typeface="微软雅黑" panose="020B0503020204020204" charset="-122"/>
                <a:cs typeface="Courier New" panose="02070309020205020404" pitchFamily="49" charset="0"/>
                <a:sym typeface="+mn-ea"/>
              </a:rPr>
              <a:t>桌面）</a:t>
            </a:r>
            <a:endParaRPr lang="zh-CN" altLang="en-US" dirty="0">
              <a:latin typeface="Courier New" panose="02070309020205020404" pitchFamily="49" charset="0"/>
              <a:ea typeface="微软雅黑" panose="020B0503020204020204" charset="-122"/>
              <a:cs typeface="Courier New" panose="02070309020205020404" pitchFamily="49" charset="0"/>
              <a:sym typeface="+mn-ea"/>
            </a:endParaRPr>
          </a:p>
          <a:p>
            <a:pPr marL="0" indent="0">
              <a:lnSpc>
                <a:spcPct val="130000"/>
              </a:lnSpc>
              <a:buNone/>
            </a:pPr>
            <a:r>
              <a:rPr lang="zh-CN" altLang="en-US" dirty="0">
                <a:latin typeface="Courier New" panose="02070309020205020404" pitchFamily="49" charset="0"/>
                <a:ea typeface="微软雅黑" panose="020B0503020204020204" charset="-122"/>
                <a:cs typeface="Courier New" panose="02070309020205020404" pitchFamily="49" charset="0"/>
                <a:sym typeface="+mn-ea"/>
              </a:rPr>
              <a:t>安装：</a:t>
            </a:r>
            <a:endParaRPr lang="zh-CN" altLang="en-US" dirty="0">
              <a:latin typeface="Courier New" panose="02070309020205020404" pitchFamily="49" charset="0"/>
              <a:ea typeface="微软雅黑" panose="020B0503020204020204" charset="-122"/>
              <a:cs typeface="Courier New" panose="02070309020205020404" pitchFamily="49" charset="0"/>
              <a:sym typeface="+mn-ea"/>
            </a:endParaRPr>
          </a:p>
          <a:p>
            <a:pPr marL="0" indent="0">
              <a:lnSpc>
                <a:spcPct val="130000"/>
              </a:lnSpc>
              <a:buNone/>
            </a:pPr>
            <a:r>
              <a:rPr lang="en-US" altLang="zh-CN" sz="1400" dirty="0">
                <a:latin typeface="Courier New" panose="02070309020205020404" pitchFamily="49" charset="0"/>
                <a:ea typeface="微软雅黑" panose="020B0503020204020204" charset="-122"/>
                <a:cs typeface="Courier New" panose="02070309020205020404" pitchFamily="49" charset="0"/>
                <a:sym typeface="+mn-ea"/>
              </a:rPr>
              <a:t>1.</a:t>
            </a:r>
            <a:r>
              <a:rPr lang="zh-CN" altLang="en-US" sz="1400" dirty="0">
                <a:latin typeface="Courier New" panose="02070309020205020404" pitchFamily="49" charset="0"/>
                <a:ea typeface="微软雅黑" panose="020B0503020204020204" charset="-122"/>
                <a:cs typeface="Courier New" panose="02070309020205020404" pitchFamily="49" charset="0"/>
                <a:sym typeface="+mn-ea"/>
              </a:rPr>
              <a:t>下载</a:t>
            </a:r>
            <a:r>
              <a:rPr lang="en-US" altLang="zh-CN" sz="1400" dirty="0">
                <a:latin typeface="Courier New" panose="02070309020205020404" pitchFamily="49" charset="0"/>
                <a:ea typeface="微软雅黑" panose="020B0503020204020204" charset="-122"/>
                <a:cs typeface="Courier New" panose="02070309020205020404" pitchFamily="49" charset="0"/>
                <a:sym typeface="+mn-ea"/>
              </a:rPr>
              <a:t>deb</a:t>
            </a:r>
            <a:r>
              <a:rPr lang="zh-CN" altLang="en-US" sz="1400" dirty="0">
                <a:latin typeface="Courier New" panose="02070309020205020404" pitchFamily="49" charset="0"/>
                <a:ea typeface="微软雅黑" panose="020B0503020204020204" charset="-122"/>
                <a:cs typeface="Courier New" panose="02070309020205020404" pitchFamily="49" charset="0"/>
                <a:sym typeface="+mn-ea"/>
              </a:rPr>
              <a:t>包或源码包（需要依赖：meson ninja-build libwayland-dev pkg-config libxkbcommon-dev）</a:t>
            </a:r>
            <a:endParaRPr lang="zh-CN" altLang="en-US" sz="1400" dirty="0">
              <a:latin typeface="Courier New" panose="02070309020205020404" pitchFamily="49" charset="0"/>
              <a:ea typeface="微软雅黑" panose="020B0503020204020204" charset="-122"/>
              <a:cs typeface="Courier New" panose="02070309020205020404" pitchFamily="49" charset="0"/>
              <a:sym typeface="+mn-ea"/>
            </a:endParaRPr>
          </a:p>
          <a:p>
            <a:pPr marL="0" indent="0">
              <a:lnSpc>
                <a:spcPct val="130000"/>
              </a:lnSpc>
              <a:buNone/>
            </a:pPr>
            <a:r>
              <a:rPr lang="en-US" altLang="zh-CN" sz="1400" dirty="0">
                <a:latin typeface="Courier New" panose="02070309020205020404" pitchFamily="49" charset="0"/>
                <a:ea typeface="微软雅黑" panose="020B0503020204020204" charset="-122"/>
                <a:cs typeface="Courier New" panose="02070309020205020404" pitchFamily="49" charset="0"/>
                <a:sym typeface="+mn-ea"/>
              </a:rPr>
              <a:t>2.</a:t>
            </a:r>
            <a:r>
              <a:rPr lang="zh-CN" altLang="en-US" sz="1400" dirty="0">
                <a:latin typeface="Courier New" panose="02070309020205020404" pitchFamily="49" charset="0"/>
                <a:ea typeface="微软雅黑" panose="020B0503020204020204" charset="-122"/>
                <a:cs typeface="Courier New" panose="02070309020205020404" pitchFamily="49" charset="0"/>
                <a:sym typeface="+mn-ea"/>
              </a:rPr>
              <a:t>源码包安装</a:t>
            </a:r>
            <a:r>
              <a:rPr lang="en-US" altLang="zh-CN" sz="1400" dirty="0">
                <a:latin typeface="Courier New" panose="02070309020205020404" pitchFamily="49" charset="0"/>
                <a:ea typeface="微软雅黑" panose="020B0503020204020204" charset="-122"/>
                <a:cs typeface="Courier New" panose="02070309020205020404" pitchFamily="49" charset="0"/>
                <a:sym typeface="+mn-ea"/>
              </a:rPr>
              <a:t>meson build &amp; ninja -C build &amp; sudo ninja -C build install</a:t>
            </a:r>
            <a:endParaRPr lang="zh-CN" altLang="en-US" dirty="0">
              <a:latin typeface="Courier New" panose="02070309020205020404" pitchFamily="49" charset="0"/>
              <a:ea typeface="微软雅黑" panose="020B0503020204020204" charset="-122"/>
              <a:cs typeface="Courier New" panose="02070309020205020404" pitchFamily="49" charset="0"/>
              <a:sym typeface="+mn-ea"/>
            </a:endParaRPr>
          </a:p>
          <a:p>
            <a:pPr marL="0" indent="0">
              <a:lnSpc>
                <a:spcPct val="130000"/>
              </a:lnSpc>
              <a:buNone/>
            </a:pPr>
            <a:r>
              <a:rPr lang="zh-CN" altLang="en-US" dirty="0">
                <a:latin typeface="Courier New" panose="02070309020205020404" pitchFamily="49" charset="0"/>
                <a:ea typeface="微软雅黑" panose="020B0503020204020204" charset="-122"/>
                <a:cs typeface="Courier New" panose="02070309020205020404" pitchFamily="49" charset="0"/>
                <a:sym typeface="+mn-ea"/>
              </a:rPr>
              <a:t>报错：</a:t>
            </a:r>
            <a:endParaRPr lang="zh-CN" altLang="en-US" dirty="0">
              <a:latin typeface="Courier New" panose="02070309020205020404" pitchFamily="49" charset="0"/>
              <a:ea typeface="微软雅黑" panose="020B0503020204020204" charset="-122"/>
              <a:cs typeface="Courier New" panose="02070309020205020404" pitchFamily="49" charset="0"/>
              <a:sym typeface="+mn-ea"/>
            </a:endParaRPr>
          </a:p>
          <a:p>
            <a:pPr marL="0" indent="0">
              <a:lnSpc>
                <a:spcPct val="130000"/>
              </a:lnSpc>
              <a:buNone/>
            </a:pPr>
            <a:r>
              <a:rPr lang="en-US" altLang="zh-CN" sz="1400" dirty="0">
                <a:latin typeface="Courier New" panose="02070309020205020404" pitchFamily="49" charset="0"/>
                <a:ea typeface="微软雅黑" panose="020B0503020204020204" charset="-122"/>
                <a:cs typeface="Courier New" panose="02070309020205020404" pitchFamily="49" charset="0"/>
                <a:sym typeface="+mn-ea"/>
              </a:rPr>
              <a:t>1.error: XDG_RUNTIME_DIR not set in the environment(解决办法：export XDG_RUNTIME_DIR=wayland)</a:t>
            </a:r>
            <a:endParaRPr lang="en-US" altLang="zh-CN" sz="1400" dirty="0">
              <a:latin typeface="Courier New" panose="02070309020205020404" pitchFamily="49" charset="0"/>
              <a:ea typeface="微软雅黑" panose="020B0503020204020204" charset="-122"/>
              <a:cs typeface="Courier New" panose="02070309020205020404" pitchFamily="49" charset="0"/>
              <a:sym typeface="+mn-ea"/>
            </a:endParaRPr>
          </a:p>
          <a:p>
            <a:pPr marL="0" indent="0">
              <a:lnSpc>
                <a:spcPct val="130000"/>
              </a:lnSpc>
              <a:buNone/>
            </a:pPr>
            <a:r>
              <a:rPr lang="en-US" altLang="zh-CN" sz="1400" dirty="0">
                <a:latin typeface="Courier New" panose="02070309020205020404" pitchFamily="49" charset="0"/>
                <a:ea typeface="微软雅黑" panose="020B0503020204020204" charset="-122"/>
                <a:cs typeface="Courier New" panose="02070309020205020404" pitchFamily="49" charset="0"/>
                <a:sym typeface="+mn-ea"/>
              </a:rPr>
              <a:t>2.Wayland connection failed（初步排查，是由于UOS系统使用的是deepin桌面，</a:t>
            </a:r>
            <a:r>
              <a:rPr lang="en-US" altLang="zh-CN" sz="1400" dirty="0">
                <a:solidFill>
                  <a:srgbClr val="FF0000"/>
                </a:solidFill>
                <a:latin typeface="Courier New" panose="02070309020205020404" pitchFamily="49" charset="0"/>
                <a:ea typeface="微软雅黑" panose="020B0503020204020204" charset="-122"/>
                <a:cs typeface="Courier New" panose="02070309020205020404" pitchFamily="49" charset="0"/>
                <a:sym typeface="+mn-ea"/>
              </a:rPr>
              <a:t>wtype不支持deepin和Gnome桌面</a:t>
            </a:r>
            <a:r>
              <a:rPr lang="en-US" altLang="zh-CN" sz="1400" dirty="0">
                <a:latin typeface="Courier New" panose="02070309020205020404" pitchFamily="49" charset="0"/>
                <a:ea typeface="微软雅黑" panose="020B0503020204020204" charset="-122"/>
                <a:cs typeface="Courier New" panose="02070309020205020404" pitchFamily="49" charset="0"/>
                <a:sym typeface="+mn-ea"/>
              </a:rPr>
              <a:t>）</a:t>
            </a:r>
            <a:endParaRPr lang="en-US" altLang="zh-CN" sz="1400" dirty="0">
              <a:latin typeface="Courier New" panose="02070309020205020404" pitchFamily="49" charset="0"/>
              <a:ea typeface="微软雅黑" panose="020B0503020204020204" charset="-122"/>
              <a:cs typeface="Courier New" panose="02070309020205020404" pitchFamily="49" charset="0"/>
              <a:sym typeface="+mn-ea"/>
            </a:endParaRPr>
          </a:p>
        </p:txBody>
      </p:sp>
      <p:sp>
        <p:nvSpPr>
          <p:cNvPr id="3" name="标题 2"/>
          <p:cNvSpPr>
            <a:spLocks noGrp="1"/>
          </p:cNvSpPr>
          <p:nvPr>
            <p:ph type="title"/>
          </p:nvPr>
        </p:nvSpPr>
        <p:spPr/>
        <p:txBody>
          <a:bodyPr/>
          <a:p>
            <a:r>
              <a:rPr lang="en-US" altLang="zh-CN">
                <a:latin typeface="思源黑体 CN Regular" panose="020B0500000000000000" charset="-122"/>
                <a:ea typeface="思源黑体 CN Regular" panose="020B0500000000000000" charset="-122"/>
                <a:sym typeface="Helvetica" charset="0"/>
              </a:rPr>
              <a:t>Wayland</a:t>
            </a:r>
            <a:r>
              <a:rPr lang="zh-CN" altLang="en-US">
                <a:latin typeface="思源黑体 CN Regular" panose="020B0500000000000000" charset="-122"/>
                <a:ea typeface="思源黑体 CN Regular" panose="020B0500000000000000" charset="-122"/>
                <a:sym typeface="Helvetica" charset="0"/>
              </a:rPr>
              <a:t>下模拟鼠键工具</a:t>
            </a:r>
            <a:r>
              <a:rPr lang="en-US" altLang="zh-CN">
                <a:latin typeface="思源黑体 CN Regular" panose="020B0500000000000000" charset="-122"/>
                <a:ea typeface="思源黑体 CN Regular" panose="020B0500000000000000" charset="-122"/>
                <a:sym typeface="Helvetica" charset="0"/>
              </a:rPr>
              <a:t>-wtype</a:t>
            </a:r>
            <a:endParaRPr lang="en-US" altLang="zh-CN">
              <a:latin typeface="思源黑体 CN Regular" panose="020B0500000000000000" charset="-122"/>
              <a:ea typeface="思源黑体 CN Regular" panose="020B0500000000000000" charset="-122"/>
              <a:sym typeface="Helvetica" charset="0"/>
            </a:endParaRP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en-US" altLang="zh-CN">
                <a:latin typeface="思源黑体 CN Regular" panose="020B0500000000000000" charset="-122"/>
                <a:ea typeface="思源黑体 CN Regular" panose="020B0500000000000000" charset="-122"/>
                <a:sym typeface="Helvetica" charset="0"/>
              </a:rPr>
              <a:t>Wayland</a:t>
            </a:r>
            <a:r>
              <a:rPr lang="zh-CN" altLang="en-US">
                <a:latin typeface="思源黑体 CN Regular" panose="020B0500000000000000" charset="-122"/>
                <a:ea typeface="思源黑体 CN Regular" panose="020B0500000000000000" charset="-122"/>
                <a:sym typeface="Helvetica" charset="0"/>
              </a:rPr>
              <a:t>下模拟鼠键工具</a:t>
            </a:r>
            <a:r>
              <a:rPr lang="en-US" altLang="zh-CN">
                <a:latin typeface="思源黑体 CN Regular" panose="020B0500000000000000" charset="-122"/>
                <a:ea typeface="思源黑体 CN Regular" panose="020B0500000000000000" charset="-122"/>
                <a:sym typeface="Helvetica" charset="0"/>
              </a:rPr>
              <a:t>-ydotool</a:t>
            </a:r>
            <a:endParaRPr lang="zh-CN" altLang="en-US"/>
          </a:p>
        </p:txBody>
      </p:sp>
      <p:sp>
        <p:nvSpPr>
          <p:cNvPr id="5" name="文本框 4"/>
          <p:cNvSpPr txBox="1"/>
          <p:nvPr/>
        </p:nvSpPr>
        <p:spPr>
          <a:xfrm>
            <a:off x="589915" y="703580"/>
            <a:ext cx="9642475" cy="5908040"/>
          </a:xfrm>
          <a:prstGeom prst="rect">
            <a:avLst/>
          </a:prstGeom>
          <a:noFill/>
        </p:spPr>
        <p:txBody>
          <a:bodyPr wrap="square" rtlCol="0" anchor="t">
            <a:spAutoFit/>
          </a:bodyPr>
          <a:p>
            <a:pPr marL="285750" indent="-285750">
              <a:buFont typeface="Arial" panose="02080604020202020204" pitchFamily="34" charset="0"/>
              <a:buChar char="•"/>
            </a:pPr>
            <a:r>
              <a:rPr lang="en-US" dirty="0">
                <a:sym typeface="+mn-ea"/>
              </a:rPr>
              <a:t>ydotool</a:t>
            </a:r>
            <a:r>
              <a:rPr lang="zh-CN" altLang="en-US" dirty="0">
                <a:sym typeface="+mn-ea"/>
              </a:rPr>
              <a:t>：Generic Linux command-line automation tool (no X!)</a:t>
            </a:r>
            <a:endParaRPr dirty="0">
              <a:sym typeface="+mn-ea"/>
            </a:endParaRPr>
          </a:p>
          <a:p>
            <a:pPr indent="0">
              <a:buFont typeface="Arial" panose="02080604020202020204" pitchFamily="34" charset="0"/>
              <a:buNone/>
            </a:pPr>
            <a:r>
              <a:rPr dirty="0">
                <a:sym typeface="+mn-ea"/>
              </a:rPr>
              <a:t>ydotool is not limited to Wayland. You can use it on anything as long as it accepts keyboard/mouse/whatever input. For example, X11, text console, "RetroArch OS", fbdev apps (fbterm/mplayer/SDL1/LittleVGL/Qt Embedded), etc.</a:t>
            </a:r>
            <a:endParaRPr dirty="0">
              <a:sym typeface="+mn-ea"/>
            </a:endParaRPr>
          </a:p>
          <a:p>
            <a:pPr marL="285750" indent="-285750">
              <a:buFont typeface="Arial" panose="02080604020202020204" pitchFamily="34" charset="0"/>
              <a:buChar char="•"/>
            </a:pPr>
            <a:r>
              <a:rPr lang="zh-CN" dirty="0">
                <a:sym typeface="+mn-ea"/>
              </a:rPr>
              <a:t>可以模拟鼠标移动、点击，输入，模拟按键</a:t>
            </a:r>
            <a:endParaRPr lang="zh-CN" dirty="0">
              <a:sym typeface="+mn-ea"/>
            </a:endParaRPr>
          </a:p>
          <a:p>
            <a:pPr marL="285750" indent="-285750">
              <a:buFont typeface="Arial" panose="02080604020202020204" pitchFamily="34" charset="0"/>
              <a:buChar char="•"/>
            </a:pPr>
            <a:endParaRPr dirty="0">
              <a:sym typeface="+mn-ea"/>
            </a:endParaRPr>
          </a:p>
          <a:p>
            <a:pPr marL="285750" indent="-285750">
              <a:buFont typeface="Arial" panose="02080604020202020204" pitchFamily="34" charset="0"/>
              <a:buChar char="•"/>
            </a:pPr>
            <a:r>
              <a:rPr lang="zh-CN" dirty="0">
                <a:sym typeface="+mn-ea"/>
              </a:rPr>
              <a:t>机制：直接调用内核</a:t>
            </a:r>
            <a:r>
              <a:rPr lang="en-US" altLang="zh-CN" dirty="0">
                <a:sym typeface="+mn-ea"/>
              </a:rPr>
              <a:t>uinput</a:t>
            </a:r>
            <a:r>
              <a:rPr lang="zh-CN" altLang="en-US" dirty="0">
                <a:sym typeface="+mn-ea"/>
              </a:rPr>
              <a:t>模块，跳过</a:t>
            </a:r>
            <a:r>
              <a:rPr lang="en-US" altLang="zh-CN" dirty="0">
                <a:sym typeface="+mn-ea"/>
              </a:rPr>
              <a:t>wayland</a:t>
            </a:r>
            <a:r>
              <a:rPr lang="zh-CN" altLang="en-US" dirty="0">
                <a:sym typeface="+mn-ea"/>
              </a:rPr>
              <a:t>层</a:t>
            </a:r>
            <a:endParaRPr dirty="0">
              <a:sym typeface="+mn-ea"/>
            </a:endParaRPr>
          </a:p>
          <a:p>
            <a:pPr marL="285750" indent="-285750">
              <a:buFont typeface="Arial" panose="02080604020202020204" pitchFamily="34" charset="0"/>
              <a:buChar char="•"/>
            </a:pPr>
            <a:endParaRPr dirty="0">
              <a:sym typeface="+mn-ea"/>
            </a:endParaRPr>
          </a:p>
          <a:p>
            <a:pPr marL="285750" indent="-285750">
              <a:buFont typeface="Arial" panose="02080604020202020204" pitchFamily="34" charset="0"/>
              <a:buChar char="•"/>
            </a:pPr>
            <a:r>
              <a:rPr lang="en-US" dirty="0">
                <a:sym typeface="+mn-ea"/>
              </a:rPr>
              <a:t>uinput</a:t>
            </a:r>
            <a:r>
              <a:rPr lang="zh-CN" altLang="en-US" dirty="0">
                <a:sym typeface="+mn-ea"/>
              </a:rPr>
              <a:t>：uinput是Linux提供的一个可以在用户空间创建input设备的驱动程序</a:t>
            </a:r>
            <a:endParaRPr lang="zh-CN" altLang="en-US" dirty="0">
              <a:sym typeface="+mn-ea"/>
            </a:endParaRPr>
          </a:p>
          <a:p>
            <a:pPr marL="285750" indent="-285750">
              <a:buFont typeface="Arial" panose="02080604020202020204" pitchFamily="34" charset="0"/>
              <a:buChar char="•"/>
            </a:pPr>
            <a:endParaRPr lang="zh-CN" altLang="en-US" dirty="0">
              <a:sym typeface="+mn-ea"/>
            </a:endParaRPr>
          </a:p>
          <a:p>
            <a:pPr marL="285750" indent="-285750">
              <a:buFont typeface="Arial" panose="02080604020202020204" pitchFamily="34" charset="0"/>
              <a:buChar char="•"/>
            </a:pPr>
            <a:r>
              <a:rPr lang="zh-CN" altLang="en-US" dirty="0">
                <a:sym typeface="+mn-ea"/>
              </a:rPr>
              <a:t>需要的依赖：</a:t>
            </a:r>
            <a:r>
              <a:rPr lang="en-US" altLang="zh-CN" dirty="0">
                <a:sym typeface="+mn-ea"/>
              </a:rPr>
              <a:t>cmake</a:t>
            </a:r>
            <a:r>
              <a:rPr lang="zh-CN" altLang="en-US" dirty="0">
                <a:sym typeface="+mn-ea"/>
              </a:rPr>
              <a:t>、</a:t>
            </a:r>
            <a:r>
              <a:rPr lang="en-US" altLang="zh-CN" dirty="0">
                <a:sym typeface="+mn-ea"/>
              </a:rPr>
              <a:t>gcc</a:t>
            </a:r>
            <a:r>
              <a:rPr lang="zh-CN" altLang="en-US" dirty="0">
                <a:sym typeface="+mn-ea"/>
              </a:rPr>
              <a:t>、</a:t>
            </a:r>
            <a:r>
              <a:rPr lang="en-US" altLang="zh-CN" dirty="0">
                <a:sym typeface="+mn-ea"/>
              </a:rPr>
              <a:t>g++</a:t>
            </a:r>
            <a:r>
              <a:rPr lang="zh-CN" altLang="en-US" dirty="0">
                <a:sym typeface="+mn-ea"/>
              </a:rPr>
              <a:t>、</a:t>
            </a:r>
            <a:r>
              <a:rPr lang="en-US" altLang="zh-CN" dirty="0">
                <a:sym typeface="+mn-ea"/>
              </a:rPr>
              <a:t>scdoc</a:t>
            </a:r>
            <a:endParaRPr lang="en-US" altLang="zh-CN" dirty="0">
              <a:sym typeface="+mn-ea"/>
            </a:endParaRPr>
          </a:p>
          <a:p>
            <a:pPr marL="285750" indent="-285750">
              <a:buFont typeface="Arial" panose="02080604020202020204" pitchFamily="34" charset="0"/>
              <a:buChar char="•"/>
            </a:pPr>
            <a:endParaRPr lang="en-US" altLang="zh-CN" dirty="0">
              <a:sym typeface="+mn-ea"/>
            </a:endParaRPr>
          </a:p>
          <a:p>
            <a:pPr marL="285750" indent="-285750">
              <a:buFont typeface="Arial" panose="02080604020202020204" pitchFamily="34" charset="0"/>
              <a:buChar char="•"/>
            </a:pPr>
            <a:r>
              <a:rPr lang="zh-CN" altLang="en-US" dirty="0">
                <a:sym typeface="+mn-ea"/>
              </a:rPr>
              <a:t>下载：https://github.com/ReimuNotMoe/ydotool/archive/refs/heads/master.zip</a:t>
            </a:r>
            <a:endParaRPr lang="zh-CN" altLang="en-US" dirty="0">
              <a:sym typeface="+mn-ea"/>
            </a:endParaRPr>
          </a:p>
          <a:p>
            <a:pPr marL="285750" indent="-285750">
              <a:buFont typeface="Arial" panose="02080604020202020204" pitchFamily="34" charset="0"/>
              <a:buChar char="•"/>
            </a:pPr>
            <a:endParaRPr lang="zh-CN" altLang="en-US" dirty="0">
              <a:sym typeface="+mn-ea"/>
            </a:endParaRPr>
          </a:p>
          <a:p>
            <a:pPr marL="285750" indent="-285750">
              <a:buFont typeface="Arial" panose="02080604020202020204" pitchFamily="34" charset="0"/>
              <a:buChar char="•"/>
            </a:pPr>
            <a:r>
              <a:rPr lang="zh-CN" altLang="en-US" dirty="0">
                <a:sym typeface="+mn-ea"/>
              </a:rPr>
              <a:t>安装：</a:t>
            </a:r>
            <a:endParaRPr lang="zh-CN" altLang="en-US" dirty="0">
              <a:sym typeface="+mn-ea"/>
            </a:endParaRPr>
          </a:p>
          <a:p>
            <a:pPr indent="0">
              <a:buFont typeface="Arial" panose="02080604020202020204" pitchFamily="34" charset="0"/>
              <a:buNone/>
            </a:pPr>
            <a:r>
              <a:rPr lang="en-US" altLang="zh-CN" dirty="0">
                <a:sym typeface="+mn-ea"/>
              </a:rPr>
              <a:t>	1.mkdir build</a:t>
            </a:r>
            <a:endParaRPr lang="en-US" altLang="zh-CN" dirty="0">
              <a:sym typeface="+mn-ea"/>
            </a:endParaRPr>
          </a:p>
          <a:p>
            <a:pPr indent="0">
              <a:buFont typeface="Arial" panose="02080604020202020204" pitchFamily="34" charset="0"/>
              <a:buNone/>
            </a:pPr>
            <a:r>
              <a:rPr lang="en-US" altLang="zh-CN" dirty="0">
                <a:sym typeface="+mn-ea"/>
              </a:rPr>
              <a:t>	2.cd build</a:t>
            </a:r>
            <a:endParaRPr lang="en-US" altLang="zh-CN" dirty="0">
              <a:sym typeface="+mn-ea"/>
            </a:endParaRPr>
          </a:p>
          <a:p>
            <a:pPr indent="0">
              <a:buFont typeface="Arial" panose="02080604020202020204" pitchFamily="34" charset="0"/>
              <a:buNone/>
            </a:pPr>
            <a:r>
              <a:rPr lang="en-US" altLang="zh-CN" dirty="0">
                <a:sym typeface="+mn-ea"/>
              </a:rPr>
              <a:t>	3.cmake ..</a:t>
            </a:r>
            <a:endParaRPr lang="en-US" altLang="zh-CN" dirty="0">
              <a:sym typeface="+mn-ea"/>
            </a:endParaRPr>
          </a:p>
          <a:p>
            <a:pPr indent="0">
              <a:buFont typeface="Arial" panose="02080604020202020204" pitchFamily="34" charset="0"/>
              <a:buNone/>
            </a:pPr>
            <a:r>
              <a:rPr lang="en-US" altLang="zh-CN" dirty="0">
                <a:sym typeface="+mn-ea"/>
              </a:rPr>
              <a:t>	4.make -j `nproc`</a:t>
            </a:r>
            <a:endParaRPr lang="en-US" altLang="zh-CN" dirty="0">
              <a:sym typeface="+mn-ea"/>
            </a:endParaRPr>
          </a:p>
          <a:p>
            <a:pPr indent="0">
              <a:buFont typeface="Arial" panose="02080604020202020204" pitchFamily="34" charset="0"/>
              <a:buNone/>
            </a:pPr>
            <a:r>
              <a:rPr lang="en-US" altLang="zh-CN" dirty="0">
                <a:sym typeface="+mn-ea"/>
              </a:rPr>
              <a:t>	5.make install</a:t>
            </a:r>
            <a:endParaRPr lang="zh-CN" altLang="en-US" dirty="0">
              <a:sym typeface="+mn-ea"/>
            </a:endParaRPr>
          </a:p>
          <a:p>
            <a:pPr marL="285750" indent="-285750">
              <a:buFont typeface="Arial" panose="02080604020202020204" pitchFamily="34" charset="0"/>
              <a:buChar char="•"/>
            </a:pPr>
            <a:endParaRPr dirty="0">
              <a:sym typeface="+mn-ea"/>
            </a:endParaRP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en-US"/>
              <a:t>ydotool</a:t>
            </a:r>
            <a:r>
              <a:rPr lang="zh-CN" altLang="en-US"/>
              <a:t>使用</a:t>
            </a:r>
            <a:endParaRPr lang="zh-CN" altLang="en-US"/>
          </a:p>
        </p:txBody>
      </p:sp>
      <p:sp>
        <p:nvSpPr>
          <p:cNvPr id="7" name="TextBox 6"/>
          <p:cNvSpPr txBox="1"/>
          <p:nvPr/>
        </p:nvSpPr>
        <p:spPr>
          <a:xfrm>
            <a:off x="589915" y="1048385"/>
            <a:ext cx="10782300" cy="4954270"/>
          </a:xfrm>
          <a:prstGeom prst="rect">
            <a:avLst/>
          </a:prstGeom>
          <a:noFill/>
        </p:spPr>
        <p:txBody>
          <a:bodyPr wrap="square" rtlCol="0">
            <a:spAutoFit/>
          </a:bodyPr>
          <a:p>
            <a:pPr marL="285750" indent="-285750">
              <a:buFont typeface="Arial" panose="02080604020202020204" pitchFamily="34" charset="0"/>
              <a:buChar char="•"/>
            </a:pPr>
            <a:r>
              <a:rPr lang="en-US" dirty="0">
                <a:latin typeface="Courier New" panose="02070309020205020404" pitchFamily="49" charset="0"/>
                <a:cs typeface="Courier New" panose="02070309020205020404" pitchFamily="49" charset="0"/>
              </a:rPr>
              <a:t>type</a:t>
            </a:r>
            <a:r>
              <a:rPr lang="zh-CN" altLang="en-US" dirty="0">
                <a:latin typeface="Courier New" panose="02070309020205020404" pitchFamily="49" charset="0"/>
                <a:cs typeface="Courier New" panose="02070309020205020404" pitchFamily="49" charset="0"/>
              </a:rPr>
              <a:t>：</a:t>
            </a:r>
            <a:endParaRPr lang="zh-CN" altLang="en-US" dirty="0">
              <a:latin typeface="Courier New" panose="02070309020205020404" pitchFamily="49" charset="0"/>
              <a:cs typeface="Courier New" panose="02070309020205020404" pitchFamily="49" charset="0"/>
            </a:endParaRPr>
          </a:p>
          <a:p>
            <a:pPr indent="0">
              <a:buFont typeface="Arial" panose="02080604020202020204" pitchFamily="34" charset="0"/>
              <a:buNone/>
            </a:pPr>
            <a:r>
              <a:rPr lang="en-US" altLang="zh-CN" sz="1400" dirty="0">
                <a:latin typeface="Courier New" panose="02070309020205020404" pitchFamily="49" charset="0"/>
                <a:cs typeface="Courier New" panose="02070309020205020404" pitchFamily="49" charset="0"/>
              </a:rPr>
              <a:t>	</a:t>
            </a:r>
            <a:r>
              <a:rPr lang="zh-CN" altLang="en-US" sz="1200" dirty="0">
                <a:latin typeface="Courier New" panose="02070309020205020404" pitchFamily="49" charset="0"/>
                <a:cs typeface="Courier New" panose="02070309020205020404" pitchFamily="49" charset="0"/>
              </a:rPr>
              <a:t>-d, --key-delay=N          </a:t>
            </a:r>
            <a:r>
              <a:rPr lang="en-US" altLang="zh-CN" sz="1200" dirty="0">
                <a:latin typeface="Courier New" panose="02070309020205020404" pitchFamily="49" charset="0"/>
                <a:cs typeface="Courier New" panose="02070309020205020404" pitchFamily="49" charset="0"/>
              </a:rPr>
              <a:t> </a:t>
            </a:r>
            <a:r>
              <a:rPr lang="zh-CN" altLang="en-US" sz="1200" dirty="0">
                <a:latin typeface="Courier New" panose="02070309020205020404" pitchFamily="49" charset="0"/>
                <a:cs typeface="Courier New" panose="02070309020205020404" pitchFamily="49" charset="0"/>
              </a:rPr>
              <a:t>Delay N milliseconds between key events (up/down each)</a:t>
            </a:r>
            <a:endParaRPr lang="zh-CN" altLang="en-US" sz="1200" dirty="0">
              <a:latin typeface="Courier New" panose="02070309020205020404" pitchFamily="49" charset="0"/>
              <a:cs typeface="Courier New" panose="02070309020205020404" pitchFamily="49" charset="0"/>
            </a:endParaRPr>
          </a:p>
          <a:p>
            <a:pPr indent="0">
              <a:buFont typeface="Arial" panose="02080604020202020204" pitchFamily="34" charset="0"/>
              <a:buNone/>
            </a:pPr>
            <a:r>
              <a:rPr lang="en-US" altLang="zh-CN" sz="1200" dirty="0">
                <a:latin typeface="Courier New" panose="02070309020205020404" pitchFamily="49" charset="0"/>
                <a:cs typeface="Courier New" panose="02070309020205020404" pitchFamily="49" charset="0"/>
              </a:rPr>
              <a:t>	</a:t>
            </a:r>
            <a:r>
              <a:rPr lang="zh-CN" altLang="en-US" sz="1200" dirty="0">
                <a:latin typeface="Courier New" panose="02070309020205020404" pitchFamily="49" charset="0"/>
                <a:cs typeface="Courier New" panose="02070309020205020404" pitchFamily="49" charset="0"/>
              </a:rPr>
              <a:t>-D, --next-delay=N         Delay N milliseconds between strings</a:t>
            </a:r>
            <a:endParaRPr lang="zh-CN" altLang="en-US" sz="1200" dirty="0">
              <a:latin typeface="Courier New" panose="02070309020205020404" pitchFamily="49" charset="0"/>
              <a:cs typeface="Courier New" panose="02070309020205020404" pitchFamily="49" charset="0"/>
            </a:endParaRPr>
          </a:p>
          <a:p>
            <a:pPr indent="0">
              <a:buFont typeface="Arial" panose="02080604020202020204" pitchFamily="34" charset="0"/>
              <a:buNone/>
            </a:pPr>
            <a:r>
              <a:rPr lang="en-US" altLang="zh-CN" sz="1200" dirty="0">
                <a:latin typeface="Courier New" panose="02070309020205020404" pitchFamily="49" charset="0"/>
                <a:cs typeface="Courier New" panose="02070309020205020404" pitchFamily="49" charset="0"/>
              </a:rPr>
              <a:t>	</a:t>
            </a:r>
            <a:r>
              <a:rPr lang="zh-CN" altLang="en-US" sz="1200" dirty="0">
                <a:latin typeface="Courier New" panose="02070309020205020404" pitchFamily="49" charset="0"/>
                <a:cs typeface="Courier New" panose="02070309020205020404" pitchFamily="49" charset="0"/>
              </a:rPr>
              <a:t>-f, --file=PATH            </a:t>
            </a:r>
            <a:r>
              <a:rPr lang="en-US" altLang="zh-CN" sz="1200" dirty="0">
                <a:latin typeface="Courier New" panose="02070309020205020404" pitchFamily="49" charset="0"/>
                <a:cs typeface="Courier New" panose="02070309020205020404" pitchFamily="49" charset="0"/>
              </a:rPr>
              <a:t>     </a:t>
            </a:r>
            <a:r>
              <a:rPr lang="zh-CN" altLang="en-US" sz="1200" dirty="0">
                <a:latin typeface="Courier New" panose="02070309020205020404" pitchFamily="49" charset="0"/>
                <a:cs typeface="Courier New" panose="02070309020205020404" pitchFamily="49" charset="0"/>
              </a:rPr>
              <a:t>Specify a file, the contents of which will be be typed as if pass</a:t>
            </a:r>
            <a:r>
              <a:rPr lang="zh-CN" altLang="en-US" sz="1400" dirty="0">
                <a:latin typeface="Courier New" panose="02070309020205020404" pitchFamily="49" charset="0"/>
                <a:cs typeface="Courier New" panose="02070309020205020404" pitchFamily="49" charset="0"/>
              </a:rPr>
              <a:t>ed as an argument</a:t>
            </a:r>
            <a:endParaRPr lang="zh-CN" altLang="en-US" sz="1400" dirty="0">
              <a:latin typeface="Courier New" panose="02070309020205020404" pitchFamily="49" charset="0"/>
              <a:cs typeface="Courier New" panose="02070309020205020404" pitchFamily="49" charset="0"/>
            </a:endParaRPr>
          </a:p>
          <a:p>
            <a:pPr marL="342900" indent="-342900">
              <a:buFont typeface="Arial" panose="02080604020202020204" pitchFamily="34" charset="0"/>
              <a:buChar char="•"/>
            </a:pPr>
            <a:r>
              <a:rPr lang="en-US" sz="1800" dirty="0">
                <a:latin typeface="Courier New" panose="02070309020205020404" pitchFamily="49" charset="0"/>
                <a:cs typeface="Courier New" panose="02070309020205020404" pitchFamily="49" charset="0"/>
              </a:rPr>
              <a:t>click</a:t>
            </a:r>
            <a:r>
              <a:rPr lang="zh-CN" altLang="en-US" sz="1800" dirty="0">
                <a:latin typeface="Courier New" panose="02070309020205020404" pitchFamily="49" charset="0"/>
                <a:cs typeface="Courier New" panose="02070309020205020404" pitchFamily="49" charset="0"/>
              </a:rPr>
              <a:t>：</a:t>
            </a:r>
            <a:endParaRPr lang="zh-CN" altLang="en-US" sz="1800" dirty="0">
              <a:latin typeface="Courier New" panose="02070309020205020404" pitchFamily="49" charset="0"/>
              <a:cs typeface="Courier New" panose="02070309020205020404" pitchFamily="49" charset="0"/>
            </a:endParaRPr>
          </a:p>
          <a:p>
            <a:pPr lvl="2" indent="0">
              <a:buNone/>
            </a:pPr>
            <a:r>
              <a:rPr lang="zh-CN" altLang="en-US" sz="1200" dirty="0">
                <a:latin typeface="Courier New" panose="02070309020205020404" pitchFamily="49" charset="0"/>
                <a:cs typeface="Courier New" panose="02070309020205020404" pitchFamily="49" charset="0"/>
              </a:rPr>
              <a:t>-r, --repeat=N             Repeat entire sequence N times</a:t>
            </a:r>
            <a:endParaRPr lang="zh-CN" altLang="en-US" sz="1200" dirty="0">
              <a:latin typeface="Courier New" panose="02070309020205020404" pitchFamily="49" charset="0"/>
              <a:cs typeface="Courier New" panose="02070309020205020404" pitchFamily="49" charset="0"/>
            </a:endParaRPr>
          </a:p>
          <a:p>
            <a:pPr lvl="2" indent="0">
              <a:buNone/>
            </a:pPr>
            <a:r>
              <a:rPr lang="zh-CN" altLang="en-US" sz="1200" dirty="0">
                <a:latin typeface="Courier New" panose="02070309020205020404" pitchFamily="49" charset="0"/>
                <a:cs typeface="Courier New" panose="02070309020205020404" pitchFamily="49" charset="0"/>
              </a:rPr>
              <a:t>-d, --next-delay=N         Delay N milliseconds between input events (up/down,                                a complete click means doubled time)</a:t>
            </a:r>
            <a:endParaRPr lang="zh-CN" altLang="en-US" sz="1200" dirty="0">
              <a:latin typeface="Courier New" panose="02070309020205020404" pitchFamily="49" charset="0"/>
              <a:cs typeface="Courier New" panose="02070309020205020404" pitchFamily="49" charset="0"/>
            </a:endParaRPr>
          </a:p>
          <a:p>
            <a:pPr lvl="2" indent="0">
              <a:buNone/>
            </a:pPr>
            <a:endParaRPr lang="zh-CN" altLang="en-US" sz="1200" dirty="0">
              <a:latin typeface="Courier New" panose="02070309020205020404" pitchFamily="49" charset="0"/>
              <a:cs typeface="Courier New" panose="02070309020205020404" pitchFamily="49" charset="0"/>
            </a:endParaRPr>
          </a:p>
          <a:p>
            <a:pPr lvl="2" indent="0">
              <a:buNone/>
            </a:pPr>
            <a:r>
              <a:rPr lang="zh-CN" altLang="en-US" sz="1200" dirty="0">
                <a:latin typeface="Courier New" panose="02070309020205020404" pitchFamily="49" charset="0"/>
                <a:cs typeface="Courier New" panose="02070309020205020404" pitchFamily="49" charset="0"/>
              </a:rPr>
              <a:t>0x00 - LEFT</a:t>
            </a:r>
            <a:endParaRPr lang="zh-CN" altLang="en-US" sz="1200" dirty="0">
              <a:latin typeface="Courier New" panose="02070309020205020404" pitchFamily="49" charset="0"/>
              <a:cs typeface="Courier New" panose="02070309020205020404" pitchFamily="49" charset="0"/>
            </a:endParaRPr>
          </a:p>
          <a:p>
            <a:pPr lvl="2" indent="0">
              <a:buNone/>
            </a:pPr>
            <a:r>
              <a:rPr lang="zh-CN" altLang="en-US" sz="1200" dirty="0">
                <a:latin typeface="Courier New" panose="02070309020205020404" pitchFamily="49" charset="0"/>
                <a:cs typeface="Courier New" panose="02070309020205020404" pitchFamily="49" charset="0"/>
              </a:rPr>
              <a:t>0x01 - RIGHT</a:t>
            </a:r>
            <a:endParaRPr lang="zh-CN" altLang="en-US" sz="1200" dirty="0">
              <a:latin typeface="Courier New" panose="02070309020205020404" pitchFamily="49" charset="0"/>
              <a:cs typeface="Courier New" panose="02070309020205020404" pitchFamily="49" charset="0"/>
            </a:endParaRPr>
          </a:p>
          <a:p>
            <a:pPr lvl="2" indent="0">
              <a:buNone/>
            </a:pPr>
            <a:r>
              <a:rPr lang="zh-CN" altLang="en-US" sz="1200" dirty="0">
                <a:latin typeface="Courier New" panose="02070309020205020404" pitchFamily="49" charset="0"/>
                <a:cs typeface="Courier New" panose="02070309020205020404" pitchFamily="49" charset="0"/>
              </a:rPr>
              <a:t>0x02 - MIDDLE</a:t>
            </a:r>
            <a:endParaRPr lang="zh-CN" altLang="en-US" sz="1200" dirty="0">
              <a:latin typeface="Courier New" panose="02070309020205020404" pitchFamily="49" charset="0"/>
              <a:cs typeface="Courier New" panose="02070309020205020404" pitchFamily="49" charset="0"/>
            </a:endParaRPr>
          </a:p>
          <a:p>
            <a:pPr lvl="2" indent="0">
              <a:buNone/>
            </a:pPr>
            <a:r>
              <a:rPr lang="zh-CN" altLang="en-US" sz="1200" dirty="0">
                <a:latin typeface="Courier New" panose="02070309020205020404" pitchFamily="49" charset="0"/>
                <a:cs typeface="Courier New" panose="02070309020205020404" pitchFamily="49" charset="0"/>
              </a:rPr>
              <a:t>0x03 - SIDE</a:t>
            </a:r>
            <a:endParaRPr lang="zh-CN" altLang="en-US" sz="1200" dirty="0">
              <a:latin typeface="Courier New" panose="02070309020205020404" pitchFamily="49" charset="0"/>
              <a:cs typeface="Courier New" panose="02070309020205020404" pitchFamily="49" charset="0"/>
            </a:endParaRPr>
          </a:p>
          <a:p>
            <a:pPr lvl="2" indent="0">
              <a:buNone/>
            </a:pPr>
            <a:r>
              <a:rPr lang="zh-CN" altLang="en-US" sz="1200" dirty="0">
                <a:latin typeface="Courier New" panose="02070309020205020404" pitchFamily="49" charset="0"/>
                <a:cs typeface="Courier New" panose="02070309020205020404" pitchFamily="49" charset="0"/>
              </a:rPr>
              <a:t>0x04 - EXTR</a:t>
            </a:r>
            <a:endParaRPr lang="zh-CN" altLang="en-US" sz="1200" dirty="0">
              <a:latin typeface="Courier New" panose="02070309020205020404" pitchFamily="49" charset="0"/>
              <a:cs typeface="Courier New" panose="02070309020205020404" pitchFamily="49" charset="0"/>
            </a:endParaRPr>
          </a:p>
          <a:p>
            <a:pPr lvl="2" indent="0">
              <a:buNone/>
            </a:pPr>
            <a:r>
              <a:rPr lang="zh-CN" altLang="en-US" sz="1200" dirty="0">
                <a:latin typeface="Courier New" panose="02070309020205020404" pitchFamily="49" charset="0"/>
                <a:cs typeface="Courier New" panose="02070309020205020404" pitchFamily="49" charset="0"/>
              </a:rPr>
              <a:t>0x05 - FORWARD</a:t>
            </a:r>
            <a:endParaRPr lang="zh-CN" altLang="en-US" sz="1200" dirty="0">
              <a:latin typeface="Courier New" panose="02070309020205020404" pitchFamily="49" charset="0"/>
              <a:cs typeface="Courier New" panose="02070309020205020404" pitchFamily="49" charset="0"/>
            </a:endParaRPr>
          </a:p>
          <a:p>
            <a:pPr lvl="2" indent="0">
              <a:buNone/>
            </a:pPr>
            <a:r>
              <a:rPr lang="zh-CN" altLang="en-US" sz="1200" dirty="0">
                <a:latin typeface="Courier New" panose="02070309020205020404" pitchFamily="49" charset="0"/>
                <a:cs typeface="Courier New" panose="02070309020205020404" pitchFamily="49" charset="0"/>
              </a:rPr>
              <a:t>0x06 - BACK</a:t>
            </a:r>
            <a:endParaRPr lang="zh-CN" altLang="en-US" sz="1200" dirty="0">
              <a:latin typeface="Courier New" panose="02070309020205020404" pitchFamily="49" charset="0"/>
              <a:cs typeface="Courier New" panose="02070309020205020404" pitchFamily="49" charset="0"/>
            </a:endParaRPr>
          </a:p>
          <a:p>
            <a:pPr lvl="2" indent="0">
              <a:buNone/>
            </a:pPr>
            <a:r>
              <a:rPr lang="zh-CN" altLang="en-US" sz="1200" dirty="0">
                <a:latin typeface="Courier New" panose="02070309020205020404" pitchFamily="49" charset="0"/>
                <a:cs typeface="Courier New" panose="02070309020205020404" pitchFamily="49" charset="0"/>
              </a:rPr>
              <a:t>0x07 - TASK</a:t>
            </a:r>
            <a:endParaRPr lang="zh-CN" altLang="en-US" sz="1200" dirty="0">
              <a:latin typeface="Courier New" panose="02070309020205020404" pitchFamily="49" charset="0"/>
              <a:cs typeface="Courier New" panose="02070309020205020404" pitchFamily="49" charset="0"/>
            </a:endParaRPr>
          </a:p>
          <a:p>
            <a:pPr lvl="2" indent="0">
              <a:buNone/>
            </a:pPr>
            <a:r>
              <a:rPr lang="zh-CN" altLang="en-US" sz="1200" dirty="0">
                <a:latin typeface="Courier New" panose="02070309020205020404" pitchFamily="49" charset="0"/>
                <a:cs typeface="Courier New" panose="02070309020205020404" pitchFamily="49" charset="0"/>
              </a:rPr>
              <a:t>0x40 - Mouse down</a:t>
            </a:r>
            <a:endParaRPr lang="zh-CN" altLang="en-US" sz="1200" dirty="0">
              <a:latin typeface="Courier New" panose="02070309020205020404" pitchFamily="49" charset="0"/>
              <a:cs typeface="Courier New" panose="02070309020205020404" pitchFamily="49" charset="0"/>
            </a:endParaRPr>
          </a:p>
          <a:p>
            <a:pPr lvl="2" indent="0">
              <a:buNone/>
            </a:pPr>
            <a:r>
              <a:rPr lang="zh-CN" altLang="en-US" sz="1200" dirty="0">
                <a:latin typeface="Courier New" panose="02070309020205020404" pitchFamily="49" charset="0"/>
                <a:cs typeface="Courier New" panose="02070309020205020404" pitchFamily="49" charset="0"/>
              </a:rPr>
              <a:t>0x80 - Mouse up</a:t>
            </a:r>
            <a:endParaRPr lang="zh-CN" altLang="en-US" sz="1200" dirty="0">
              <a:latin typeface="Courier New" panose="02070309020205020404" pitchFamily="49" charset="0"/>
              <a:cs typeface="Courier New" panose="02070309020205020404" pitchFamily="49" charset="0"/>
            </a:endParaRPr>
          </a:p>
          <a:p>
            <a:pPr lvl="2" indent="0">
              <a:buNone/>
            </a:pPr>
            <a:r>
              <a:rPr lang="zh-CN" altLang="en-US" sz="1200" dirty="0">
                <a:latin typeface="Courier New" panose="02070309020205020404" pitchFamily="49" charset="0"/>
                <a:cs typeface="Courier New" panose="02070309020205020404" pitchFamily="49" charset="0"/>
              </a:rPr>
              <a:t>Examples:</a:t>
            </a:r>
            <a:endParaRPr lang="zh-CN" altLang="en-US" sz="1200" dirty="0">
              <a:latin typeface="Courier New" panose="02070309020205020404" pitchFamily="49" charset="0"/>
              <a:cs typeface="Courier New" panose="02070309020205020404" pitchFamily="49" charset="0"/>
            </a:endParaRPr>
          </a:p>
          <a:p>
            <a:pPr lvl="2" indent="0">
              <a:buNone/>
            </a:pPr>
            <a:r>
              <a:rPr lang="zh-CN" altLang="en-US" sz="1200" dirty="0">
                <a:latin typeface="Courier New" panose="02070309020205020404" pitchFamily="49" charset="0"/>
                <a:cs typeface="Courier New" panose="02070309020205020404" pitchFamily="49" charset="0"/>
              </a:rPr>
              <a:t>0x00: chooses left button, but does nothing (you can use this to implement extra sleeps)</a:t>
            </a:r>
            <a:endParaRPr lang="zh-CN" altLang="en-US" sz="1200" dirty="0">
              <a:latin typeface="Courier New" panose="02070309020205020404" pitchFamily="49" charset="0"/>
              <a:cs typeface="Courier New" panose="02070309020205020404" pitchFamily="49" charset="0"/>
            </a:endParaRPr>
          </a:p>
          <a:p>
            <a:pPr lvl="2" indent="0">
              <a:buNone/>
            </a:pPr>
            <a:r>
              <a:rPr lang="zh-CN" altLang="en-US" sz="1200" dirty="0">
                <a:latin typeface="Courier New" panose="02070309020205020404" pitchFamily="49" charset="0"/>
                <a:cs typeface="Courier New" panose="02070309020205020404" pitchFamily="49" charset="0"/>
              </a:rPr>
              <a:t>0xC0: left button click (down then up)</a:t>
            </a:r>
            <a:endParaRPr lang="zh-CN" altLang="en-US" sz="1200" dirty="0">
              <a:latin typeface="Courier New" panose="02070309020205020404" pitchFamily="49" charset="0"/>
              <a:cs typeface="Courier New" panose="02070309020205020404" pitchFamily="49" charset="0"/>
            </a:endParaRPr>
          </a:p>
          <a:p>
            <a:pPr lvl="2" indent="0">
              <a:buNone/>
            </a:pPr>
            <a:r>
              <a:rPr lang="zh-CN" altLang="en-US" sz="1200" dirty="0">
                <a:latin typeface="Courier New" panose="02070309020205020404" pitchFamily="49" charset="0"/>
                <a:cs typeface="Courier New" panose="02070309020205020404" pitchFamily="49" charset="0"/>
              </a:rPr>
              <a:t>0x41: right button down</a:t>
            </a:r>
            <a:endParaRPr lang="zh-CN" altLang="en-US" sz="1200" dirty="0">
              <a:latin typeface="Courier New" panose="02070309020205020404" pitchFamily="49" charset="0"/>
              <a:cs typeface="Courier New" panose="02070309020205020404" pitchFamily="49" charset="0"/>
            </a:endParaRPr>
          </a:p>
          <a:p>
            <a:pPr lvl="2" indent="0">
              <a:buNone/>
            </a:pPr>
            <a:r>
              <a:rPr lang="zh-CN" altLang="en-US" sz="1200" dirty="0">
                <a:latin typeface="Courier New" panose="02070309020205020404" pitchFamily="49" charset="0"/>
                <a:cs typeface="Courier New" panose="02070309020205020404" pitchFamily="49" charset="0"/>
              </a:rPr>
              <a:t>0x82: middle button up</a:t>
            </a:r>
            <a:endParaRPr lang="zh-CN" altLang="en-US" sz="1200" dirty="0">
              <a:latin typeface="Courier New" panose="02070309020205020404" pitchFamily="49" charset="0"/>
              <a:cs typeface="Courier New" panose="02070309020205020404" pitchFamily="49" charset="0"/>
            </a:endParaRPr>
          </a:p>
          <a:p>
            <a:pPr lvl="2" indent="0">
              <a:buNone/>
            </a:pPr>
            <a:r>
              <a:rPr lang="zh-CN" altLang="en-US" sz="1200" dirty="0">
                <a:latin typeface="Courier New" panose="02070309020205020404" pitchFamily="49" charset="0"/>
                <a:cs typeface="Courier New" panose="02070309020205020404" pitchFamily="49" charset="0"/>
              </a:rPr>
              <a:t>The '0x' prefix can be omitted if you want.</a:t>
            </a:r>
            <a:endParaRPr lang="zh-CN" altLang="en-US" sz="1200" dirty="0">
              <a:latin typeface="Courier New" panose="02070309020205020404" pitchFamily="49" charset="0"/>
              <a:cs typeface="Courier New" panose="02070309020205020404" pitchFamily="49" charset="0"/>
            </a:endParaRPr>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en-US"/>
              <a:t>ydotool</a:t>
            </a:r>
            <a:r>
              <a:rPr lang="zh-CN" altLang="en-US"/>
              <a:t>使用</a:t>
            </a:r>
            <a:endParaRPr lang="zh-CN" altLang="en-US"/>
          </a:p>
        </p:txBody>
      </p:sp>
      <p:sp>
        <p:nvSpPr>
          <p:cNvPr id="7" name="TextBox 6"/>
          <p:cNvSpPr txBox="1"/>
          <p:nvPr/>
        </p:nvSpPr>
        <p:spPr>
          <a:xfrm>
            <a:off x="589915" y="936625"/>
            <a:ext cx="10782300" cy="4984750"/>
          </a:xfrm>
          <a:prstGeom prst="rect">
            <a:avLst/>
          </a:prstGeom>
          <a:noFill/>
        </p:spPr>
        <p:txBody>
          <a:bodyPr wrap="square" rtlCol="0">
            <a:spAutoFit/>
          </a:bodyPr>
          <a:p>
            <a:pPr marL="285750" indent="-285750">
              <a:buFont typeface="Arial" panose="02080604020202020204" pitchFamily="34" charset="0"/>
              <a:buChar char="•"/>
            </a:pPr>
            <a:r>
              <a:rPr lang="en-US" dirty="0">
                <a:latin typeface="Courier New" panose="02070309020205020404" pitchFamily="49" charset="0"/>
                <a:cs typeface="Courier New" panose="02070309020205020404" pitchFamily="49" charset="0"/>
              </a:rPr>
              <a:t>key</a:t>
            </a:r>
            <a:r>
              <a:rPr lang="zh-CN" altLang="en-US" dirty="0">
                <a:latin typeface="Courier New" panose="02070309020205020404" pitchFamily="49" charset="0"/>
                <a:cs typeface="Courier New" panose="02070309020205020404" pitchFamily="49" charset="0"/>
              </a:rPr>
              <a:t>：</a:t>
            </a:r>
            <a:endParaRPr lang="zh-CN" altLang="en-US" dirty="0">
              <a:latin typeface="Courier New" panose="02070309020205020404" pitchFamily="49" charset="0"/>
              <a:cs typeface="Courier New" panose="02070309020205020404" pitchFamily="49" charset="0"/>
            </a:endParaRPr>
          </a:p>
          <a:p>
            <a:pPr indent="0">
              <a:buFont typeface="Arial" panose="02080604020202020204" pitchFamily="34" charset="0"/>
              <a:buNone/>
            </a:pPr>
            <a:r>
              <a:rPr lang="en-US" altLang="zh-CN" sz="1400" dirty="0">
                <a:latin typeface="Courier New" panose="02070309020205020404" pitchFamily="49" charset="0"/>
                <a:cs typeface="Courier New" panose="02070309020205020404" pitchFamily="49" charset="0"/>
              </a:rPr>
              <a:t>	-d, --key-delay=N          Delay N milliseconds between key events</a:t>
            </a:r>
            <a:endParaRPr lang="en-US" altLang="zh-CN" sz="1400" dirty="0">
              <a:latin typeface="Courier New" panose="02070309020205020404" pitchFamily="49" charset="0"/>
              <a:cs typeface="Courier New" panose="02070309020205020404" pitchFamily="49" charset="0"/>
            </a:endParaRPr>
          </a:p>
          <a:p>
            <a:pPr indent="0">
              <a:buNone/>
            </a:pPr>
            <a:r>
              <a:rPr lang="en-US" sz="1800" dirty="0">
                <a:latin typeface="Courier New" panose="02070309020205020404" pitchFamily="49" charset="0"/>
                <a:cs typeface="Courier New" panose="02070309020205020404" pitchFamily="49" charset="0"/>
              </a:rPr>
              <a:t>    examples:</a:t>
            </a:r>
            <a:endParaRPr lang="en-US" sz="1800" dirty="0">
              <a:latin typeface="Courier New" panose="02070309020205020404" pitchFamily="49" charset="0"/>
              <a:cs typeface="Courier New" panose="02070309020205020404" pitchFamily="49" charset="0"/>
            </a:endParaRPr>
          </a:p>
          <a:p>
            <a:pPr indent="0">
              <a:buNone/>
            </a:pPr>
            <a:r>
              <a:rPr lang="en-US" altLang="zh-CN" sz="1400" dirty="0">
                <a:latin typeface="Courier New" panose="02070309020205020404" pitchFamily="49" charset="0"/>
                <a:cs typeface="Courier New" panose="02070309020205020404" pitchFamily="49" charset="0"/>
              </a:rPr>
              <a:t>	Close a window in graphical environment (Alt+F4): </a:t>
            </a:r>
            <a:endParaRPr lang="en-US" altLang="zh-CN" sz="1400" dirty="0">
              <a:latin typeface="Courier New" panose="02070309020205020404" pitchFamily="49" charset="0"/>
              <a:cs typeface="Courier New" panose="02070309020205020404" pitchFamily="49" charset="0"/>
            </a:endParaRPr>
          </a:p>
          <a:p>
            <a:pPr indent="0">
              <a:buNone/>
            </a:pPr>
            <a:r>
              <a:rPr lang="en-US" altLang="zh-CN" sz="1400" dirty="0">
                <a:latin typeface="Courier New" panose="02070309020205020404" pitchFamily="49" charset="0"/>
                <a:cs typeface="Courier New" panose="02070309020205020404" pitchFamily="49" charset="0"/>
              </a:rPr>
              <a:t>	</a:t>
            </a:r>
            <a:r>
              <a:rPr lang="en-US" altLang="zh-CN" sz="1400" dirty="0">
                <a:latin typeface="Courier New" panose="02070309020205020404" pitchFamily="49" charset="0"/>
                <a:cs typeface="Courier New" panose="02070309020205020404" pitchFamily="49" charset="0"/>
                <a:sym typeface="+mn-ea"/>
              </a:rPr>
              <a:t>ydotool key 56:1 62:1 62:0 56:0</a:t>
            </a:r>
            <a:endParaRPr lang="en-US" altLang="zh-CN" sz="1400" dirty="0">
              <a:latin typeface="Courier New" panose="02070309020205020404" pitchFamily="49" charset="0"/>
              <a:cs typeface="Courier New" panose="02070309020205020404" pitchFamily="49" charset="0"/>
              <a:sym typeface="+mn-ea"/>
            </a:endParaRPr>
          </a:p>
          <a:p>
            <a:pPr indent="0">
              <a:buNone/>
            </a:pPr>
            <a:r>
              <a:rPr lang="en-US" altLang="zh-CN" sz="1400" dirty="0">
                <a:latin typeface="Courier New" panose="02070309020205020404" pitchFamily="49" charset="0"/>
                <a:cs typeface="Courier New" panose="02070309020205020404" pitchFamily="49" charset="0"/>
                <a:sym typeface="+mn-ea"/>
              </a:rPr>
              <a:t>	See ‘</a:t>
            </a:r>
            <a:r>
              <a:rPr lang="en-US" altLang="zh-CN" sz="1400" dirty="0">
                <a:solidFill>
                  <a:srgbClr val="FF0000"/>
                </a:solidFill>
                <a:latin typeface="Courier New" panose="02070309020205020404" pitchFamily="49" charset="0"/>
                <a:cs typeface="Courier New" panose="02070309020205020404" pitchFamily="49" charset="0"/>
                <a:sym typeface="+mn-ea"/>
              </a:rPr>
              <a:t>/usr/include/linux/input-event-codes.h</a:t>
            </a:r>
            <a:r>
              <a:rPr lang="en-US" altLang="zh-CN" sz="1400" dirty="0">
                <a:latin typeface="Courier New" panose="02070309020205020404" pitchFamily="49" charset="0"/>
                <a:cs typeface="Courier New" panose="02070309020205020404" pitchFamily="49" charset="0"/>
                <a:sym typeface="+mn-ea"/>
              </a:rPr>
              <a:t>'</a:t>
            </a:r>
            <a:endParaRPr lang="en-US" altLang="zh-CN" sz="1400" dirty="0">
              <a:latin typeface="Courier New" panose="02070309020205020404" pitchFamily="49" charset="0"/>
              <a:cs typeface="Courier New" panose="02070309020205020404" pitchFamily="49" charset="0"/>
              <a:sym typeface="+mn-ea"/>
            </a:endParaRPr>
          </a:p>
          <a:p>
            <a:pPr indent="0">
              <a:buNone/>
            </a:pPr>
            <a:r>
              <a:rPr lang="en-US" altLang="zh-CN" sz="1400" dirty="0">
                <a:latin typeface="Courier New" panose="02070309020205020404" pitchFamily="49" charset="0"/>
                <a:cs typeface="Courier New" panose="02070309020205020404" pitchFamily="49" charset="0"/>
                <a:sym typeface="+mn-ea"/>
              </a:rPr>
              <a:t>	1: down</a:t>
            </a:r>
            <a:endParaRPr lang="en-US" altLang="zh-CN" sz="1400" dirty="0">
              <a:latin typeface="Courier New" panose="02070309020205020404" pitchFamily="49" charset="0"/>
              <a:cs typeface="Courier New" panose="02070309020205020404" pitchFamily="49" charset="0"/>
              <a:sym typeface="+mn-ea"/>
            </a:endParaRPr>
          </a:p>
          <a:p>
            <a:pPr indent="0">
              <a:buNone/>
            </a:pPr>
            <a:r>
              <a:rPr lang="en-US" altLang="zh-CN" sz="1400" dirty="0">
                <a:latin typeface="Courier New" panose="02070309020205020404" pitchFamily="49" charset="0"/>
                <a:cs typeface="Courier New" panose="02070309020205020404" pitchFamily="49" charset="0"/>
                <a:sym typeface="+mn-ea"/>
              </a:rPr>
              <a:t>	0: up</a:t>
            </a:r>
            <a:endParaRPr lang="en-US" altLang="zh-CN" sz="1400" dirty="0">
              <a:latin typeface="Courier New" panose="02070309020205020404" pitchFamily="49" charset="0"/>
              <a:cs typeface="Courier New" panose="02070309020205020404" pitchFamily="49" charset="0"/>
              <a:sym typeface="+mn-ea"/>
            </a:endParaRPr>
          </a:p>
          <a:p>
            <a:pPr indent="0">
              <a:buNone/>
            </a:pPr>
            <a:endParaRPr lang="en-US" altLang="zh-CN" sz="1400" dirty="0">
              <a:latin typeface="Courier New" panose="02070309020205020404" pitchFamily="49" charset="0"/>
              <a:cs typeface="Courier New" panose="02070309020205020404" pitchFamily="49" charset="0"/>
              <a:sym typeface="+mn-ea"/>
            </a:endParaRPr>
          </a:p>
          <a:p>
            <a:pPr indent="0">
              <a:buNone/>
            </a:pPr>
            <a:r>
              <a:rPr lang="zh-CN" altLang="en-US" sz="1400" dirty="0">
                <a:latin typeface="Courier New" panose="02070309020205020404" pitchFamily="49" charset="0"/>
                <a:cs typeface="Courier New" panose="02070309020205020404" pitchFamily="49" charset="0"/>
                <a:sym typeface="+mn-ea"/>
              </a:rPr>
              <a:t>注意：</a:t>
            </a:r>
            <a:r>
              <a:rPr lang="en-US" altLang="zh-CN" sz="1400" dirty="0">
                <a:latin typeface="Courier New" panose="02070309020205020404" pitchFamily="49" charset="0"/>
                <a:cs typeface="Courier New" panose="02070309020205020404" pitchFamily="49" charset="0"/>
                <a:sym typeface="+mn-ea"/>
              </a:rPr>
              <a:t>V0.1.9</a:t>
            </a:r>
            <a:r>
              <a:rPr lang="zh-CN" altLang="en-US" sz="1400" dirty="0">
                <a:latin typeface="Courier New" panose="02070309020205020404" pitchFamily="49" charset="0"/>
                <a:cs typeface="Courier New" panose="02070309020205020404" pitchFamily="49" charset="0"/>
                <a:sym typeface="+mn-ea"/>
              </a:rPr>
              <a:t>以下为</a:t>
            </a:r>
            <a:r>
              <a:rPr lang="en-US" altLang="zh-CN" sz="1400" dirty="0">
                <a:latin typeface="Courier New" panose="02070309020205020404" pitchFamily="49" charset="0"/>
                <a:cs typeface="Courier New" panose="02070309020205020404" pitchFamily="49" charset="0"/>
                <a:sym typeface="+mn-ea"/>
              </a:rPr>
              <a:t>C++</a:t>
            </a:r>
            <a:r>
              <a:rPr lang="zh-CN" altLang="en-US" sz="1400" dirty="0">
                <a:latin typeface="Courier New" panose="02070309020205020404" pitchFamily="49" charset="0"/>
                <a:cs typeface="Courier New" panose="02070309020205020404" pitchFamily="49" charset="0"/>
                <a:sym typeface="+mn-ea"/>
              </a:rPr>
              <a:t>编写，可以识别中文键盘布局，需要安装额外依赖</a:t>
            </a:r>
            <a:endParaRPr lang="en-US" altLang="zh-CN" sz="1400" dirty="0">
              <a:latin typeface="Courier New" panose="02070309020205020404" pitchFamily="49" charset="0"/>
              <a:cs typeface="Courier New" panose="02070309020205020404" pitchFamily="49" charset="0"/>
              <a:sym typeface="+mn-ea"/>
            </a:endParaRPr>
          </a:p>
          <a:p>
            <a:pPr indent="0">
              <a:buNone/>
            </a:pPr>
            <a:endParaRPr lang="en-US" altLang="zh-CN" sz="1400" dirty="0">
              <a:latin typeface="Courier New" panose="02070309020205020404" pitchFamily="49" charset="0"/>
              <a:cs typeface="Courier New" panose="02070309020205020404" pitchFamily="49" charset="0"/>
            </a:endParaRPr>
          </a:p>
          <a:p>
            <a:pPr marL="285750" indent="-285750">
              <a:buFont typeface="Arial" panose="02080604020202020204" pitchFamily="34" charset="0"/>
              <a:buChar char="•"/>
            </a:pPr>
            <a:r>
              <a:rPr lang="en-US" altLang="zh-CN" dirty="0">
                <a:latin typeface="Courier New" panose="02070309020205020404" pitchFamily="49" charset="0"/>
                <a:cs typeface="Courier New" panose="02070309020205020404" pitchFamily="49" charset="0"/>
              </a:rPr>
              <a:t>mousemove:</a:t>
            </a:r>
            <a:endParaRPr lang="en-US" altLang="zh-CN" sz="1400" dirty="0">
              <a:latin typeface="Courier New" panose="02070309020205020404" pitchFamily="49" charset="0"/>
              <a:cs typeface="Courier New" panose="02070309020205020404" pitchFamily="49" charset="0"/>
            </a:endParaRPr>
          </a:p>
          <a:p>
            <a:pPr indent="0">
              <a:buFont typeface="Arial" panose="02080604020202020204" pitchFamily="34" charset="0"/>
              <a:buNone/>
            </a:pPr>
            <a:r>
              <a:rPr lang="en-US" altLang="zh-CN" sz="1400" dirty="0">
                <a:latin typeface="Courier New" panose="02070309020205020404" pitchFamily="49" charset="0"/>
                <a:cs typeface="Courier New" panose="02070309020205020404" pitchFamily="49" charset="0"/>
              </a:rPr>
              <a:t>	-a, --absolute             Use absolute position</a:t>
            </a:r>
            <a:endParaRPr lang="en-US" altLang="zh-CN" sz="1400" dirty="0">
              <a:latin typeface="Courier New" panose="02070309020205020404" pitchFamily="49" charset="0"/>
              <a:cs typeface="Courier New" panose="02070309020205020404" pitchFamily="49" charset="0"/>
            </a:endParaRPr>
          </a:p>
          <a:p>
            <a:pPr indent="0">
              <a:buNone/>
            </a:pPr>
            <a:r>
              <a:rPr lang="en-US" dirty="0">
                <a:latin typeface="Courier New" panose="02070309020205020404" pitchFamily="49" charset="0"/>
                <a:cs typeface="Courier New" panose="02070309020205020404" pitchFamily="49" charset="0"/>
                <a:sym typeface="+mn-ea"/>
              </a:rPr>
              <a:t>    examples:</a:t>
            </a:r>
            <a:endParaRPr lang="en-US" dirty="0">
              <a:latin typeface="Courier New" panose="02070309020205020404" pitchFamily="49" charset="0"/>
              <a:cs typeface="Courier New" panose="02070309020205020404" pitchFamily="49" charset="0"/>
              <a:sym typeface="+mn-ea"/>
            </a:endParaRPr>
          </a:p>
          <a:p>
            <a:pPr indent="0">
              <a:buNone/>
            </a:pPr>
            <a:r>
              <a:rPr lang="en-US" dirty="0">
                <a:latin typeface="Courier New" panose="02070309020205020404" pitchFamily="49" charset="0"/>
                <a:cs typeface="Courier New" panose="02070309020205020404" pitchFamily="49" charset="0"/>
                <a:sym typeface="+mn-ea"/>
              </a:rPr>
              <a:t>	</a:t>
            </a:r>
            <a:r>
              <a:rPr lang="en-US" sz="1400" dirty="0">
                <a:latin typeface="Courier New" panose="02070309020205020404" pitchFamily="49" charset="0"/>
                <a:cs typeface="Courier New" panose="02070309020205020404" pitchFamily="49" charset="0"/>
                <a:sym typeface="+mn-ea"/>
              </a:rPr>
              <a:t>ydotool mousemove 100 100(</a:t>
            </a:r>
            <a:r>
              <a:rPr lang="zh-CN" altLang="en-US" sz="1400" dirty="0">
                <a:latin typeface="Courier New" panose="02070309020205020404" pitchFamily="49" charset="0"/>
                <a:cs typeface="Courier New" panose="02070309020205020404" pitchFamily="49" charset="0"/>
                <a:sym typeface="+mn-ea"/>
              </a:rPr>
              <a:t>相对位置</a:t>
            </a:r>
            <a:r>
              <a:rPr lang="en-US" sz="1400" dirty="0">
                <a:latin typeface="Courier New" panose="02070309020205020404" pitchFamily="49" charset="0"/>
                <a:cs typeface="Courier New" panose="02070309020205020404" pitchFamily="49" charset="0"/>
                <a:sym typeface="+mn-ea"/>
              </a:rPr>
              <a:t>)</a:t>
            </a:r>
            <a:endParaRPr lang="en-US" dirty="0">
              <a:latin typeface="Courier New" panose="02070309020205020404" pitchFamily="49" charset="0"/>
              <a:cs typeface="Courier New" panose="02070309020205020404" pitchFamily="49" charset="0"/>
              <a:sym typeface="+mn-ea"/>
            </a:endParaRPr>
          </a:p>
          <a:p>
            <a:pPr indent="0">
              <a:buNone/>
            </a:pPr>
            <a:r>
              <a:rPr lang="en-US" dirty="0">
                <a:latin typeface="Courier New" panose="02070309020205020404" pitchFamily="49" charset="0"/>
                <a:cs typeface="Courier New" panose="02070309020205020404" pitchFamily="49" charset="0"/>
                <a:sym typeface="+mn-ea"/>
              </a:rPr>
              <a:t>	</a:t>
            </a:r>
            <a:r>
              <a:rPr lang="en-US" sz="1400" dirty="0">
                <a:latin typeface="Courier New" panose="02070309020205020404" pitchFamily="49" charset="0"/>
                <a:cs typeface="Courier New" panose="02070309020205020404" pitchFamily="49" charset="0"/>
                <a:sym typeface="+mn-ea"/>
              </a:rPr>
              <a:t>ydotool mousemove -a 100 100(</a:t>
            </a:r>
            <a:r>
              <a:rPr lang="zh-CN" altLang="en-US" sz="1400" dirty="0">
                <a:latin typeface="Courier New" panose="02070309020205020404" pitchFamily="49" charset="0"/>
                <a:cs typeface="Courier New" panose="02070309020205020404" pitchFamily="49" charset="0"/>
                <a:sym typeface="+mn-ea"/>
              </a:rPr>
              <a:t>绝对位置</a:t>
            </a:r>
            <a:r>
              <a:rPr lang="en-US" sz="1400" dirty="0">
                <a:latin typeface="Courier New" panose="02070309020205020404" pitchFamily="49" charset="0"/>
                <a:cs typeface="Courier New" panose="02070309020205020404" pitchFamily="49" charset="0"/>
                <a:sym typeface="+mn-ea"/>
              </a:rPr>
              <a:t>)</a:t>
            </a:r>
            <a:endParaRPr lang="en-US" sz="1400" dirty="0">
              <a:latin typeface="Courier New" panose="02070309020205020404" pitchFamily="49" charset="0"/>
              <a:cs typeface="Courier New" panose="02070309020205020404" pitchFamily="49" charset="0"/>
              <a:sym typeface="+mn-ea"/>
            </a:endParaRPr>
          </a:p>
          <a:p>
            <a:pPr indent="0">
              <a:buNone/>
            </a:pPr>
            <a:endParaRPr lang="en-US" altLang="zh-CN" sz="1400" dirty="0">
              <a:latin typeface="Courier New" panose="02070309020205020404" pitchFamily="49" charset="0"/>
              <a:cs typeface="Courier New" panose="02070309020205020404" pitchFamily="49" charset="0"/>
              <a:sym typeface="+mn-ea"/>
            </a:endParaRPr>
          </a:p>
          <a:p>
            <a:pPr indent="0">
              <a:buNone/>
            </a:pPr>
            <a:r>
              <a:rPr lang="zh-CN" altLang="en-US" sz="1400" dirty="0">
                <a:solidFill>
                  <a:srgbClr val="FF0000"/>
                </a:solidFill>
                <a:latin typeface="Courier New" panose="02070309020205020404" pitchFamily="49" charset="0"/>
                <a:cs typeface="Courier New" panose="02070309020205020404" pitchFamily="49" charset="0"/>
                <a:sym typeface="+mn-ea"/>
              </a:rPr>
              <a:t>注意：</a:t>
            </a:r>
            <a:r>
              <a:rPr lang="en-US" altLang="zh-CN" sz="1400" dirty="0">
                <a:solidFill>
                  <a:srgbClr val="FF0000"/>
                </a:solidFill>
                <a:latin typeface="Courier New" panose="02070309020205020404" pitchFamily="49" charset="0"/>
                <a:cs typeface="Courier New" panose="02070309020205020404" pitchFamily="49" charset="0"/>
                <a:sym typeface="+mn-ea"/>
              </a:rPr>
              <a:t>UOS</a:t>
            </a:r>
            <a:r>
              <a:rPr lang="zh-CN" altLang="en-US" sz="1400" dirty="0">
                <a:solidFill>
                  <a:srgbClr val="FF0000"/>
                </a:solidFill>
                <a:latin typeface="Courier New" panose="02070309020205020404" pitchFamily="49" charset="0"/>
                <a:cs typeface="Courier New" panose="02070309020205020404" pitchFamily="49" charset="0"/>
                <a:sym typeface="+mn-ea"/>
              </a:rPr>
              <a:t>的</a:t>
            </a:r>
            <a:r>
              <a:rPr lang="en-US" sz="1400" dirty="0">
                <a:solidFill>
                  <a:srgbClr val="FF0000"/>
                </a:solidFill>
                <a:latin typeface="Courier New" panose="02070309020205020404" pitchFamily="49" charset="0"/>
                <a:cs typeface="Courier New" panose="02070309020205020404" pitchFamily="49" charset="0"/>
                <a:sym typeface="+mn-ea"/>
              </a:rPr>
              <a:t>wayland</a:t>
            </a:r>
            <a:r>
              <a:rPr lang="zh-CN" altLang="en-US" sz="1400" dirty="0">
                <a:solidFill>
                  <a:srgbClr val="FF0000"/>
                </a:solidFill>
                <a:latin typeface="Courier New" panose="02070309020205020404" pitchFamily="49" charset="0"/>
                <a:cs typeface="Courier New" panose="02070309020205020404" pitchFamily="49" charset="0"/>
                <a:sym typeface="+mn-ea"/>
              </a:rPr>
              <a:t>下绝对位置会识别为</a:t>
            </a:r>
            <a:r>
              <a:rPr lang="en-US" altLang="zh-CN" sz="1400" dirty="0">
                <a:solidFill>
                  <a:srgbClr val="FF0000"/>
                </a:solidFill>
                <a:latin typeface="Courier New" panose="02070309020205020404" pitchFamily="49" charset="0"/>
                <a:cs typeface="Courier New" panose="02070309020205020404" pitchFamily="49" charset="0"/>
                <a:sym typeface="+mn-ea"/>
              </a:rPr>
              <a:t>0 0 </a:t>
            </a:r>
            <a:r>
              <a:rPr lang="zh-CN" altLang="en-US" sz="1400" dirty="0">
                <a:solidFill>
                  <a:srgbClr val="FF0000"/>
                </a:solidFill>
                <a:latin typeface="Courier New" panose="02070309020205020404" pitchFamily="49" charset="0"/>
                <a:cs typeface="Courier New" panose="02070309020205020404" pitchFamily="49" charset="0"/>
                <a:sym typeface="+mn-ea"/>
              </a:rPr>
              <a:t>坐标，</a:t>
            </a:r>
            <a:endParaRPr lang="zh-CN" altLang="en-US" sz="1400" dirty="0">
              <a:solidFill>
                <a:srgbClr val="FF0000"/>
              </a:solidFill>
              <a:latin typeface="Courier New" panose="02070309020205020404" pitchFamily="49" charset="0"/>
              <a:cs typeface="Courier New" panose="02070309020205020404" pitchFamily="49" charset="0"/>
              <a:sym typeface="+mn-ea"/>
            </a:endParaRPr>
          </a:p>
          <a:p>
            <a:pPr indent="0">
              <a:buNone/>
            </a:pPr>
            <a:r>
              <a:rPr lang="en-US" altLang="zh-CN" sz="1400" dirty="0">
                <a:solidFill>
                  <a:srgbClr val="FF0000"/>
                </a:solidFill>
                <a:latin typeface="Courier New" panose="02070309020205020404" pitchFamily="49" charset="0"/>
                <a:cs typeface="Courier New" panose="02070309020205020404" pitchFamily="49" charset="0"/>
                <a:sym typeface="+mn-ea"/>
              </a:rPr>
              <a:t>         </a:t>
            </a:r>
            <a:r>
              <a:rPr lang="zh-CN" altLang="en-US" sz="1400" dirty="0">
                <a:solidFill>
                  <a:srgbClr val="FF0000"/>
                </a:solidFill>
                <a:latin typeface="Courier New" panose="02070309020205020404" pitchFamily="49" charset="0"/>
                <a:cs typeface="Courier New" panose="02070309020205020404" pitchFamily="49" charset="0"/>
                <a:sym typeface="+mn-ea"/>
              </a:rPr>
              <a:t>需要研发定位；</a:t>
            </a:r>
            <a:r>
              <a:rPr lang="en-US" altLang="zh-CN" sz="1400" dirty="0">
                <a:solidFill>
                  <a:srgbClr val="FF0000"/>
                </a:solidFill>
                <a:latin typeface="Courier New" panose="02070309020205020404" pitchFamily="49" charset="0"/>
                <a:cs typeface="Courier New" panose="02070309020205020404" pitchFamily="49" charset="0"/>
                <a:sym typeface="+mn-ea"/>
              </a:rPr>
              <a:t>Ubuntu</a:t>
            </a:r>
            <a:r>
              <a:rPr lang="zh-CN" altLang="en-US" sz="1400" dirty="0">
                <a:solidFill>
                  <a:srgbClr val="FF0000"/>
                </a:solidFill>
                <a:latin typeface="Courier New" panose="02070309020205020404" pitchFamily="49" charset="0"/>
                <a:cs typeface="Courier New" panose="02070309020205020404" pitchFamily="49" charset="0"/>
                <a:sym typeface="+mn-ea"/>
              </a:rPr>
              <a:t>的</a:t>
            </a:r>
            <a:r>
              <a:rPr lang="en-US" altLang="zh-CN" sz="1400" dirty="0">
                <a:solidFill>
                  <a:srgbClr val="FF0000"/>
                </a:solidFill>
                <a:latin typeface="Courier New" panose="02070309020205020404" pitchFamily="49" charset="0"/>
                <a:cs typeface="Courier New" panose="02070309020205020404" pitchFamily="49" charset="0"/>
                <a:sym typeface="+mn-ea"/>
              </a:rPr>
              <a:t>wayland</a:t>
            </a:r>
            <a:r>
              <a:rPr lang="zh-CN" altLang="en-US" sz="1400" dirty="0">
                <a:solidFill>
                  <a:srgbClr val="FF0000"/>
                </a:solidFill>
                <a:latin typeface="Courier New" panose="02070309020205020404" pitchFamily="49" charset="0"/>
                <a:cs typeface="Courier New" panose="02070309020205020404" pitchFamily="49" charset="0"/>
                <a:sym typeface="+mn-ea"/>
              </a:rPr>
              <a:t>下正常。</a:t>
            </a:r>
            <a:endParaRPr lang="zh-CN" altLang="en-US" sz="1400" dirty="0">
              <a:solidFill>
                <a:srgbClr val="FF0000"/>
              </a:solidFill>
              <a:latin typeface="Courier New" panose="02070309020205020404" pitchFamily="49" charset="0"/>
              <a:cs typeface="Courier New" panose="02070309020205020404" pitchFamily="49" charset="0"/>
              <a:sym typeface="+mn-ea"/>
            </a:endParaRPr>
          </a:p>
          <a:p>
            <a:pPr indent="0">
              <a:buNone/>
            </a:pPr>
            <a:endParaRPr lang="en-US" altLang="zh-CN" sz="1400" dirty="0">
              <a:latin typeface="Courier New" panose="02070309020205020404" pitchFamily="49" charset="0"/>
              <a:cs typeface="Courier New" panose="02070309020205020404" pitchFamily="49" charset="0"/>
            </a:endParaRPr>
          </a:p>
          <a:p>
            <a:pPr indent="0">
              <a:buFont typeface="Arial" panose="02080604020202020204" pitchFamily="34" charset="0"/>
              <a:buNone/>
            </a:pPr>
            <a:endParaRPr lang="en-US" altLang="zh-CN" sz="1400" dirty="0">
              <a:latin typeface="Courier New" panose="02070309020205020404" pitchFamily="49" charset="0"/>
              <a:cs typeface="Courier New" panose="02070309020205020404" pitchFamily="49" charset="0"/>
            </a:endParaRPr>
          </a:p>
        </p:txBody>
      </p:sp>
      <p:pic>
        <p:nvPicPr>
          <p:cNvPr id="2" name="图片 1" descr="input-event-codes.h"/>
          <p:cNvPicPr>
            <a:picLocks noChangeAspect="1"/>
          </p:cNvPicPr>
          <p:nvPr/>
        </p:nvPicPr>
        <p:blipFill>
          <a:blip r:embed="rId1"/>
          <a:stretch>
            <a:fillRect/>
          </a:stretch>
        </p:blipFill>
        <p:spPr>
          <a:xfrm>
            <a:off x="7553960" y="936625"/>
            <a:ext cx="3514725" cy="2105025"/>
          </a:xfrm>
          <a:prstGeom prst="rect">
            <a:avLst/>
          </a:prstGeom>
        </p:spPr>
      </p:pic>
      <p:pic>
        <p:nvPicPr>
          <p:cNvPr id="4" name="图片 3" descr="1"/>
          <p:cNvPicPr>
            <a:picLocks noChangeAspect="1"/>
          </p:cNvPicPr>
          <p:nvPr/>
        </p:nvPicPr>
        <p:blipFill>
          <a:blip r:embed="rId2"/>
          <a:stretch>
            <a:fillRect/>
          </a:stretch>
        </p:blipFill>
        <p:spPr>
          <a:xfrm>
            <a:off x="7553960" y="3282315"/>
            <a:ext cx="3361055" cy="2639060"/>
          </a:xfrm>
          <a:prstGeom prst="rect">
            <a:avLst/>
          </a:prstGeom>
        </p:spPr>
      </p:pic>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90" name="文本框 14339"/>
          <p:cNvSpPr txBox="1"/>
          <p:nvPr/>
        </p:nvSpPr>
        <p:spPr>
          <a:xfrm>
            <a:off x="569704" y="2364423"/>
            <a:ext cx="6927057" cy="2435860"/>
          </a:xfrm>
          <a:prstGeom prst="rect">
            <a:avLst/>
          </a:prstGeom>
          <a:noFill/>
          <a:ln w="12700">
            <a:noFill/>
          </a:ln>
        </p:spPr>
        <p:txBody>
          <a:bodyPr wrap="square" lIns="25400" tIns="25400" rIns="25400" bIns="25400" anchor="ctr" anchorCtr="0">
            <a:spAutoFit/>
            <a:scene3d>
              <a:camera prst="orthographicFront"/>
              <a:lightRig rig="soft" dir="t">
                <a:rot lat="0" lon="0" rev="15600000"/>
              </a:lightRig>
            </a:scene3d>
            <a:sp3d extrusionH="57150" prstMaterial="softEdge">
              <a:bevelT w="25400" h="38100"/>
            </a:sp3d>
          </a:bodyPr>
          <a:p>
            <a:pPr fontAlgn="auto" hangingPunct="0">
              <a:spcBef>
                <a:spcPts val="1200"/>
              </a:spcBef>
              <a:spcAft>
                <a:spcPts val="1200"/>
              </a:spcAft>
            </a:pPr>
            <a:r>
              <a:rPr lang="zh-CN" altLang="en-US" sz="6500" b="1">
                <a:solidFill>
                  <a:srgbClr val="0050FF"/>
                </a:solidFill>
                <a:effectLst/>
                <a:latin typeface="思源黑体 CN Bold" panose="020B0800000000000000" charset="-122"/>
                <a:ea typeface="思源黑体 CN Bold" panose="020B0800000000000000" charset="-122"/>
                <a:sym typeface="Helvetica" charset="0"/>
              </a:rPr>
              <a:t>因理想而出生</a:t>
            </a:r>
            <a:endParaRPr lang="zh-CN" altLang="en-US" sz="6500" b="1">
              <a:solidFill>
                <a:srgbClr val="0050FF"/>
              </a:solidFill>
              <a:effectLst/>
              <a:latin typeface="思源黑体 CN Bold" panose="020B0800000000000000" charset="-122"/>
              <a:ea typeface="思源黑体 CN Bold" panose="020B0800000000000000" charset="-122"/>
              <a:sym typeface="Helvetica" charset="0"/>
            </a:endParaRPr>
          </a:p>
          <a:p>
            <a:pPr fontAlgn="auto" hangingPunct="0">
              <a:spcBef>
                <a:spcPts val="1800"/>
              </a:spcBef>
              <a:spcAft>
                <a:spcPts val="1800"/>
              </a:spcAft>
            </a:pPr>
            <a:r>
              <a:rPr lang="zh-CN" altLang="en-US" sz="6500" b="1">
                <a:solidFill>
                  <a:srgbClr val="0050FF"/>
                </a:solidFill>
                <a:effectLst/>
                <a:latin typeface="思源黑体 CN Bold" panose="020B0800000000000000" charset="-122"/>
                <a:ea typeface="思源黑体 CN Bold" panose="020B0800000000000000" charset="-122"/>
                <a:sym typeface="Helvetica" charset="0"/>
              </a:rPr>
              <a:t>为责任而成长</a:t>
            </a:r>
            <a:endParaRPr lang="zh-CN" altLang="en-US" sz="6500" b="1">
              <a:solidFill>
                <a:srgbClr val="0050FF"/>
              </a:solidFill>
              <a:effectLst/>
              <a:latin typeface="思源黑体 CN Bold" panose="020B0800000000000000" charset="-122"/>
              <a:ea typeface="思源黑体 CN Bold" panose="020B0800000000000000" charset="-122"/>
              <a:sym typeface="Helvetica" charset="0"/>
            </a:endParaRPr>
          </a:p>
        </p:txBody>
      </p:sp>
    </p:spTree>
  </p:cSld>
  <p:clrMapOvr>
    <a:masterClrMapping/>
  </p:clrMapOvr>
  <mc:AlternateContent xmlns:mc="http://schemas.openxmlformats.org/markup-compatibility/2006">
    <mc:Choice xmlns:p14="http://schemas.microsoft.com/office/powerpoint/2010/main" Requires="p14">
      <p:transition p14:dur="9"/>
    </mc:Choice>
    <mc:Fallback>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 name="标题 1"/>
          <p:cNvSpPr>
            <a:spLocks noGrp="1"/>
          </p:cNvSpPr>
          <p:nvPr userDrawn="1"/>
        </p:nvSpPr>
        <p:spPr>
          <a:xfrm>
            <a:off x="5926564" y="4096385"/>
            <a:ext cx="4269105" cy="482600"/>
          </a:xfrm>
          <a:prstGeom prst="rect">
            <a:avLst/>
          </a:prstGeom>
          <a:blipFill rotWithShape="1">
            <a:blip r:embed="rId1"/>
            <a:stretch>
              <a:fillRect/>
            </a:stretch>
          </a:blipFill>
          <a:ln w="9525">
            <a:noFill/>
          </a:ln>
        </p:spPr>
        <p:txBody>
          <a:bodyPr anchor="ctr"/>
          <a:p>
            <a:pPr indent="0"/>
            <a:endParaRPr lang="zh-CN" altLang="en-US" sz="2800" b="1" dirty="0">
              <a:solidFill>
                <a:srgbClr val="0050FF"/>
              </a:solidFill>
              <a:latin typeface="Noto Sans CJK SC Regular" panose="020B0500000000000000" charset="-122"/>
              <a:ea typeface="Noto Sans CJK SC Regular" panose="020B0500000000000000" charset="-122"/>
            </a:endParaRPr>
          </a:p>
        </p:txBody>
      </p:sp>
      <p:sp>
        <p:nvSpPr>
          <p:cNvPr id="7" name="标题 1"/>
          <p:cNvSpPr>
            <a:spLocks noGrp="1"/>
          </p:cNvSpPr>
          <p:nvPr userDrawn="1"/>
        </p:nvSpPr>
        <p:spPr>
          <a:xfrm>
            <a:off x="5926564" y="3385820"/>
            <a:ext cx="4269105" cy="482600"/>
          </a:xfrm>
          <a:prstGeom prst="rect">
            <a:avLst/>
          </a:prstGeom>
          <a:blipFill rotWithShape="1">
            <a:blip r:embed="rId1"/>
            <a:stretch>
              <a:fillRect/>
            </a:stretch>
          </a:blipFill>
          <a:ln w="9525">
            <a:noFill/>
          </a:ln>
        </p:spPr>
        <p:txBody>
          <a:bodyPr anchor="ctr"/>
          <a:p>
            <a:pPr indent="0"/>
            <a:endParaRPr lang="zh-CN" altLang="en-US" sz="2800" b="1" dirty="0">
              <a:solidFill>
                <a:srgbClr val="0050FF"/>
              </a:solidFill>
              <a:latin typeface="Noto Sans CJK SC Regular" panose="020B0500000000000000" charset="-122"/>
              <a:ea typeface="Noto Sans CJK SC Regular" panose="020B0500000000000000" charset="-122"/>
            </a:endParaRPr>
          </a:p>
        </p:txBody>
      </p:sp>
      <p:sp>
        <p:nvSpPr>
          <p:cNvPr id="6" name="标题 1"/>
          <p:cNvSpPr>
            <a:spLocks noGrp="1"/>
          </p:cNvSpPr>
          <p:nvPr userDrawn="1"/>
        </p:nvSpPr>
        <p:spPr>
          <a:xfrm>
            <a:off x="5926564" y="2707640"/>
            <a:ext cx="4269105" cy="482600"/>
          </a:xfrm>
          <a:prstGeom prst="rect">
            <a:avLst/>
          </a:prstGeom>
          <a:blipFill rotWithShape="1">
            <a:blip r:embed="rId1"/>
            <a:stretch>
              <a:fillRect/>
            </a:stretch>
          </a:blipFill>
          <a:ln w="9525">
            <a:noFill/>
          </a:ln>
        </p:spPr>
        <p:txBody>
          <a:bodyPr anchor="ctr"/>
          <a:p>
            <a:pPr indent="0"/>
            <a:endParaRPr lang="zh-CN" altLang="en-US" sz="2800" b="1" dirty="0">
              <a:solidFill>
                <a:srgbClr val="0050FF"/>
              </a:solidFill>
              <a:latin typeface="Noto Sans CJK SC Regular" panose="020B0500000000000000" charset="-122"/>
              <a:ea typeface="Noto Sans CJK SC Regular" panose="020B0500000000000000" charset="-122"/>
            </a:endParaRPr>
          </a:p>
        </p:txBody>
      </p:sp>
      <p:sp>
        <p:nvSpPr>
          <p:cNvPr id="4" name="标题 1"/>
          <p:cNvSpPr>
            <a:spLocks noGrp="1"/>
          </p:cNvSpPr>
          <p:nvPr userDrawn="1"/>
        </p:nvSpPr>
        <p:spPr>
          <a:xfrm>
            <a:off x="4939774" y="3264535"/>
            <a:ext cx="913765" cy="570865"/>
          </a:xfrm>
          <a:prstGeom prst="rect">
            <a:avLst/>
          </a:prstGeom>
          <a:blipFill rotWithShape="1">
            <a:blip r:embed="rId1"/>
            <a:stretch>
              <a:fillRect/>
            </a:stretch>
          </a:blipFill>
          <a:ln w="9525">
            <a:noFill/>
          </a:ln>
        </p:spPr>
        <p:txBody>
          <a:bodyPr anchor="ctr"/>
          <a:p>
            <a:pPr indent="0"/>
            <a:r>
              <a:rPr lang="en-US" altLang="zh-CN" sz="2800" b="1" dirty="0">
                <a:solidFill>
                  <a:srgbClr val="0050FF"/>
                </a:solidFill>
                <a:latin typeface="Noto Sans CJK SC Regular" panose="020B0500000000000000" charset="-122"/>
                <a:ea typeface="Noto Sans CJK SC Regular" panose="020B0500000000000000" charset="-122"/>
              </a:rPr>
              <a:t>3</a:t>
            </a:r>
            <a:endParaRPr lang="en-US" altLang="zh-CN" sz="2800" b="1" dirty="0">
              <a:solidFill>
                <a:srgbClr val="0050FF"/>
              </a:solidFill>
              <a:latin typeface="Noto Sans CJK SC Regular" panose="020B0500000000000000" charset="-122"/>
              <a:ea typeface="Noto Sans CJK SC Regular" panose="020B0500000000000000" charset="-122"/>
            </a:endParaRPr>
          </a:p>
        </p:txBody>
      </p:sp>
      <p:sp>
        <p:nvSpPr>
          <p:cNvPr id="3" name="标题 1"/>
          <p:cNvSpPr>
            <a:spLocks noGrp="1"/>
          </p:cNvSpPr>
          <p:nvPr userDrawn="1"/>
        </p:nvSpPr>
        <p:spPr>
          <a:xfrm>
            <a:off x="4942314" y="2593340"/>
            <a:ext cx="911225" cy="596900"/>
          </a:xfrm>
          <a:prstGeom prst="rect">
            <a:avLst/>
          </a:prstGeom>
          <a:blipFill rotWithShape="1">
            <a:blip r:embed="rId1"/>
            <a:stretch>
              <a:fillRect/>
            </a:stretch>
          </a:blipFill>
          <a:ln w="9525">
            <a:noFill/>
          </a:ln>
        </p:spPr>
        <p:txBody>
          <a:bodyPr anchor="ctr"/>
          <a:p>
            <a:pPr indent="0"/>
            <a:r>
              <a:rPr lang="en-US" altLang="zh-CN" sz="2800" b="1" dirty="0">
                <a:solidFill>
                  <a:srgbClr val="0050FF"/>
                </a:solidFill>
                <a:latin typeface="Noto Sans CJK SC Regular" panose="020B0500000000000000" charset="-122"/>
                <a:ea typeface="Noto Sans CJK SC Regular" panose="020B0500000000000000" charset="-122"/>
              </a:rPr>
              <a:t>2</a:t>
            </a:r>
            <a:endParaRPr lang="en-US" altLang="zh-CN" sz="2800" b="1" dirty="0">
              <a:solidFill>
                <a:srgbClr val="0050FF"/>
              </a:solidFill>
              <a:latin typeface="Noto Sans CJK SC Regular" panose="020B0500000000000000" charset="-122"/>
              <a:ea typeface="Noto Sans CJK SC Regular" panose="020B0500000000000000" charset="-122"/>
            </a:endParaRPr>
          </a:p>
        </p:txBody>
      </p:sp>
      <p:sp>
        <p:nvSpPr>
          <p:cNvPr id="10" name="标题 1"/>
          <p:cNvSpPr>
            <a:spLocks noGrp="1"/>
          </p:cNvSpPr>
          <p:nvPr userDrawn="1"/>
        </p:nvSpPr>
        <p:spPr>
          <a:xfrm>
            <a:off x="4942314" y="1912620"/>
            <a:ext cx="911225" cy="572135"/>
          </a:xfrm>
          <a:prstGeom prst="rect">
            <a:avLst/>
          </a:prstGeom>
          <a:blipFill rotWithShape="1">
            <a:blip r:embed="rId1"/>
            <a:stretch>
              <a:fillRect/>
            </a:stretch>
          </a:blipFill>
          <a:ln w="9525">
            <a:noFill/>
          </a:ln>
        </p:spPr>
        <p:txBody>
          <a:bodyPr anchor="ctr"/>
          <a:p>
            <a:pPr indent="0"/>
            <a:r>
              <a:rPr lang="en-US" altLang="zh-CN" sz="2800" b="1" dirty="0">
                <a:solidFill>
                  <a:srgbClr val="0050FF"/>
                </a:solidFill>
                <a:latin typeface="Noto Sans CJK SC Regular" panose="020B0500000000000000" charset="-122"/>
                <a:ea typeface="Noto Sans CJK SC Regular" panose="020B0500000000000000" charset="-122"/>
              </a:rPr>
              <a:t>1</a:t>
            </a:r>
            <a:endParaRPr lang="en-US" altLang="zh-CN" sz="2800" b="1" dirty="0">
              <a:solidFill>
                <a:srgbClr val="0050FF"/>
              </a:solidFill>
              <a:latin typeface="Noto Sans CJK SC Regular" panose="020B0500000000000000" charset="-122"/>
              <a:ea typeface="Noto Sans CJK SC Regular" panose="020B0500000000000000" charset="-122"/>
            </a:endParaRPr>
          </a:p>
        </p:txBody>
      </p:sp>
      <p:sp>
        <p:nvSpPr>
          <p:cNvPr id="18" name="MH_Others_1"/>
          <p:cNvSpPr txBox="1"/>
          <p:nvPr>
            <p:custDataLst>
              <p:tags r:id="rId2"/>
            </p:custDataLst>
          </p:nvPr>
        </p:nvSpPr>
        <p:spPr>
          <a:xfrm>
            <a:off x="980394" y="2182297"/>
            <a:ext cx="2188731" cy="923290"/>
          </a:xfrm>
          <a:prstGeom prst="rect">
            <a:avLst/>
          </a:prstGeom>
          <a:noFill/>
        </p:spPr>
        <p:txBody>
          <a:bodyPr vert="horz" wrap="square" lIns="0" tIns="0" rIns="0" bIns="0" rtlCol="0" anchor="ctr" anchorCtr="0">
            <a:spAutoFit/>
          </a:bodyPr>
          <a:lstStyle/>
          <a:p>
            <a:pPr algn="dist"/>
            <a:r>
              <a:rPr lang="zh-CN" altLang="en-US" sz="6000" b="1" dirty="0">
                <a:solidFill>
                  <a:srgbClr val="0050FF"/>
                </a:solidFill>
                <a:latin typeface="思源黑体 CN Bold" panose="020B0800000000000000" charset="-122"/>
                <a:ea typeface="思源黑体 CN Bold" panose="020B0800000000000000" charset="-122"/>
                <a:cs typeface="+mn-ea"/>
                <a:sym typeface="+mn-lt"/>
              </a:rPr>
              <a:t>目录</a:t>
            </a:r>
            <a:endParaRPr lang="zh-CN" altLang="en-US" sz="6000" b="1" dirty="0">
              <a:solidFill>
                <a:srgbClr val="0050FF"/>
              </a:solidFill>
              <a:latin typeface="思源黑体 CN Bold" panose="020B0800000000000000" charset="-122"/>
              <a:ea typeface="思源黑体 CN Bold" panose="020B0800000000000000" charset="-122"/>
              <a:cs typeface="+mn-ea"/>
              <a:sym typeface="+mn-lt"/>
            </a:endParaRPr>
          </a:p>
        </p:txBody>
      </p:sp>
      <p:sp>
        <p:nvSpPr>
          <p:cNvPr id="19" name="MH_Others_2"/>
          <p:cNvSpPr txBox="1"/>
          <p:nvPr>
            <p:custDataLst>
              <p:tags r:id="rId3"/>
            </p:custDataLst>
          </p:nvPr>
        </p:nvSpPr>
        <p:spPr>
          <a:xfrm>
            <a:off x="1038266" y="3343505"/>
            <a:ext cx="2346037" cy="492125"/>
          </a:xfrm>
          <a:prstGeom prst="rect">
            <a:avLst/>
          </a:prstGeom>
          <a:noFill/>
        </p:spPr>
        <p:txBody>
          <a:bodyPr wrap="square" lIns="0" tIns="0" rIns="0" bIns="0">
            <a:spAutoFit/>
          </a:bodyPr>
          <a:lstStyle/>
          <a:p>
            <a:pPr algn="dist">
              <a:defRPr/>
            </a:pPr>
            <a:r>
              <a:rPr lang="en-US" altLang="zh-CN" sz="2800" b="1" dirty="0">
                <a:solidFill>
                  <a:srgbClr val="0050FF"/>
                </a:solidFill>
                <a:latin typeface="思源黑体 CN Regular" panose="020B0500000000000000" charset="-122"/>
                <a:ea typeface="思源黑体 CN Regular" panose="020B0500000000000000" charset="-122"/>
                <a:cs typeface="+mn-ea"/>
                <a:sym typeface="+mn-lt"/>
              </a:rPr>
              <a:t>CONTENT</a:t>
            </a:r>
            <a:r>
              <a:rPr lang="en-US" altLang="zh-CN" sz="3200" b="1" dirty="0">
                <a:solidFill>
                  <a:schemeClr val="bg1"/>
                </a:solidFill>
                <a:latin typeface="思源黑体 CN Regular" panose="020B0500000000000000" charset="-122"/>
                <a:ea typeface="思源黑体 CN Regular" panose="020B0500000000000000" charset="-122"/>
                <a:cs typeface="+mn-ea"/>
                <a:sym typeface="+mn-lt"/>
              </a:rPr>
              <a:t>S</a:t>
            </a:r>
            <a:endParaRPr lang="zh-CN" altLang="en-US" sz="3200" b="1" dirty="0">
              <a:solidFill>
                <a:schemeClr val="bg1"/>
              </a:solidFill>
              <a:latin typeface="思源黑体 CN Regular" panose="020B0500000000000000" charset="-122"/>
              <a:ea typeface="思源黑体 CN Regular" panose="020B0500000000000000" charset="-122"/>
              <a:cs typeface="+mn-ea"/>
              <a:sym typeface="+mn-lt"/>
            </a:endParaRPr>
          </a:p>
        </p:txBody>
      </p:sp>
      <p:sp>
        <p:nvSpPr>
          <p:cNvPr id="28" name="矩形 39"/>
          <p:cNvSpPr>
            <a:spLocks noChangeArrowheads="1"/>
          </p:cNvSpPr>
          <p:nvPr/>
        </p:nvSpPr>
        <p:spPr bwMode="auto">
          <a:xfrm>
            <a:off x="6309995" y="1775460"/>
            <a:ext cx="5534660" cy="47504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defRPr>
                <a:solidFill>
                  <a:schemeClr val="tx1"/>
                </a:solidFill>
                <a:latin typeface="Calibri" panose="020F0502020204030204" charset="0"/>
                <a:ea typeface="宋体" pitchFamily="2" charset="-122"/>
              </a:defRPr>
            </a:lvl1pPr>
            <a:lvl2pPr marL="742950" indent="-285750">
              <a:defRPr>
                <a:solidFill>
                  <a:schemeClr val="tx1"/>
                </a:solidFill>
                <a:latin typeface="Calibri" panose="020F0502020204030204" charset="0"/>
                <a:ea typeface="宋体" pitchFamily="2" charset="-122"/>
              </a:defRPr>
            </a:lvl2pPr>
            <a:lvl3pPr marL="1143000" indent="-228600">
              <a:defRPr>
                <a:solidFill>
                  <a:schemeClr val="tx1"/>
                </a:solidFill>
                <a:latin typeface="Calibri" panose="020F0502020204030204" charset="0"/>
                <a:ea typeface="宋体" pitchFamily="2" charset="-122"/>
              </a:defRPr>
            </a:lvl3pPr>
            <a:lvl4pPr marL="1600200" indent="-228600">
              <a:defRPr>
                <a:solidFill>
                  <a:schemeClr val="tx1"/>
                </a:solidFill>
                <a:latin typeface="Calibri" panose="020F0502020204030204" charset="0"/>
                <a:ea typeface="宋体" pitchFamily="2" charset="-122"/>
              </a:defRPr>
            </a:lvl4pPr>
            <a:lvl5pPr marL="2057400" indent="-228600">
              <a:defRPr>
                <a:solidFill>
                  <a:schemeClr val="tx1"/>
                </a:solidFill>
                <a:latin typeface="Calibri" panose="020F0502020204030204" charset="0"/>
                <a:ea typeface="宋体"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itchFamily="2" charset="-122"/>
              </a:defRPr>
            </a:lvl9pPr>
          </a:lstStyle>
          <a:p>
            <a:pPr>
              <a:lnSpc>
                <a:spcPct val="150000"/>
              </a:lnSpc>
              <a:spcBef>
                <a:spcPts val="565"/>
              </a:spcBef>
            </a:pPr>
            <a:r>
              <a:rPr lang="en-US" altLang="zh-CN" sz="2800" dirty="0">
                <a:solidFill>
                  <a:srgbClr val="0050FF"/>
                </a:solidFill>
                <a:latin typeface="思源黑体 CN Medium" panose="020B0600000000000000" charset="-122"/>
                <a:ea typeface="思源黑体 CN Medium" panose="020B0600000000000000" charset="-122"/>
                <a:cs typeface="+mn-ea"/>
                <a:sym typeface="+mn-lt"/>
              </a:rPr>
              <a:t>X11</a:t>
            </a:r>
            <a:r>
              <a:rPr lang="zh-CN" altLang="en-US" sz="2800" dirty="0">
                <a:solidFill>
                  <a:srgbClr val="0050FF"/>
                </a:solidFill>
                <a:latin typeface="思源黑体 CN Medium" panose="020B0600000000000000" charset="-122"/>
                <a:ea typeface="思源黑体 CN Medium" panose="020B0600000000000000" charset="-122"/>
                <a:cs typeface="+mn-ea"/>
                <a:sym typeface="+mn-lt"/>
              </a:rPr>
              <a:t>和</a:t>
            </a:r>
            <a:r>
              <a:rPr lang="en-US" altLang="zh-CN" sz="2800" dirty="0">
                <a:solidFill>
                  <a:srgbClr val="0050FF"/>
                </a:solidFill>
                <a:latin typeface="思源黑体 CN Medium" panose="020B0600000000000000" charset="-122"/>
                <a:ea typeface="思源黑体 CN Medium" panose="020B0600000000000000" charset="-122"/>
                <a:cs typeface="+mn-ea"/>
                <a:sym typeface="+mn-lt"/>
              </a:rPr>
              <a:t>Wayland</a:t>
            </a:r>
            <a:r>
              <a:rPr lang="zh-CN" altLang="en-US" sz="2800" dirty="0">
                <a:solidFill>
                  <a:srgbClr val="0050FF"/>
                </a:solidFill>
                <a:latin typeface="思源黑体 CN Medium" panose="020B0600000000000000" charset="-122"/>
                <a:ea typeface="思源黑体 CN Medium" panose="020B0600000000000000" charset="-122"/>
                <a:cs typeface="+mn-ea"/>
                <a:sym typeface="+mn-lt"/>
              </a:rPr>
              <a:t>介绍</a:t>
            </a:r>
            <a:endParaRPr lang="zh-CN" altLang="en-US" sz="2800" dirty="0">
              <a:solidFill>
                <a:srgbClr val="0050FF"/>
              </a:solidFill>
              <a:latin typeface="思源黑体 CN Medium" panose="020B0600000000000000" charset="-122"/>
              <a:ea typeface="思源黑体 CN Medium" panose="020B0600000000000000" charset="-122"/>
              <a:cs typeface="+mn-ea"/>
              <a:sym typeface="+mn-lt"/>
            </a:endParaRPr>
          </a:p>
          <a:p>
            <a:pPr>
              <a:lnSpc>
                <a:spcPct val="150000"/>
              </a:lnSpc>
              <a:spcBef>
                <a:spcPts val="565"/>
              </a:spcBef>
            </a:pPr>
            <a:r>
              <a:rPr lang="en-US" sz="2800" dirty="0">
                <a:solidFill>
                  <a:srgbClr val="0050FF"/>
                </a:solidFill>
                <a:latin typeface="思源黑体 CN Medium" panose="020B0600000000000000" charset="-122"/>
                <a:ea typeface="思源黑体 CN Medium" panose="020B0600000000000000" charset="-122"/>
                <a:cs typeface="+mn-ea"/>
                <a:sym typeface="+mn-lt"/>
              </a:rPr>
              <a:t>Python</a:t>
            </a:r>
            <a:r>
              <a:rPr lang="zh-CN" altLang="en-US" sz="2800" dirty="0">
                <a:solidFill>
                  <a:srgbClr val="0050FF"/>
                </a:solidFill>
                <a:latin typeface="思源黑体 CN Medium" panose="020B0600000000000000" charset="-122"/>
                <a:ea typeface="思源黑体 CN Medium" panose="020B0600000000000000" charset="-122"/>
                <a:cs typeface="+mn-ea"/>
                <a:sym typeface="+mn-lt"/>
              </a:rPr>
              <a:t>下模拟按键调研</a:t>
            </a:r>
            <a:endParaRPr lang="zh-CN" altLang="en-US" sz="2800" dirty="0">
              <a:solidFill>
                <a:srgbClr val="0050FF"/>
              </a:solidFill>
              <a:latin typeface="思源黑体 CN Medium" panose="020B0600000000000000" charset="-122"/>
              <a:ea typeface="思源黑体 CN Medium" panose="020B0600000000000000" charset="-122"/>
              <a:cs typeface="+mn-ea"/>
              <a:sym typeface="+mn-lt"/>
            </a:endParaRPr>
          </a:p>
          <a:p>
            <a:pPr>
              <a:lnSpc>
                <a:spcPct val="150000"/>
              </a:lnSpc>
              <a:spcBef>
                <a:spcPts val="565"/>
              </a:spcBef>
            </a:pPr>
            <a:r>
              <a:rPr lang="en-US" altLang="zh-CN" sz="2800">
                <a:solidFill>
                  <a:srgbClr val="0050FF"/>
                </a:solidFill>
                <a:latin typeface="思源黑体 CN Regular" panose="020B0500000000000000" charset="-122"/>
                <a:ea typeface="思源黑体 CN Regular" panose="020B0500000000000000" charset="-122"/>
                <a:sym typeface="Helvetica" charset="0"/>
              </a:rPr>
              <a:t>Wayland</a:t>
            </a:r>
            <a:r>
              <a:rPr lang="zh-CN" altLang="en-US" sz="2800">
                <a:solidFill>
                  <a:srgbClr val="0050FF"/>
                </a:solidFill>
                <a:latin typeface="思源黑体 CN Regular" panose="020B0500000000000000" charset="-122"/>
                <a:ea typeface="思源黑体 CN Regular" panose="020B0500000000000000" charset="-122"/>
                <a:sym typeface="Helvetica" charset="0"/>
              </a:rPr>
              <a:t>下模拟按键</a:t>
            </a:r>
            <a:endParaRPr lang="zh-CN" altLang="en-US" sz="2800" b="1">
              <a:solidFill>
                <a:srgbClr val="0050FF"/>
              </a:solidFill>
              <a:latin typeface="思源黑体 CN Regular" panose="020B0500000000000000" charset="-122"/>
              <a:ea typeface="思源黑体 CN Regular" panose="020B0500000000000000" charset="-122"/>
              <a:sym typeface="Helvetica" charset="0"/>
            </a:endParaRPr>
          </a:p>
          <a:p>
            <a:pPr>
              <a:lnSpc>
                <a:spcPct val="150000"/>
              </a:lnSpc>
              <a:spcBef>
                <a:spcPts val="565"/>
              </a:spcBef>
            </a:pPr>
            <a:endParaRPr lang="zh-CN" altLang="en-US" sz="2800" dirty="0">
              <a:solidFill>
                <a:srgbClr val="0050FF"/>
              </a:solidFill>
              <a:latin typeface="思源黑体 CN Medium" panose="020B0600000000000000" charset="-122"/>
              <a:ea typeface="思源黑体 CN Medium" panose="020B0600000000000000" charset="-122"/>
              <a:cs typeface="+mn-ea"/>
              <a:sym typeface="+mn-lt"/>
            </a:endParaRPr>
          </a:p>
          <a:p>
            <a:pPr>
              <a:lnSpc>
                <a:spcPct val="150000"/>
              </a:lnSpc>
              <a:spcBef>
                <a:spcPts val="565"/>
              </a:spcBef>
            </a:pPr>
            <a:endParaRPr lang="zh-CN" altLang="en-US" sz="2400" dirty="0">
              <a:solidFill>
                <a:srgbClr val="0050FF"/>
              </a:solidFill>
              <a:latin typeface="思源黑体 CN Medium" panose="020B0600000000000000" charset="-122"/>
              <a:ea typeface="思源黑体 CN Medium" panose="020B0600000000000000" charset="-122"/>
              <a:cs typeface="+mn-ea"/>
              <a:sym typeface="+mn-lt"/>
            </a:endParaRPr>
          </a:p>
          <a:p>
            <a:pPr>
              <a:lnSpc>
                <a:spcPct val="150000"/>
              </a:lnSpc>
              <a:spcBef>
                <a:spcPts val="565"/>
              </a:spcBef>
            </a:pPr>
            <a:endParaRPr lang="zh-CN" altLang="en-US" sz="2400" dirty="0">
              <a:solidFill>
                <a:srgbClr val="0050FF"/>
              </a:solidFill>
              <a:latin typeface="思源黑体 CN Medium" panose="020B0600000000000000" charset="-122"/>
              <a:ea typeface="思源黑体 CN Medium" panose="020B0600000000000000" charset="-122"/>
              <a:cs typeface="+mn-ea"/>
              <a:sym typeface="+mn-lt"/>
            </a:endParaRPr>
          </a:p>
          <a:p>
            <a:pPr>
              <a:lnSpc>
                <a:spcPct val="150000"/>
              </a:lnSpc>
              <a:spcBef>
                <a:spcPts val="565"/>
              </a:spcBef>
            </a:pPr>
            <a:endParaRPr lang="zh-CN" altLang="en-US" sz="2400" dirty="0">
              <a:solidFill>
                <a:srgbClr val="0050FF"/>
              </a:solidFill>
              <a:latin typeface="思源黑体 CN Medium" panose="020B0600000000000000" charset="-122"/>
              <a:ea typeface="思源黑体 CN Medium" panose="020B0600000000000000"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9"/>
    </mc:Choice>
    <mc:Fallback>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3" name="文本框 14339"/>
          <p:cNvSpPr txBox="1"/>
          <p:nvPr/>
        </p:nvSpPr>
        <p:spPr>
          <a:xfrm>
            <a:off x="2873563" y="2656841"/>
            <a:ext cx="6927057" cy="666115"/>
          </a:xfrm>
          <a:prstGeom prst="rect">
            <a:avLst/>
          </a:prstGeom>
          <a:noFill/>
          <a:ln w="12700">
            <a:noFill/>
          </a:ln>
        </p:spPr>
        <p:txBody>
          <a:bodyPr wrap="square" lIns="25400" tIns="25400" rIns="25400" bIns="25400" anchor="ctr" anchorCtr="0">
            <a:spAutoFit/>
          </a:bodyPr>
          <a:p>
            <a:pPr algn="ctr" hangingPunct="0"/>
            <a:r>
              <a:rPr lang="en-US" altLang="zh-CN" sz="4000" b="1">
                <a:solidFill>
                  <a:srgbClr val="0050FF"/>
                </a:solidFill>
                <a:latin typeface="思源黑体 CN Regular" panose="020B0500000000000000" charset="-122"/>
                <a:ea typeface="思源黑体 CN Regular" panose="020B0500000000000000" charset="-122"/>
                <a:sym typeface="Helvetica" charset="0"/>
              </a:rPr>
              <a:t>1.X11</a:t>
            </a:r>
            <a:r>
              <a:rPr lang="zh-CN" altLang="en-US" sz="4000" b="1">
                <a:solidFill>
                  <a:srgbClr val="0050FF"/>
                </a:solidFill>
                <a:latin typeface="思源黑体 CN Regular" panose="020B0500000000000000" charset="-122"/>
                <a:ea typeface="思源黑体 CN Regular" panose="020B0500000000000000" charset="-122"/>
                <a:sym typeface="Helvetica" charset="0"/>
              </a:rPr>
              <a:t>和</a:t>
            </a:r>
            <a:r>
              <a:rPr lang="en-US" altLang="zh-CN" sz="4000" b="1">
                <a:solidFill>
                  <a:srgbClr val="0050FF"/>
                </a:solidFill>
                <a:latin typeface="思源黑体 CN Regular" panose="020B0500000000000000" charset="-122"/>
                <a:ea typeface="思源黑体 CN Regular" panose="020B0500000000000000" charset="-122"/>
                <a:sym typeface="Helvetica" charset="0"/>
              </a:rPr>
              <a:t>Wayland</a:t>
            </a:r>
            <a:r>
              <a:rPr lang="zh-CN" altLang="en-US" sz="4000" b="1">
                <a:solidFill>
                  <a:srgbClr val="0050FF"/>
                </a:solidFill>
                <a:latin typeface="思源黑体 CN Regular" panose="020B0500000000000000" charset="-122"/>
                <a:ea typeface="思源黑体 CN Regular" panose="020B0500000000000000" charset="-122"/>
                <a:sym typeface="Helvetica" charset="0"/>
              </a:rPr>
              <a:t>介绍</a:t>
            </a:r>
            <a:endParaRPr lang="zh-CN" altLang="en-US" sz="4000" b="1">
              <a:solidFill>
                <a:srgbClr val="0050FF"/>
              </a:solidFill>
              <a:latin typeface="思源黑体 CN Regular" panose="020B0500000000000000" charset="-122"/>
              <a:ea typeface="思源黑体 CN Regular" panose="020B0500000000000000" charset="-122"/>
              <a:sym typeface="Helvetica" charset="0"/>
            </a:endParaRPr>
          </a:p>
        </p:txBody>
      </p:sp>
    </p:spTree>
  </p:cSld>
  <p:clrMapOvr>
    <a:masterClrMapping/>
  </p:clrMapOvr>
  <mc:AlternateContent xmlns:mc="http://schemas.openxmlformats.org/markup-compatibility/2006">
    <mc:Choice xmlns:p14="http://schemas.microsoft.com/office/powerpoint/2010/main" Requires="p14">
      <p:transition p14:dur="9"/>
    </mc:Choice>
    <mc:Fallback>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 name="文本占位符 8"/>
          <p:cNvSpPr>
            <a:spLocks noGrp="1"/>
          </p:cNvSpPr>
          <p:nvPr>
            <p:ph type="body" idx="1"/>
          </p:nvPr>
        </p:nvSpPr>
        <p:spPr>
          <a:xfrm>
            <a:off x="7543800" y="993775"/>
            <a:ext cx="3933825" cy="5183505"/>
          </a:xfrm>
        </p:spPr>
        <p:txBody>
          <a:bodyPr>
            <a:normAutofit fontScale="80000"/>
          </a:bodyPr>
          <a:p>
            <a:pPr marL="0" indent="0">
              <a:buNone/>
            </a:pPr>
            <a:r>
              <a:rPr lang="en-US" altLang="zh-CN"/>
              <a:t>X11</a:t>
            </a:r>
            <a:r>
              <a:rPr lang="zh-CN" altLang="en-US"/>
              <a:t>：X窗口系统（X Window System，也常称为X11或X，天窗口系统）是一种以位图方式显示的软件窗口系统。最初是1984年麻省理工学院的研究，之后变成UNIX、类UNIX、以及OpenVMS等操作系统所一致适用的标准化软件工具包及显示架构的运作</a:t>
            </a:r>
            <a:r>
              <a:rPr lang="zh-CN" altLang="en-US">
                <a:solidFill>
                  <a:srgbClr val="FF0000"/>
                </a:solidFill>
              </a:rPr>
              <a:t>协议，</a:t>
            </a:r>
            <a:r>
              <a:rPr lang="zh-CN" altLang="en-US">
                <a:solidFill>
                  <a:srgbClr val="FF0000"/>
                </a:solidFill>
                <a:sym typeface="+mn-ea"/>
              </a:rPr>
              <a:t>xcb/xlib</a:t>
            </a:r>
            <a:r>
              <a:rPr lang="zh-CN" altLang="en-US">
                <a:solidFill>
                  <a:srgbClr val="0050FF"/>
                </a:solidFill>
                <a:sym typeface="+mn-ea"/>
              </a:rPr>
              <a:t> 作为最底层服务接口，被服务器调用。</a:t>
            </a:r>
            <a:endParaRPr lang="zh-CN" altLang="en-US">
              <a:solidFill>
                <a:srgbClr val="0050FF"/>
              </a:solidFill>
            </a:endParaRPr>
          </a:p>
          <a:p>
            <a:pPr marL="0" indent="0">
              <a:buNone/>
            </a:pPr>
            <a:endParaRPr lang="zh-CN" altLang="en-US"/>
          </a:p>
        </p:txBody>
      </p:sp>
      <p:sp>
        <p:nvSpPr>
          <p:cNvPr id="10" name="标题 9"/>
          <p:cNvSpPr>
            <a:spLocks noGrp="1"/>
          </p:cNvSpPr>
          <p:nvPr>
            <p:ph type="title"/>
          </p:nvPr>
        </p:nvSpPr>
        <p:spPr/>
        <p:txBody>
          <a:bodyPr/>
          <a:p>
            <a:r>
              <a:rPr lang="en-US"/>
              <a:t>X11</a:t>
            </a:r>
            <a:r>
              <a:rPr lang="zh-CN" altLang="en-US"/>
              <a:t>介绍</a:t>
            </a:r>
            <a:endParaRPr lang="zh-CN" altLang="en-US"/>
          </a:p>
        </p:txBody>
      </p:sp>
      <p:pic>
        <p:nvPicPr>
          <p:cNvPr id="4" name="图片 3" descr="1200px-X11_display_server_protocol.svg"/>
          <p:cNvPicPr>
            <a:picLocks noChangeAspect="1"/>
          </p:cNvPicPr>
          <p:nvPr/>
        </p:nvPicPr>
        <p:blipFill>
          <a:blip r:embed="rId1"/>
          <a:stretch>
            <a:fillRect/>
          </a:stretch>
        </p:blipFill>
        <p:spPr>
          <a:xfrm>
            <a:off x="589915" y="1229360"/>
            <a:ext cx="6746240" cy="3952240"/>
          </a:xfrm>
          <a:prstGeom prst="rect">
            <a:avLst/>
          </a:prstGeom>
        </p:spPr>
      </p:pic>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占位符 2"/>
          <p:cNvSpPr>
            <a:spLocks noGrp="1"/>
          </p:cNvSpPr>
          <p:nvPr>
            <p:ph type="body" idx="1"/>
          </p:nvPr>
        </p:nvSpPr>
        <p:spPr>
          <a:xfrm>
            <a:off x="5947410" y="883285"/>
            <a:ext cx="5530215" cy="5225415"/>
          </a:xfrm>
        </p:spPr>
        <p:txBody>
          <a:bodyPr>
            <a:normAutofit lnSpcReduction="10000"/>
          </a:bodyPr>
          <a:p>
            <a:pPr marL="0" indent="0">
              <a:buNone/>
            </a:pPr>
            <a:r>
              <a:rPr lang="en-US" altLang="zh-CN">
                <a:sym typeface="+mn-ea"/>
              </a:rPr>
              <a:t>Wayland</a:t>
            </a:r>
            <a:r>
              <a:rPr lang="zh-CN" altLang="en-US">
                <a:sym typeface="+mn-ea"/>
              </a:rPr>
              <a:t>：Wayland是一个通信</a:t>
            </a:r>
            <a:r>
              <a:rPr lang="zh-CN" altLang="en-US">
                <a:solidFill>
                  <a:srgbClr val="FF0000"/>
                </a:solidFill>
                <a:sym typeface="+mn-ea"/>
              </a:rPr>
              <a:t>协议</a:t>
            </a:r>
            <a:r>
              <a:rPr lang="zh-CN" altLang="en-US">
                <a:sym typeface="+mn-ea"/>
              </a:rPr>
              <a:t>，规定了显示服务器与其客户机之间的通信方式，而使用这个协议的显示服务器称为Wayland Compositor。它由Kristian Høgsberg于2008年发起，目标是用更简单的现代化视窗系统取代X Window System。Wayland协议的参考实现称为Weston，由Wayland项目组使用C语言开发。</a:t>
            </a:r>
            <a:endParaRPr lang="zh-CN" altLang="en-US"/>
          </a:p>
          <a:p>
            <a:pPr marL="0" indent="0">
              <a:buNone/>
            </a:pPr>
            <a:endParaRPr lang="zh-CN" altLang="en-US" b="1">
              <a:solidFill>
                <a:srgbClr val="0050FF"/>
              </a:solidFill>
              <a:latin typeface="Noto Sans" panose="020B0502040504020204" charset="0"/>
              <a:ea typeface="方正细黑一_GBK" panose="03000509000000000000" charset="-122"/>
              <a:cs typeface="Noto Sans" panose="020B0502040504020204" charset="0"/>
              <a:sym typeface="+mn-ea"/>
            </a:endParaRPr>
          </a:p>
        </p:txBody>
      </p:sp>
      <p:sp>
        <p:nvSpPr>
          <p:cNvPr id="4" name="标题 3"/>
          <p:cNvSpPr>
            <a:spLocks noGrp="1"/>
          </p:cNvSpPr>
          <p:nvPr>
            <p:ph type="title"/>
          </p:nvPr>
        </p:nvSpPr>
        <p:spPr/>
        <p:txBody>
          <a:bodyPr/>
          <a:p>
            <a:r>
              <a:rPr lang="en-US" altLang="zh-CN">
                <a:sym typeface="+mn-ea"/>
              </a:rPr>
              <a:t>Wayland</a:t>
            </a:r>
            <a:r>
              <a:rPr lang="zh-CN" altLang="en-US">
                <a:sym typeface="+mn-ea"/>
              </a:rPr>
              <a:t>介绍</a:t>
            </a:r>
            <a:endParaRPr lang="zh-CN" altLang="en-US"/>
          </a:p>
        </p:txBody>
      </p:sp>
      <p:sp>
        <p:nvSpPr>
          <p:cNvPr id="2" name="灯片编号占位符 1"/>
          <p:cNvSpPr>
            <a:spLocks noGrp="1"/>
          </p:cNvSpPr>
          <p:nvPr>
            <p:ph type="sldNum" sz="quarter" idx="4294967295"/>
          </p:nvPr>
        </p:nvSpPr>
        <p:spPr>
          <a:xfrm>
            <a:off x="9449435" y="6356350"/>
            <a:ext cx="2743200" cy="365125"/>
          </a:xfrm>
        </p:spPr>
        <p:txBody>
          <a:bodyPr/>
          <a:p>
            <a:fld id="{7D9BB5D0-35E4-459D-AEF3-FE4D7C45CC19}" type="slidenum">
              <a:rPr lang="zh-CN" altLang="en-US" smtClean="0"/>
            </a:fld>
            <a:endParaRPr lang="zh-CN" altLang="en-US"/>
          </a:p>
        </p:txBody>
      </p:sp>
      <p:pic>
        <p:nvPicPr>
          <p:cNvPr id="6" name="图片 5" descr="6fyhO"/>
          <p:cNvPicPr>
            <a:picLocks noChangeAspect="1"/>
          </p:cNvPicPr>
          <p:nvPr/>
        </p:nvPicPr>
        <p:blipFill>
          <a:blip r:embed="rId1"/>
          <a:stretch>
            <a:fillRect/>
          </a:stretch>
        </p:blipFill>
        <p:spPr>
          <a:xfrm>
            <a:off x="504190" y="1050290"/>
            <a:ext cx="5057775" cy="4486275"/>
          </a:xfrm>
          <a:prstGeom prst="rect">
            <a:avLst/>
          </a:prstGeom>
        </p:spPr>
      </p:pic>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idx="1"/>
          </p:nvPr>
        </p:nvSpPr>
        <p:spPr>
          <a:xfrm>
            <a:off x="589915" y="1249680"/>
            <a:ext cx="10887710" cy="4888865"/>
          </a:xfrm>
        </p:spPr>
        <p:txBody>
          <a:bodyPr/>
          <a:p>
            <a:pPr marL="0" indent="0">
              <a:buNone/>
            </a:pPr>
            <a:r>
              <a:rPr lang="en-US" altLang="zh-CN" sz="1600">
                <a:solidFill>
                  <a:srgbClr val="0050FF"/>
                </a:solidFill>
                <a:sym typeface="+mn-ea"/>
              </a:rPr>
              <a:t>vim /usr/share/dsg/configs/org.deepin.dde.lightdm-deepin-greeter/org.deepin.dde.lightdm-deepin-greeter.json</a:t>
            </a:r>
            <a:endParaRPr lang="en-US" altLang="zh-CN" sz="1600">
              <a:solidFill>
                <a:srgbClr val="0050FF"/>
              </a:solidFill>
              <a:sym typeface="+mn-ea"/>
            </a:endParaRPr>
          </a:p>
          <a:p>
            <a:pPr marL="0" indent="0">
              <a:buNone/>
            </a:pPr>
            <a:r>
              <a:rPr lang="zh-CN" altLang="en-US" sz="1600">
                <a:solidFill>
                  <a:srgbClr val="0050FF"/>
                </a:solidFill>
                <a:sym typeface="+mn-ea"/>
              </a:rPr>
              <a:t>注销，右下角切换为</a:t>
            </a:r>
            <a:r>
              <a:rPr lang="en-US" altLang="zh-CN" sz="1600">
                <a:solidFill>
                  <a:srgbClr val="0050FF"/>
                </a:solidFill>
                <a:sym typeface="+mn-ea"/>
              </a:rPr>
              <a:t>wayland</a:t>
            </a:r>
            <a:endParaRPr lang="en-US" altLang="zh-CN" sz="1600">
              <a:solidFill>
                <a:srgbClr val="0050FF"/>
              </a:solidFill>
              <a:sym typeface="+mn-ea"/>
            </a:endParaRPr>
          </a:p>
          <a:p>
            <a:pPr marL="0" indent="0">
              <a:buNone/>
            </a:pPr>
            <a:endParaRPr lang="zh-CN" altLang="en-US" sz="1600">
              <a:solidFill>
                <a:srgbClr val="0050FF"/>
              </a:solidFill>
              <a:sym typeface="+mn-ea"/>
            </a:endParaRPr>
          </a:p>
          <a:p>
            <a:pPr marL="0" indent="0">
              <a:buNone/>
            </a:pPr>
            <a:r>
              <a:rPr lang="zh-CN" altLang="en-US" sz="1600">
                <a:solidFill>
                  <a:srgbClr val="0050FF"/>
                </a:solidFill>
                <a:sym typeface="+mn-ea"/>
              </a:rPr>
              <a:t>查看是否为</a:t>
            </a:r>
            <a:r>
              <a:rPr lang="en-US" altLang="zh-CN" sz="1600">
                <a:solidFill>
                  <a:srgbClr val="0050FF"/>
                </a:solidFill>
                <a:sym typeface="+mn-ea"/>
              </a:rPr>
              <a:t>waylan</a:t>
            </a:r>
            <a:r>
              <a:rPr lang="zh-CN" altLang="en-US" sz="1600">
                <a:solidFill>
                  <a:srgbClr val="0050FF"/>
                </a:solidFill>
                <a:sym typeface="+mn-ea"/>
              </a:rPr>
              <a:t>：</a:t>
            </a:r>
            <a:endParaRPr lang="zh-CN" altLang="en-US" sz="1600">
              <a:solidFill>
                <a:srgbClr val="0050FF"/>
              </a:solidFill>
              <a:sym typeface="+mn-ea"/>
            </a:endParaRPr>
          </a:p>
          <a:p>
            <a:pPr marL="0" indent="0">
              <a:buNone/>
            </a:pPr>
            <a:r>
              <a:rPr lang="en-US" altLang="zh-CN" sz="1600">
                <a:solidFill>
                  <a:srgbClr val="0050FF"/>
                </a:solidFill>
                <a:sym typeface="+mn-ea"/>
              </a:rPr>
              <a:t>1.</a:t>
            </a:r>
            <a:r>
              <a:rPr lang="zh-CN" altLang="en-US" sz="1600">
                <a:solidFill>
                  <a:srgbClr val="0050FF"/>
                </a:solidFill>
                <a:sym typeface="+mn-ea"/>
              </a:rPr>
              <a:t>个性化下无法切换</a:t>
            </a:r>
            <a:r>
              <a:rPr lang="en-US" altLang="zh-CN" sz="1600">
                <a:solidFill>
                  <a:srgbClr val="0050FF"/>
                </a:solidFill>
                <a:sym typeface="+mn-ea"/>
              </a:rPr>
              <a:t>2D</a:t>
            </a:r>
            <a:r>
              <a:rPr lang="zh-CN" altLang="en-US" sz="1600">
                <a:solidFill>
                  <a:srgbClr val="0050FF"/>
                </a:solidFill>
                <a:sym typeface="+mn-ea"/>
              </a:rPr>
              <a:t>（</a:t>
            </a:r>
            <a:r>
              <a:rPr lang="en-US" altLang="zh-CN" sz="1600">
                <a:solidFill>
                  <a:srgbClr val="0050FF"/>
                </a:solidFill>
                <a:sym typeface="+mn-ea"/>
              </a:rPr>
              <a:t>wayland</a:t>
            </a:r>
            <a:r>
              <a:rPr lang="zh-CN" altLang="en-US" sz="1600">
                <a:solidFill>
                  <a:srgbClr val="0050FF"/>
                </a:solidFill>
                <a:sym typeface="+mn-ea"/>
              </a:rPr>
              <a:t>下默认开启</a:t>
            </a:r>
            <a:r>
              <a:rPr lang="en-US" altLang="zh-CN" sz="1600">
                <a:solidFill>
                  <a:srgbClr val="0050FF"/>
                </a:solidFill>
                <a:sym typeface="+mn-ea"/>
              </a:rPr>
              <a:t>3D</a:t>
            </a:r>
            <a:r>
              <a:rPr lang="zh-CN" altLang="en-US" sz="1600">
                <a:solidFill>
                  <a:srgbClr val="0050FF"/>
                </a:solidFill>
                <a:sym typeface="+mn-ea"/>
              </a:rPr>
              <a:t>）</a:t>
            </a:r>
            <a:endParaRPr lang="en-US" altLang="zh-CN" sz="1600">
              <a:solidFill>
                <a:srgbClr val="0050FF"/>
              </a:solidFill>
              <a:sym typeface="+mn-ea"/>
            </a:endParaRPr>
          </a:p>
          <a:p>
            <a:pPr marL="0" indent="0">
              <a:buNone/>
            </a:pPr>
            <a:r>
              <a:rPr lang="en-US" altLang="zh-CN" sz="1600">
                <a:solidFill>
                  <a:srgbClr val="0050FF"/>
                </a:solidFill>
                <a:sym typeface="+mn-ea"/>
              </a:rPr>
              <a:t>2.ps aux | grep Xorg(Xorg</a:t>
            </a:r>
            <a:r>
              <a:rPr lang="zh-CN" altLang="en-US" sz="1600">
                <a:solidFill>
                  <a:srgbClr val="0050FF"/>
                </a:solidFill>
                <a:sym typeface="+mn-ea"/>
              </a:rPr>
              <a:t>为</a:t>
            </a:r>
            <a:r>
              <a:rPr lang="en-US" altLang="zh-CN" sz="1600">
                <a:solidFill>
                  <a:srgbClr val="0050FF"/>
                </a:solidFill>
                <a:sym typeface="+mn-ea"/>
              </a:rPr>
              <a:t>X11</a:t>
            </a:r>
            <a:r>
              <a:rPr lang="zh-CN" altLang="en-US" sz="1600">
                <a:solidFill>
                  <a:srgbClr val="0050FF"/>
                </a:solidFill>
                <a:sym typeface="+mn-ea"/>
              </a:rPr>
              <a:t>的进行，</a:t>
            </a:r>
            <a:r>
              <a:rPr lang="en-US" altLang="zh-CN" sz="1600">
                <a:solidFill>
                  <a:srgbClr val="0050FF"/>
                </a:solidFill>
                <a:sym typeface="+mn-ea"/>
              </a:rPr>
              <a:t>wayland</a:t>
            </a:r>
            <a:endParaRPr lang="en-US" altLang="zh-CN" sz="1600">
              <a:solidFill>
                <a:srgbClr val="0050FF"/>
              </a:solidFill>
              <a:sym typeface="+mn-ea"/>
            </a:endParaRPr>
          </a:p>
          <a:p>
            <a:pPr marL="0" indent="0">
              <a:buNone/>
            </a:pPr>
            <a:r>
              <a:rPr lang="zh-CN" altLang="en-US" sz="1600">
                <a:solidFill>
                  <a:srgbClr val="0050FF"/>
                </a:solidFill>
                <a:sym typeface="+mn-ea"/>
              </a:rPr>
              <a:t>使用</a:t>
            </a:r>
            <a:r>
              <a:rPr lang="en-US" altLang="zh-CN" sz="1600">
                <a:solidFill>
                  <a:srgbClr val="0050FF"/>
                </a:solidFill>
                <a:sym typeface="+mn-ea"/>
              </a:rPr>
              <a:t>Kwin)</a:t>
            </a:r>
            <a:endParaRPr lang="en-US" altLang="zh-CN" sz="1600">
              <a:solidFill>
                <a:srgbClr val="0050FF"/>
              </a:solidFill>
              <a:sym typeface="+mn-ea"/>
            </a:endParaRPr>
          </a:p>
          <a:p>
            <a:pPr marL="0" indent="0">
              <a:buNone/>
            </a:pPr>
            <a:endParaRPr lang="en-US" altLang="zh-CN" sz="1600">
              <a:solidFill>
                <a:srgbClr val="0050FF"/>
              </a:solidFill>
              <a:sym typeface="+mn-ea"/>
            </a:endParaRPr>
          </a:p>
        </p:txBody>
      </p:sp>
      <p:sp>
        <p:nvSpPr>
          <p:cNvPr id="3" name="标题 2"/>
          <p:cNvSpPr>
            <a:spLocks noGrp="1"/>
          </p:cNvSpPr>
          <p:nvPr>
            <p:ph type="title"/>
          </p:nvPr>
        </p:nvSpPr>
        <p:spPr/>
        <p:txBody>
          <a:bodyPr/>
          <a:p>
            <a:r>
              <a:rPr lang="en-US"/>
              <a:t>UOS</a:t>
            </a:r>
            <a:r>
              <a:rPr lang="zh-CN" altLang="en-US"/>
              <a:t>下切换到</a:t>
            </a:r>
            <a:r>
              <a:rPr lang="en-US" altLang="zh-CN"/>
              <a:t>Wayland</a:t>
            </a:r>
            <a:endParaRPr lang="en-US" altLang="zh-CN"/>
          </a:p>
        </p:txBody>
      </p:sp>
      <p:pic>
        <p:nvPicPr>
          <p:cNvPr id="4" name="图片 3" descr="修改为wayland"/>
          <p:cNvPicPr>
            <a:picLocks noChangeAspect="1"/>
          </p:cNvPicPr>
          <p:nvPr/>
        </p:nvPicPr>
        <p:blipFill>
          <a:blip r:embed="rId1"/>
          <a:stretch>
            <a:fillRect/>
          </a:stretch>
        </p:blipFill>
        <p:spPr>
          <a:xfrm>
            <a:off x="5732780" y="1964055"/>
            <a:ext cx="5886450" cy="3324225"/>
          </a:xfrm>
          <a:prstGeom prst="rect">
            <a:avLst/>
          </a:prstGeom>
        </p:spPr>
      </p:pic>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3" name="文本框 14339"/>
          <p:cNvSpPr txBox="1"/>
          <p:nvPr/>
        </p:nvSpPr>
        <p:spPr>
          <a:xfrm>
            <a:off x="2873563" y="2656841"/>
            <a:ext cx="6927057" cy="666115"/>
          </a:xfrm>
          <a:prstGeom prst="rect">
            <a:avLst/>
          </a:prstGeom>
          <a:noFill/>
          <a:ln w="12700">
            <a:noFill/>
          </a:ln>
        </p:spPr>
        <p:txBody>
          <a:bodyPr wrap="square" lIns="25400" tIns="25400" rIns="25400" bIns="25400" anchor="ctr" anchorCtr="0">
            <a:spAutoFit/>
          </a:bodyPr>
          <a:p>
            <a:pPr algn="ctr" hangingPunct="0"/>
            <a:r>
              <a:rPr lang="en-US" altLang="zh-CN" sz="4000" b="1">
                <a:solidFill>
                  <a:srgbClr val="0050FF"/>
                </a:solidFill>
                <a:latin typeface="思源黑体 CN Regular" panose="020B0500000000000000" charset="-122"/>
                <a:ea typeface="思源黑体 CN Regular" panose="020B0500000000000000" charset="-122"/>
                <a:sym typeface="Helvetica" charset="0"/>
              </a:rPr>
              <a:t>2.Python</a:t>
            </a:r>
            <a:r>
              <a:rPr lang="zh-CN" altLang="en-US" sz="4000" b="1">
                <a:solidFill>
                  <a:srgbClr val="0050FF"/>
                </a:solidFill>
                <a:latin typeface="思源黑体 CN Regular" panose="020B0500000000000000" charset="-122"/>
                <a:ea typeface="思源黑体 CN Regular" panose="020B0500000000000000" charset="-122"/>
                <a:sym typeface="Helvetica" charset="0"/>
              </a:rPr>
              <a:t>下模拟按键调研</a:t>
            </a:r>
            <a:endParaRPr lang="zh-CN" altLang="en-US" sz="4000" b="1">
              <a:solidFill>
                <a:srgbClr val="0050FF"/>
              </a:solidFill>
              <a:latin typeface="思源黑体 CN Regular" panose="020B0500000000000000" charset="-122"/>
              <a:ea typeface="思源黑体 CN Regular" panose="020B0500000000000000" charset="-122"/>
              <a:sym typeface="Helvetica" charset="0"/>
            </a:endParaRPr>
          </a:p>
        </p:txBody>
      </p:sp>
    </p:spTree>
  </p:cSld>
  <p:clrMapOvr>
    <a:masterClrMapping/>
  </p:clrMapOvr>
  <mc:AlternateContent xmlns:mc="http://schemas.openxmlformats.org/markup-compatibility/2006">
    <mc:Choice xmlns:p14="http://schemas.microsoft.com/office/powerpoint/2010/main" Requires="p14">
      <p:transition p14:dur="9"/>
    </mc:Choice>
    <mc:Fallback>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占位符 2"/>
          <p:cNvSpPr>
            <a:spLocks noGrp="1"/>
          </p:cNvSpPr>
          <p:nvPr>
            <p:ph type="body" idx="1"/>
          </p:nvPr>
        </p:nvSpPr>
        <p:spPr>
          <a:xfrm>
            <a:off x="443865" y="1243965"/>
            <a:ext cx="11409045" cy="5205730"/>
          </a:xfrm>
        </p:spPr>
        <p:txBody>
          <a:bodyPr>
            <a:normAutofit/>
          </a:bodyPr>
          <a:p>
            <a:pPr marL="0" indent="0">
              <a:buNone/>
            </a:pPr>
            <a:r>
              <a:rPr lang="en-US"/>
              <a:t>pyautogui</a:t>
            </a:r>
            <a:r>
              <a:rPr lang="zh-CN" altLang="en-US"/>
              <a:t>：</a:t>
            </a:r>
            <a:r>
              <a:rPr lang="zh-CN" altLang="en-US" sz="1600"/>
              <a:t>PyAutoGUI is a cross-platform GUI automation Python module for human beings. Used to programmatically control the mouse &amp; keyboard.</a:t>
            </a:r>
            <a:endParaRPr lang="zh-CN" altLang="en-US" sz="1600"/>
          </a:p>
          <a:p>
            <a:pPr marL="0" indent="0">
              <a:buNone/>
            </a:pPr>
            <a:r>
              <a:rPr lang="zh-CN" altLang="en-US" sz="1600"/>
              <a:t>安装：sudo apt install python3-pip scrot python3-tk python3-dev</a:t>
            </a:r>
            <a:r>
              <a:rPr lang="en-US" altLang="zh-CN" sz="1600"/>
              <a:t> </a:t>
            </a:r>
            <a:r>
              <a:rPr lang="zh-CN" altLang="en-US" sz="1600"/>
              <a:t>pip3 install pyautogui xlib xlrd xlwt</a:t>
            </a:r>
            <a:endParaRPr lang="zh-CN" altLang="en-US" sz="1600"/>
          </a:p>
          <a:p>
            <a:pPr marL="0" indent="0">
              <a:buNone/>
            </a:pPr>
            <a:r>
              <a:rPr lang="zh-CN" altLang="en-US" sz="1600"/>
              <a:t>测试：</a:t>
            </a:r>
            <a:r>
              <a:rPr lang="en-US" altLang="zh-CN" sz="1600"/>
              <a:t>python3</a:t>
            </a:r>
            <a:endParaRPr lang="en-US" altLang="zh-CN" sz="1600"/>
          </a:p>
          <a:p>
            <a:pPr marL="0" indent="0">
              <a:buNone/>
            </a:pPr>
            <a:r>
              <a:rPr lang="en-US" altLang="zh-CN" sz="1600"/>
              <a:t>&gt;&gt;&gt;import pyautogui(Wayland</a:t>
            </a:r>
            <a:r>
              <a:rPr lang="zh-CN" altLang="en-US" sz="1600"/>
              <a:t>下报错“Xlib.xauth:warning,no xauthority details available”</a:t>
            </a:r>
            <a:r>
              <a:rPr lang="en-US" altLang="zh-CN" sz="1600"/>
              <a:t>)</a:t>
            </a:r>
            <a:endParaRPr lang="en-US" altLang="zh-CN" sz="1600"/>
          </a:p>
          <a:p>
            <a:pPr marL="0" indent="0">
              <a:buNone/>
            </a:pPr>
            <a:r>
              <a:rPr lang="en-US" altLang="zh-CN" sz="1600"/>
              <a:t>&gt;&gt;&gt;pyautogui.moveTo(100, 150)</a:t>
            </a:r>
            <a:endParaRPr lang="zh-CN" altLang="en-US"/>
          </a:p>
          <a:p>
            <a:pPr marL="0" indent="0">
              <a:buNone/>
            </a:pPr>
            <a:endParaRPr lang="zh-CN" altLang="en-US"/>
          </a:p>
        </p:txBody>
      </p:sp>
      <p:sp>
        <p:nvSpPr>
          <p:cNvPr id="4" name="标题 3"/>
          <p:cNvSpPr>
            <a:spLocks noGrp="1"/>
          </p:cNvSpPr>
          <p:nvPr>
            <p:ph type="title"/>
          </p:nvPr>
        </p:nvSpPr>
        <p:spPr/>
        <p:txBody>
          <a:bodyPr/>
          <a:p>
            <a:r>
              <a:rPr lang="en-US"/>
              <a:t>Python</a:t>
            </a:r>
            <a:r>
              <a:rPr lang="zh-CN" altLang="en-US"/>
              <a:t>下模拟鼠键库</a:t>
            </a:r>
            <a:r>
              <a:rPr lang="en-US" altLang="zh-CN"/>
              <a:t>-pyautogui</a:t>
            </a:r>
            <a:endParaRPr lang="en-US" altLang="zh-CN"/>
          </a:p>
        </p:txBody>
      </p:sp>
      <p:pic>
        <p:nvPicPr>
          <p:cNvPr id="2" name="图片 1" descr="pyautogui_wayland"/>
          <p:cNvPicPr>
            <a:picLocks noChangeAspect="1"/>
          </p:cNvPicPr>
          <p:nvPr/>
        </p:nvPicPr>
        <p:blipFill>
          <a:blip r:embed="rId1"/>
          <a:stretch>
            <a:fillRect/>
          </a:stretch>
        </p:blipFill>
        <p:spPr>
          <a:xfrm>
            <a:off x="4593590" y="4051935"/>
            <a:ext cx="6315075" cy="2181225"/>
          </a:xfrm>
          <a:prstGeom prst="rect">
            <a:avLst/>
          </a:prstGeom>
        </p:spPr>
      </p:pic>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占位符 2"/>
          <p:cNvSpPr>
            <a:spLocks noGrp="1"/>
          </p:cNvSpPr>
          <p:nvPr>
            <p:ph type="body" idx="1"/>
          </p:nvPr>
        </p:nvSpPr>
        <p:spPr>
          <a:xfrm>
            <a:off x="443865" y="1243965"/>
            <a:ext cx="11409045" cy="5205730"/>
          </a:xfrm>
        </p:spPr>
        <p:txBody>
          <a:bodyPr>
            <a:normAutofit/>
          </a:bodyPr>
          <a:p>
            <a:pPr marL="0" indent="0">
              <a:buNone/>
            </a:pPr>
            <a:r>
              <a:rPr lang="en-US" altLang="zh-CN" sz="1800"/>
              <a:t>PyUserInput</a:t>
            </a:r>
            <a:r>
              <a:rPr lang="zh-CN" altLang="en-US" sz="1800"/>
              <a:t>：需要</a:t>
            </a:r>
            <a:r>
              <a:rPr lang="en-US" altLang="zh-CN" sz="1800"/>
              <a:t>Xlib</a:t>
            </a:r>
            <a:endParaRPr lang="en-US" altLang="zh-CN" sz="1800"/>
          </a:p>
          <a:p>
            <a:pPr marL="0" indent="0">
              <a:buNone/>
            </a:pPr>
            <a:r>
              <a:rPr lang="en-US" altLang="zh-CN" sz="1800"/>
              <a:t>GitHub</a:t>
            </a:r>
            <a:r>
              <a:rPr lang="zh-CN" altLang="en-US" sz="1800"/>
              <a:t>链接：https://github.com/PyUserInput/PyUserInput</a:t>
            </a:r>
            <a:endParaRPr lang="zh-CN" altLang="en-US" sz="1800"/>
          </a:p>
          <a:p>
            <a:pPr marL="0" indent="0">
              <a:buNone/>
            </a:pPr>
            <a:endParaRPr lang="zh-CN" altLang="en-US" sz="1800"/>
          </a:p>
          <a:p>
            <a:pPr marL="0" indent="0">
              <a:buNone/>
            </a:pPr>
            <a:r>
              <a:rPr lang="zh-CN" altLang="en-US" sz="1800"/>
              <a:t>virtkey：需要</a:t>
            </a:r>
            <a:r>
              <a:rPr lang="en-US" altLang="zh-CN" sz="1800"/>
              <a:t>X11</a:t>
            </a:r>
            <a:endParaRPr lang="en-US" altLang="zh-CN" sz="1800"/>
          </a:p>
          <a:p>
            <a:pPr marL="0" indent="0">
              <a:buNone/>
            </a:pPr>
            <a:r>
              <a:rPr lang="en-US" altLang="zh-CN" sz="1800"/>
              <a:t>GitHub</a:t>
            </a:r>
            <a:r>
              <a:rPr lang="zh-CN" altLang="en-US" sz="1800"/>
              <a:t>链接：https://github.com/Hockery/virtkey</a:t>
            </a:r>
            <a:endParaRPr lang="zh-CN" altLang="en-US" sz="1800"/>
          </a:p>
          <a:p>
            <a:pPr marL="0" indent="0">
              <a:buNone/>
            </a:pPr>
            <a:endParaRPr lang="en-US" altLang="zh-CN" sz="1800"/>
          </a:p>
          <a:p>
            <a:pPr marL="0" indent="0">
              <a:buNone/>
            </a:pPr>
            <a:r>
              <a:rPr lang="en-US" altLang="zh-CN" sz="1800"/>
              <a:t>pywinauto</a:t>
            </a:r>
            <a:r>
              <a:rPr lang="zh-CN" altLang="en-US" sz="1800"/>
              <a:t>（</a:t>
            </a:r>
            <a:r>
              <a:rPr lang="en-US" altLang="zh-CN" sz="1800"/>
              <a:t>windows</a:t>
            </a:r>
            <a:r>
              <a:rPr lang="zh-CN" altLang="en-US" sz="1800"/>
              <a:t>下专用</a:t>
            </a:r>
            <a:r>
              <a:rPr lang="en-US" altLang="zh-CN" sz="1800"/>
              <a:t>GUI</a:t>
            </a:r>
            <a:r>
              <a:rPr lang="zh-CN" altLang="en-US" sz="1800"/>
              <a:t>自动化工具）</a:t>
            </a:r>
            <a:endParaRPr lang="zh-CN" altLang="en-US" sz="1800"/>
          </a:p>
          <a:p>
            <a:pPr marL="0" indent="0">
              <a:buNone/>
            </a:pPr>
            <a:r>
              <a:rPr lang="zh-CN" altLang="en-US" sz="1800"/>
              <a:t>官网链接：https://pywinauto.readthedocs.io/en/latest/</a:t>
            </a:r>
            <a:endParaRPr lang="zh-CN" altLang="en-US" sz="1800"/>
          </a:p>
        </p:txBody>
      </p:sp>
      <p:sp>
        <p:nvSpPr>
          <p:cNvPr id="4" name="标题 3"/>
          <p:cNvSpPr>
            <a:spLocks noGrp="1"/>
          </p:cNvSpPr>
          <p:nvPr>
            <p:ph type="title"/>
          </p:nvPr>
        </p:nvSpPr>
        <p:spPr/>
        <p:txBody>
          <a:bodyPr/>
          <a:p>
            <a:r>
              <a:rPr lang="en-US"/>
              <a:t>Python</a:t>
            </a:r>
            <a:r>
              <a:rPr lang="zh-CN" altLang="en-US"/>
              <a:t>下模拟鼠键库</a:t>
            </a:r>
            <a:endParaRPr lang="en-US" altLang="zh-CN"/>
          </a:p>
        </p:txBody>
      </p:sp>
      <p:pic>
        <p:nvPicPr>
          <p:cNvPr id="5" name="图片 4" descr="PyUserInput"/>
          <p:cNvPicPr>
            <a:picLocks noChangeAspect="1"/>
          </p:cNvPicPr>
          <p:nvPr/>
        </p:nvPicPr>
        <p:blipFill>
          <a:blip r:embed="rId1"/>
          <a:stretch>
            <a:fillRect/>
          </a:stretch>
        </p:blipFill>
        <p:spPr>
          <a:xfrm>
            <a:off x="6628765" y="4507230"/>
            <a:ext cx="5224145" cy="1840865"/>
          </a:xfrm>
          <a:prstGeom prst="rect">
            <a:avLst/>
          </a:prstGeom>
        </p:spPr>
      </p:pic>
    </p:spTree>
  </p:cSld>
  <p:clrMapOvr>
    <a:masterClrMapping/>
  </p:clrMapOvr>
  <p:transition/>
</p:sld>
</file>

<file path=ppt/tags/tag1.xml><?xml version="1.0" encoding="utf-8"?>
<p:tagLst xmlns:p="http://schemas.openxmlformats.org/presentationml/2006/main">
  <p:tag name="MH" val="20160830110146"/>
  <p:tag name="MH_LIBRARY" val="CONTENTS"/>
  <p:tag name="MH_TYPE" val="OTHERS"/>
  <p:tag name="ID" val="553512"/>
</p:tagLst>
</file>

<file path=ppt/tags/tag2.xml><?xml version="1.0" encoding="utf-8"?>
<p:tagLst xmlns:p="http://schemas.openxmlformats.org/presentationml/2006/main">
  <p:tag name="MH" val="20160830110146"/>
  <p:tag name="MH_LIBRARY" val="CONTENTS"/>
  <p:tag name="MH_TYPE" val="OTHERS"/>
  <p:tag name="ID" val="553512"/>
</p:tagLst>
</file>

<file path=ppt/theme/theme1.xml><?xml version="1.0" encoding="utf-8"?>
<a:theme xmlns:a="http://schemas.openxmlformats.org/drawingml/2006/main" name="Office 主题">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3559</Words>
  <Application>WPS 演示</Application>
  <PresentationFormat>宽屏</PresentationFormat>
  <Paragraphs>159</Paragraphs>
  <Slides>15</Slides>
  <Notes>0</Notes>
  <HiddenSlides>0</HiddenSlides>
  <MMClips>0</MMClips>
  <ScaleCrop>false</ScaleCrop>
  <HeadingPairs>
    <vt:vector size="6" baseType="variant">
      <vt:variant>
        <vt:lpstr>已用的字体</vt:lpstr>
      </vt:variant>
      <vt:variant>
        <vt:i4>27</vt:i4>
      </vt:variant>
      <vt:variant>
        <vt:lpstr>主题</vt:lpstr>
      </vt:variant>
      <vt:variant>
        <vt:i4>1</vt:i4>
      </vt:variant>
      <vt:variant>
        <vt:lpstr>幻灯片标题</vt:lpstr>
      </vt:variant>
      <vt:variant>
        <vt:i4>15</vt:i4>
      </vt:variant>
    </vt:vector>
  </HeadingPairs>
  <TitlesOfParts>
    <vt:vector size="43" baseType="lpstr">
      <vt:lpstr>Arial</vt:lpstr>
      <vt:lpstr>宋体</vt:lpstr>
      <vt:lpstr>Wingdings</vt:lpstr>
      <vt:lpstr>Noto Sans CJK SC Regular</vt:lpstr>
      <vt:lpstr>Wingdings</vt:lpstr>
      <vt:lpstr>Nimbus Roman No9 L</vt:lpstr>
      <vt:lpstr>思源黑体 CN Regular</vt:lpstr>
      <vt:lpstr>方正黑体_GBK</vt:lpstr>
      <vt:lpstr>思源宋体</vt:lpstr>
      <vt:lpstr>方正书宋_GBK</vt:lpstr>
      <vt:lpstr>Noto Sans CJK SC</vt:lpstr>
      <vt:lpstr>Montserrat</vt:lpstr>
      <vt:lpstr>思源黑体 CN Bold</vt:lpstr>
      <vt:lpstr>Calibri</vt:lpstr>
      <vt:lpstr>思源黑体 CN Medium</vt:lpstr>
      <vt:lpstr>Helvetica</vt:lpstr>
      <vt:lpstr>Noto Sans</vt:lpstr>
      <vt:lpstr>方正细黑一_GBK</vt:lpstr>
      <vt:lpstr>Courier New</vt:lpstr>
      <vt:lpstr>DejaVu Sans</vt:lpstr>
      <vt:lpstr>微软雅黑</vt:lpstr>
      <vt:lpstr>宋体</vt:lpstr>
      <vt:lpstr>Arial Unicode MS</vt:lpstr>
      <vt:lpstr>文泉驿正黑</vt:lpstr>
      <vt:lpstr>DejaVu Math TeX Gyre</vt:lpstr>
      <vt:lpstr>文泉驿微米黑</vt:lpstr>
      <vt:lpstr>微软雅黑</vt:lpstr>
      <vt:lpstr>Office 主题</vt:lpstr>
      <vt:lpstr>Wayland下模拟鼠键调研</vt:lpstr>
      <vt:lpstr>PowerPoint 演示文稿</vt:lpstr>
      <vt:lpstr>PowerPoint 演示文稿</vt:lpstr>
      <vt:lpstr>X11介绍</vt:lpstr>
      <vt:lpstr>Wayland介绍</vt:lpstr>
      <vt:lpstr>UOS下切换到Wayland</vt:lpstr>
      <vt:lpstr>PowerPoint 演示文稿</vt:lpstr>
      <vt:lpstr>Python下模拟鼠键库-pyautogui</vt:lpstr>
      <vt:lpstr>Python下模拟鼠键库</vt:lpstr>
      <vt:lpstr>PowerPoint 演示文稿</vt:lpstr>
      <vt:lpstr>Wayland下模拟鼠键工具-wtype</vt:lpstr>
      <vt:lpstr>Wayland下模拟鼠键工具-ydotool</vt:lpstr>
      <vt:lpstr>ydotool使用</vt:lpstr>
      <vt:lpstr>ydotool使用</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fangyuxi</cp:lastModifiedBy>
  <cp:revision>146</cp:revision>
  <dcterms:created xsi:type="dcterms:W3CDTF">2022-06-07T08:56:34Z</dcterms:created>
  <dcterms:modified xsi:type="dcterms:W3CDTF">2022-06-07T08:56:34Z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16F2A34F187D44609129E743E51AB841</vt:lpwstr>
  </property>
  <property fmtid="{D5CDD505-2E9C-101B-9397-08002B2CF9AE}" pid="3" name="KSOProductBuildVer">
    <vt:lpwstr>2052-11.8.2.1112</vt:lpwstr>
  </property>
</Properties>
</file>