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F6A18CA-012B-48C3-8154-171B5D40B219}">
          <p14:sldIdLst>
            <p14:sldId id="543"/>
          </p14:sldIdLst>
        </p14:section>
        <p14:section name="无标题节" id="{99174A43-382F-4350-9DA6-F065EC5BDD3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hp" initials="w" lastIdx="1" clrIdx="0">
    <p:extLst>
      <p:ext uri="{19B8F6BF-5375-455C-9EA6-DF929625EA0E}">
        <p15:presenceInfo xmlns:p15="http://schemas.microsoft.com/office/powerpoint/2012/main" userId="whp" providerId="None"/>
      </p:ext>
    </p:extLst>
  </p:cmAuthor>
  <p:cmAuthor id="2" name="wangqi0011@126.com" initials="w" lastIdx="1" clrIdx="1">
    <p:extLst>
      <p:ext uri="{19B8F6BF-5375-455C-9EA6-DF929625EA0E}">
        <p15:presenceInfo xmlns:p15="http://schemas.microsoft.com/office/powerpoint/2012/main" userId="62b76f1ebbb8ce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3875" autoAdjust="0"/>
  </p:normalViewPr>
  <p:slideViewPr>
    <p:cSldViewPr snapToGrid="0">
      <p:cViewPr>
        <p:scale>
          <a:sx n="75" d="100"/>
          <a:sy n="75" d="100"/>
        </p:scale>
        <p:origin x="606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98090-3026-4F31-AE2C-CE7487353B69}" type="datetimeFigureOut">
              <a:rPr lang="zh-CN" altLang="en-US" smtClean="0"/>
              <a:t>2018/10/25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34A54-C7FB-40C9-BE0C-45AE2AD4E7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39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5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0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91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0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10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30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2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4595-F49A-45D7-B384-E5A332256938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7FFFF-AFFD-4072-942C-19E45A3106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9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1226820" y="-1346917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34235" y="314138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4023" y="448348"/>
            <a:ext cx="4877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     未来重构后的产品功能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5277" y="1320784"/>
            <a:ext cx="260152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17k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重构后的产品理念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我们将重构分为</a:t>
            </a:r>
            <a:r>
              <a:rPr lang="zh-CN" altLang="en-US" sz="1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读者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作者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社交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裂变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衍生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五个大功能模块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并将现有产品所具备的以及重构后新增的功能进行了梳理如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837408"/>
              </p:ext>
            </p:extLst>
          </p:nvPr>
        </p:nvGraphicFramePr>
        <p:xfrm>
          <a:off x="3848099" y="1212850"/>
          <a:ext cx="7825393" cy="519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964"/>
                <a:gridCol w="1433195"/>
                <a:gridCol w="5306234"/>
              </a:tblGrid>
              <a:tr h="4219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17kapp</a:t>
                      </a:r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现有功能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重构后新增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158358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读者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男女网络小说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智能推荐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13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漫画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出版书电子小说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1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有声听书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56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中短篇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电子音朗读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</a:t>
                      </a:r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vip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作者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作品创作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作品管理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数据查看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新书自荐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粉丝运营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作品勋章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作者等级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网文大学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社交</a:t>
                      </a:r>
                      <a:endParaRPr lang="zh-CN" altLang="en-US" sz="1100" b="0" i="0" u="none" strike="noStrike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新手村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星球广场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话题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58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粉丝运营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自平台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内容互动（书评、精华帖、找书、问答）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粉丝运营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自平台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道具互动（月票、推荐票、红包）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58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粉丝运营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自平台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社区互动（作者星球、作品兴趣、横向话题星球）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58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粉丝运营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自平台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游戏类互动（红包悬赏、单本书任务体系、卡牌游戏等）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58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粉丝运营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三方粉丝平台运营（微信公众号、微博互动、</a:t>
                      </a:r>
                      <a:r>
                        <a:rPr lang="en-US" altLang="zh-CN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QQ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群、微信群）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5835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粉丝运营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分销平台（百科类、知道类、门户网站、盗版网站）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裂变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作品分享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邀请好友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分享想法</a:t>
                      </a:r>
                      <a:r>
                        <a:rPr lang="en-US" altLang="zh-CN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章节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分享有奖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阅读时长兑换奖励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衍生</a:t>
                      </a:r>
                      <a:endParaRPr lang="zh-CN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少量</a:t>
                      </a:r>
                      <a:r>
                        <a:rPr 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H5</a:t>
                      </a:r>
                      <a:r>
                        <a:rPr lang="zh-CN" altLang="en-US" sz="11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AVG</a:t>
                      </a:r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游戏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影视作品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人物动漫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手办等实物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  <a:tr h="14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其他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703" marR="2703" marT="27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6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17103</TotalTime>
  <Words>263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2018年17工作计划</dc:title>
  <dc:creator>jin hui</dc:creator>
  <cp:lastModifiedBy>何 翔飞</cp:lastModifiedBy>
  <cp:revision>444</cp:revision>
  <dcterms:created xsi:type="dcterms:W3CDTF">2017-12-19T02:24:17Z</dcterms:created>
  <dcterms:modified xsi:type="dcterms:W3CDTF">2018-10-25T12:19:56Z</dcterms:modified>
</cp:coreProperties>
</file>