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8"/>
  </p:notesMasterIdLst>
  <p:sldIdLst>
    <p:sldId id="256" r:id="rId2"/>
    <p:sldId id="257" r:id="rId3"/>
    <p:sldId id="284" r:id="rId4"/>
    <p:sldId id="258" r:id="rId5"/>
    <p:sldId id="271" r:id="rId6"/>
    <p:sldId id="273" r:id="rId7"/>
    <p:sldId id="259" r:id="rId8"/>
    <p:sldId id="277" r:id="rId9"/>
    <p:sldId id="278" r:id="rId10"/>
    <p:sldId id="260" r:id="rId11"/>
    <p:sldId id="267" r:id="rId12"/>
    <p:sldId id="261" r:id="rId13"/>
    <p:sldId id="262" r:id="rId14"/>
    <p:sldId id="279" r:id="rId15"/>
    <p:sldId id="274" r:id="rId16"/>
    <p:sldId id="275" r:id="rId17"/>
    <p:sldId id="276" r:id="rId18"/>
    <p:sldId id="280" r:id="rId19"/>
    <p:sldId id="281" r:id="rId20"/>
    <p:sldId id="282" r:id="rId21"/>
    <p:sldId id="283" r:id="rId22"/>
    <p:sldId id="263" r:id="rId23"/>
    <p:sldId id="264" r:id="rId24"/>
    <p:sldId id="265" r:id="rId25"/>
    <p:sldId id="285"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83575" autoAdjust="0"/>
  </p:normalViewPr>
  <p:slideViewPr>
    <p:cSldViewPr snapToGrid="0">
      <p:cViewPr varScale="1">
        <p:scale>
          <a:sx n="86" d="100"/>
          <a:sy n="86" d="100"/>
        </p:scale>
        <p:origin x="24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et Photirath" userId="c726416f2f3a8e83" providerId="LiveId" clId="{4CD57226-B282-45BB-8097-EABBDA9D6B85}"/>
    <pc:docChg chg="undo redo custSel addSld delSld modSld sldOrd">
      <pc:chgData name="Phet Photirath" userId="c726416f2f3a8e83" providerId="LiveId" clId="{4CD57226-B282-45BB-8097-EABBDA9D6B85}" dt="2018-04-23T00:02:17.468" v="8356"/>
      <pc:docMkLst>
        <pc:docMk/>
      </pc:docMkLst>
      <pc:sldChg chg="modSp">
        <pc:chgData name="Phet Photirath" userId="c726416f2f3a8e83" providerId="LiveId" clId="{4CD57226-B282-45BB-8097-EABBDA9D6B85}" dt="2018-04-18T10:05:05.611" v="8034" actId="207"/>
        <pc:sldMkLst>
          <pc:docMk/>
          <pc:sldMk cId="3813949717" sldId="256"/>
        </pc:sldMkLst>
        <pc:spChg chg="mod">
          <ac:chgData name="Phet Photirath" userId="c726416f2f3a8e83" providerId="LiveId" clId="{4CD57226-B282-45BB-8097-EABBDA9D6B85}" dt="2018-04-18T10:05:05.611" v="8034" actId="207"/>
          <ac:spMkLst>
            <pc:docMk/>
            <pc:sldMk cId="3813949717" sldId="256"/>
            <ac:spMk id="3" creationId="{B21FCA59-03BA-4703-95EE-4CCE0086521A}"/>
          </ac:spMkLst>
        </pc:spChg>
      </pc:sldChg>
      <pc:sldChg chg="modSp modAnim">
        <pc:chgData name="Phet Photirath" userId="c726416f2f3a8e83" providerId="LiveId" clId="{4CD57226-B282-45BB-8097-EABBDA9D6B85}" dt="2018-04-18T10:19:43.991" v="8058" actId="207"/>
        <pc:sldMkLst>
          <pc:docMk/>
          <pc:sldMk cId="2183683645" sldId="257"/>
        </pc:sldMkLst>
        <pc:spChg chg="mod">
          <ac:chgData name="Phet Photirath" userId="c726416f2f3a8e83" providerId="LiveId" clId="{4CD57226-B282-45BB-8097-EABBDA9D6B85}" dt="2018-04-18T10:19:43.991" v="8058" actId="207"/>
          <ac:spMkLst>
            <pc:docMk/>
            <pc:sldMk cId="2183683645" sldId="257"/>
            <ac:spMk id="3" creationId="{402D6BE6-7AD7-425E-98F1-CDD4C896AD50}"/>
          </ac:spMkLst>
        </pc:spChg>
      </pc:sldChg>
      <pc:sldChg chg="modSp modAnim modNotesTx">
        <pc:chgData name="Phet Photirath" userId="c726416f2f3a8e83" providerId="LiveId" clId="{4CD57226-B282-45BB-8097-EABBDA9D6B85}" dt="2018-04-19T09:11:16.387" v="8144" actId="207"/>
        <pc:sldMkLst>
          <pc:docMk/>
          <pc:sldMk cId="2708620818" sldId="258"/>
        </pc:sldMkLst>
        <pc:spChg chg="mod">
          <ac:chgData name="Phet Photirath" userId="c726416f2f3a8e83" providerId="LiveId" clId="{4CD57226-B282-45BB-8097-EABBDA9D6B85}" dt="2018-04-16T11:09:51.686" v="961" actId="20577"/>
          <ac:spMkLst>
            <pc:docMk/>
            <pc:sldMk cId="2708620818" sldId="258"/>
            <ac:spMk id="4" creationId="{846CA0F8-0EF8-4FA7-B98A-EB224DFD1DCB}"/>
          </ac:spMkLst>
        </pc:spChg>
        <pc:spChg chg="mod">
          <ac:chgData name="Phet Photirath" userId="c726416f2f3a8e83" providerId="LiveId" clId="{4CD57226-B282-45BB-8097-EABBDA9D6B85}" dt="2018-04-19T09:11:16.387" v="8144" actId="207"/>
          <ac:spMkLst>
            <pc:docMk/>
            <pc:sldMk cId="2708620818" sldId="258"/>
            <ac:spMk id="5" creationId="{87FDEBB8-C128-473E-8ABB-19806210D122}"/>
          </ac:spMkLst>
        </pc:spChg>
      </pc:sldChg>
      <pc:sldChg chg="modSp modAnim modNotesTx">
        <pc:chgData name="Phet Photirath" userId="c726416f2f3a8e83" providerId="LiveId" clId="{4CD57226-B282-45BB-8097-EABBDA9D6B85}" dt="2018-04-18T10:20:07.667" v="8062" actId="207"/>
        <pc:sldMkLst>
          <pc:docMk/>
          <pc:sldMk cId="2324328584" sldId="259"/>
        </pc:sldMkLst>
        <pc:spChg chg="mod">
          <ac:chgData name="Phet Photirath" userId="c726416f2f3a8e83" providerId="LiveId" clId="{4CD57226-B282-45BB-8097-EABBDA9D6B85}" dt="2018-04-18T10:20:07.667" v="8062" actId="207"/>
          <ac:spMkLst>
            <pc:docMk/>
            <pc:sldMk cId="2324328584" sldId="259"/>
            <ac:spMk id="3" creationId="{F90433D6-FDE1-49B4-8E3A-8576F3FB4654}"/>
          </ac:spMkLst>
        </pc:spChg>
      </pc:sldChg>
      <pc:sldChg chg="modSp modAnim modNotesTx">
        <pc:chgData name="Phet Photirath" userId="c726416f2f3a8e83" providerId="LiveId" clId="{4CD57226-B282-45BB-8097-EABBDA9D6B85}" dt="2018-04-18T10:22:38.606" v="8072" actId="207"/>
        <pc:sldMkLst>
          <pc:docMk/>
          <pc:sldMk cId="2596322927" sldId="260"/>
        </pc:sldMkLst>
        <pc:spChg chg="mod">
          <ac:chgData name="Phet Photirath" userId="c726416f2f3a8e83" providerId="LiveId" clId="{4CD57226-B282-45BB-8097-EABBDA9D6B85}" dt="2018-04-18T10:22:38.606" v="8072" actId="207"/>
          <ac:spMkLst>
            <pc:docMk/>
            <pc:sldMk cId="2596322927" sldId="260"/>
            <ac:spMk id="3" creationId="{32F19B43-E66E-49C7-9B30-003FFA96C8A0}"/>
          </ac:spMkLst>
        </pc:spChg>
      </pc:sldChg>
      <pc:sldChg chg="modSp modAnim modNotesTx">
        <pc:chgData name="Phet Photirath" userId="c726416f2f3a8e83" providerId="LiveId" clId="{4CD57226-B282-45BB-8097-EABBDA9D6B85}" dt="2018-04-18T10:22:57.154" v="8073" actId="207"/>
        <pc:sldMkLst>
          <pc:docMk/>
          <pc:sldMk cId="3602327602" sldId="261"/>
        </pc:sldMkLst>
        <pc:spChg chg="mod">
          <ac:chgData name="Phet Photirath" userId="c726416f2f3a8e83" providerId="LiveId" clId="{4CD57226-B282-45BB-8097-EABBDA9D6B85}" dt="2018-04-17T14:59:49.209" v="6776" actId="20577"/>
          <ac:spMkLst>
            <pc:docMk/>
            <pc:sldMk cId="3602327602" sldId="261"/>
            <ac:spMk id="2" creationId="{AEB61B52-4425-4308-923C-B4132EE292EB}"/>
          </ac:spMkLst>
        </pc:spChg>
        <pc:spChg chg="mod">
          <ac:chgData name="Phet Photirath" userId="c726416f2f3a8e83" providerId="LiveId" clId="{4CD57226-B282-45BB-8097-EABBDA9D6B85}" dt="2018-04-18T10:22:57.154" v="8073" actId="207"/>
          <ac:spMkLst>
            <pc:docMk/>
            <pc:sldMk cId="3602327602" sldId="261"/>
            <ac:spMk id="3" creationId="{8ACF3E47-040E-4AA5-8DC3-476E4F04C71F}"/>
          </ac:spMkLst>
        </pc:spChg>
      </pc:sldChg>
      <pc:sldChg chg="modSp modAnim">
        <pc:chgData name="Phet Photirath" userId="c726416f2f3a8e83" providerId="LiveId" clId="{4CD57226-B282-45BB-8097-EABBDA9D6B85}" dt="2018-04-18T00:45:40.836" v="7184" actId="207"/>
        <pc:sldMkLst>
          <pc:docMk/>
          <pc:sldMk cId="3832601352" sldId="262"/>
        </pc:sldMkLst>
        <pc:spChg chg="mod">
          <ac:chgData name="Phet Photirath" userId="c726416f2f3a8e83" providerId="LiveId" clId="{4CD57226-B282-45BB-8097-EABBDA9D6B85}" dt="2018-04-17T14:57:45.632" v="6765" actId="207"/>
          <ac:spMkLst>
            <pc:docMk/>
            <pc:sldMk cId="3832601352" sldId="262"/>
            <ac:spMk id="3" creationId="{CB685536-685F-4738-AE8B-61630B9C5F40}"/>
          </ac:spMkLst>
        </pc:spChg>
      </pc:sldChg>
      <pc:sldChg chg="modSp modAnim">
        <pc:chgData name="Phet Photirath" userId="c726416f2f3a8e83" providerId="LiveId" clId="{4CD57226-B282-45BB-8097-EABBDA9D6B85}" dt="2018-04-18T10:23:39.315" v="8078" actId="207"/>
        <pc:sldMkLst>
          <pc:docMk/>
          <pc:sldMk cId="3922552639" sldId="263"/>
        </pc:sldMkLst>
        <pc:spChg chg="mod">
          <ac:chgData name="Phet Photirath" userId="c726416f2f3a8e83" providerId="LiveId" clId="{4CD57226-B282-45BB-8097-EABBDA9D6B85}" dt="2018-04-18T10:23:39.315" v="8078" actId="207"/>
          <ac:spMkLst>
            <pc:docMk/>
            <pc:sldMk cId="3922552639" sldId="263"/>
            <ac:spMk id="3" creationId="{861A0F4F-E8BA-4993-8DF7-1B8B10F7F191}"/>
          </ac:spMkLst>
        </pc:spChg>
      </pc:sldChg>
      <pc:sldChg chg="modSp add modAnim modNotesTx">
        <pc:chgData name="Phet Photirath" userId="c726416f2f3a8e83" providerId="LiveId" clId="{4CD57226-B282-45BB-8097-EABBDA9D6B85}" dt="2018-04-18T01:17:35.515" v="7857" actId="20577"/>
        <pc:sldMkLst>
          <pc:docMk/>
          <pc:sldMk cId="3161018742" sldId="264"/>
        </pc:sldMkLst>
        <pc:spChg chg="mod">
          <ac:chgData name="Phet Photirath" userId="c726416f2f3a8e83" providerId="LiveId" clId="{4CD57226-B282-45BB-8097-EABBDA9D6B85}" dt="2018-04-16T05:18:53.748" v="76" actId="20577"/>
          <ac:spMkLst>
            <pc:docMk/>
            <pc:sldMk cId="3161018742" sldId="264"/>
            <ac:spMk id="2" creationId="{4085399A-2304-469F-97E4-ADB739D489FF}"/>
          </ac:spMkLst>
        </pc:spChg>
      </pc:sldChg>
      <pc:sldChg chg="modSp add modAnim">
        <pc:chgData name="Phet Photirath" userId="c726416f2f3a8e83" providerId="LiveId" clId="{4CD57226-B282-45BB-8097-EABBDA9D6B85}" dt="2018-04-18T00:47:20.785" v="7194" actId="207"/>
        <pc:sldMkLst>
          <pc:docMk/>
          <pc:sldMk cId="3408374948" sldId="265"/>
        </pc:sldMkLst>
        <pc:spChg chg="mod">
          <ac:chgData name="Phet Photirath" userId="c726416f2f3a8e83" providerId="LiveId" clId="{4CD57226-B282-45BB-8097-EABBDA9D6B85}" dt="2018-04-16T05:19:15.744" v="107" actId="20577"/>
          <ac:spMkLst>
            <pc:docMk/>
            <pc:sldMk cId="3408374948" sldId="265"/>
            <ac:spMk id="2" creationId="{101BD383-49D8-4841-83FB-C2A7F6BD0FBF}"/>
          </ac:spMkLst>
        </pc:spChg>
      </pc:sldChg>
      <pc:sldChg chg="addSp delSp modSp add del modAnim">
        <pc:chgData name="Phet Photirath" userId="c726416f2f3a8e83" providerId="LiveId" clId="{4CD57226-B282-45BB-8097-EABBDA9D6B85}" dt="2018-04-18T10:23:48.960" v="8079" actId="207"/>
        <pc:sldMkLst>
          <pc:docMk/>
          <pc:sldMk cId="4125804058" sldId="266"/>
        </pc:sldMkLst>
        <pc:spChg chg="del">
          <ac:chgData name="Phet Photirath" userId="c726416f2f3a8e83" providerId="LiveId" clId="{4CD57226-B282-45BB-8097-EABBDA9D6B85}" dt="2018-04-16T05:19:37.818" v="111" actId="20577"/>
          <ac:spMkLst>
            <pc:docMk/>
            <pc:sldMk cId="4125804058" sldId="266"/>
            <ac:spMk id="2" creationId="{30190DFE-9200-4C3C-903A-44E12FA16A43}"/>
          </ac:spMkLst>
        </pc:spChg>
        <pc:spChg chg="del">
          <ac:chgData name="Phet Photirath" userId="c726416f2f3a8e83" providerId="LiveId" clId="{4CD57226-B282-45BB-8097-EABBDA9D6B85}" dt="2018-04-16T05:19:37.818" v="111" actId="20577"/>
          <ac:spMkLst>
            <pc:docMk/>
            <pc:sldMk cId="4125804058" sldId="266"/>
            <ac:spMk id="3" creationId="{FCF349F4-EC20-4136-AB70-DAA7E9E47293}"/>
          </ac:spMkLst>
        </pc:spChg>
        <pc:spChg chg="add mod">
          <ac:chgData name="Phet Photirath" userId="c726416f2f3a8e83" providerId="LiveId" clId="{4CD57226-B282-45BB-8097-EABBDA9D6B85}" dt="2018-04-16T05:19:41.404" v="123" actId="20577"/>
          <ac:spMkLst>
            <pc:docMk/>
            <pc:sldMk cId="4125804058" sldId="266"/>
            <ac:spMk id="4" creationId="{F372FD15-E0B7-4B8B-A899-1CADDB112346}"/>
          </ac:spMkLst>
        </pc:spChg>
        <pc:spChg chg="add mod">
          <ac:chgData name="Phet Photirath" userId="c726416f2f3a8e83" providerId="LiveId" clId="{4CD57226-B282-45BB-8097-EABBDA9D6B85}" dt="2018-04-18T10:23:48.960" v="8079" actId="207"/>
          <ac:spMkLst>
            <pc:docMk/>
            <pc:sldMk cId="4125804058" sldId="266"/>
            <ac:spMk id="5" creationId="{F3B7B340-4E11-4BFF-AC45-5D81BC76FD0A}"/>
          </ac:spMkLst>
        </pc:spChg>
      </pc:sldChg>
      <pc:sldChg chg="addSp delSp modSp add modAnim modNotesTx">
        <pc:chgData name="Phet Photirath" userId="c726416f2f3a8e83" providerId="LiveId" clId="{4CD57226-B282-45BB-8097-EABBDA9D6B85}" dt="2018-04-18T00:46:03.168" v="7186" actId="207"/>
        <pc:sldMkLst>
          <pc:docMk/>
          <pc:sldMk cId="2240867654" sldId="267"/>
        </pc:sldMkLst>
        <pc:spChg chg="add del mod">
          <ac:chgData name="Phet Photirath" userId="c726416f2f3a8e83" providerId="LiveId" clId="{4CD57226-B282-45BB-8097-EABBDA9D6B85}" dt="2018-04-16T11:07:26.229" v="879" actId="20577"/>
          <ac:spMkLst>
            <pc:docMk/>
            <pc:sldMk cId="2240867654" sldId="267"/>
            <ac:spMk id="2" creationId="{FC582939-C5F9-483B-917A-7995F9226047}"/>
          </ac:spMkLst>
        </pc:spChg>
        <pc:spChg chg="add del mod">
          <ac:chgData name="Phet Photirath" userId="c726416f2f3a8e83" providerId="LiveId" clId="{4CD57226-B282-45BB-8097-EABBDA9D6B85}" dt="2018-04-17T14:41:13.145" v="6600" actId="207"/>
          <ac:spMkLst>
            <pc:docMk/>
            <pc:sldMk cId="2240867654" sldId="267"/>
            <ac:spMk id="3" creationId="{0C6B9B6C-2B7F-43C4-8637-29517BA61760}"/>
          </ac:spMkLst>
        </pc:spChg>
        <pc:spChg chg="add del mod">
          <ac:chgData name="Phet Photirath" userId="c726416f2f3a8e83" providerId="LiveId" clId="{4CD57226-B282-45BB-8097-EABBDA9D6B85}" dt="2018-04-16T11:05:44.032" v="828" actId="20577"/>
          <ac:spMkLst>
            <pc:docMk/>
            <pc:sldMk cId="2240867654" sldId="267"/>
            <ac:spMk id="4" creationId="{185A3C86-BF7E-405E-8CE5-F8C616DDB139}"/>
          </ac:spMkLst>
        </pc:spChg>
        <pc:spChg chg="add mod">
          <ac:chgData name="Phet Photirath" userId="c726416f2f3a8e83" providerId="LiveId" clId="{4CD57226-B282-45BB-8097-EABBDA9D6B85}" dt="2018-04-17T14:41:43.730" v="6670" actId="20577"/>
          <ac:spMkLst>
            <pc:docMk/>
            <pc:sldMk cId="2240867654" sldId="267"/>
            <ac:spMk id="4" creationId="{0FCCD091-38AD-4ACF-B1AF-6861CA1DC3AE}"/>
          </ac:spMkLst>
        </pc:spChg>
        <pc:spChg chg="add del mod">
          <ac:chgData name="Phet Photirath" userId="c726416f2f3a8e83" providerId="LiveId" clId="{4CD57226-B282-45BB-8097-EABBDA9D6B85}" dt="2018-04-16T11:05:44.032" v="828" actId="20577"/>
          <ac:spMkLst>
            <pc:docMk/>
            <pc:sldMk cId="2240867654" sldId="267"/>
            <ac:spMk id="5" creationId="{CB34478E-8EAC-42EC-9A6C-47FD99A9A32B}"/>
          </ac:spMkLst>
        </pc:spChg>
      </pc:sldChg>
      <pc:sldChg chg="addSp delSp modSp add modTransition delAnim modAnim modNotesTx">
        <pc:chgData name="Phet Photirath" userId="c726416f2f3a8e83" providerId="LiveId" clId="{4CD57226-B282-45BB-8097-EABBDA9D6B85}" dt="2018-04-17T14:23:01.874" v="6272" actId="20577"/>
        <pc:sldMkLst>
          <pc:docMk/>
          <pc:sldMk cId="2378869990" sldId="271"/>
        </pc:sldMkLst>
        <pc:spChg chg="del">
          <ac:chgData name="Phet Photirath" userId="c726416f2f3a8e83" providerId="LiveId" clId="{4CD57226-B282-45BB-8097-EABBDA9D6B85}" dt="2018-04-16T11:09:18.718" v="924" actId="207"/>
          <ac:spMkLst>
            <pc:docMk/>
            <pc:sldMk cId="2378869990" sldId="271"/>
            <ac:spMk id="2" creationId="{A69F940D-25C7-4730-99F7-B7ADD491E87D}"/>
          </ac:spMkLst>
        </pc:spChg>
        <pc:spChg chg="del">
          <ac:chgData name="Phet Photirath" userId="c726416f2f3a8e83" providerId="LiveId" clId="{4CD57226-B282-45BB-8097-EABBDA9D6B85}" dt="2018-04-16T11:09:18.718" v="924" actId="207"/>
          <ac:spMkLst>
            <pc:docMk/>
            <pc:sldMk cId="2378869990" sldId="271"/>
            <ac:spMk id="3" creationId="{E73A1A68-9542-4B91-B2D1-453C098E9DBE}"/>
          </ac:spMkLst>
        </pc:spChg>
        <pc:spChg chg="add mod">
          <ac:chgData name="Phet Photirath" userId="c726416f2f3a8e83" providerId="LiveId" clId="{4CD57226-B282-45BB-8097-EABBDA9D6B85}" dt="2018-04-17T08:14:22.544" v="4792" actId="962"/>
          <ac:spMkLst>
            <pc:docMk/>
            <pc:sldMk cId="2378869990" sldId="271"/>
            <ac:spMk id="4" creationId="{900F898E-53D2-415F-9DC8-5BDD7DC42185}"/>
          </ac:spMkLst>
        </pc:spChg>
        <pc:spChg chg="add del mod ord">
          <ac:chgData name="Phet Photirath" userId="c726416f2f3a8e83" providerId="LiveId" clId="{4CD57226-B282-45BB-8097-EABBDA9D6B85}" dt="2018-04-16T11:31:53.454" v="1217" actId="478"/>
          <ac:spMkLst>
            <pc:docMk/>
            <pc:sldMk cId="2378869990" sldId="271"/>
            <ac:spMk id="5" creationId="{1C42CB21-9E6C-4F79-B2E4-1D0E214A7FE7}"/>
          </ac:spMkLst>
        </pc:spChg>
        <pc:spChg chg="add del mod">
          <ac:chgData name="Phet Photirath" userId="c726416f2f3a8e83" providerId="LiveId" clId="{4CD57226-B282-45BB-8097-EABBDA9D6B85}" dt="2018-04-16T11:11:46.207" v="1010" actId="11529"/>
          <ac:spMkLst>
            <pc:docMk/>
            <pc:sldMk cId="2378869990" sldId="271"/>
            <ac:spMk id="6" creationId="{F337F383-237F-4DEB-959D-0357390C774D}"/>
          </ac:spMkLst>
        </pc:spChg>
        <pc:spChg chg="add del">
          <ac:chgData name="Phet Photirath" userId="c726416f2f3a8e83" providerId="LiveId" clId="{4CD57226-B282-45BB-8097-EABBDA9D6B85}" dt="2018-04-16T11:11:51.642" v="1012" actId="207"/>
          <ac:spMkLst>
            <pc:docMk/>
            <pc:sldMk cId="2378869990" sldId="271"/>
            <ac:spMk id="7" creationId="{FA218193-AEED-489E-8375-289E5AA0CE68}"/>
          </ac:spMkLst>
        </pc:spChg>
        <pc:spChg chg="add del mod">
          <ac:chgData name="Phet Photirath" userId="c726416f2f3a8e83" providerId="LiveId" clId="{4CD57226-B282-45BB-8097-EABBDA9D6B85}" dt="2018-04-16T11:17:07.678" v="1098" actId="478"/>
          <ac:spMkLst>
            <pc:docMk/>
            <pc:sldMk cId="2378869990" sldId="271"/>
            <ac:spMk id="8" creationId="{95C963D4-0D9F-4E33-ACF8-E9C47D8FD7EE}"/>
          </ac:spMkLst>
        </pc:spChg>
        <pc:spChg chg="add del mod">
          <ac:chgData name="Phet Photirath" userId="c726416f2f3a8e83" providerId="LiveId" clId="{4CD57226-B282-45BB-8097-EABBDA9D6B85}" dt="2018-04-16T11:17:04.657" v="1097" actId="478"/>
          <ac:spMkLst>
            <pc:docMk/>
            <pc:sldMk cId="2378869990" sldId="271"/>
            <ac:spMk id="9" creationId="{60B271FB-CCAF-43A5-8752-C9353A2FB8D9}"/>
          </ac:spMkLst>
        </pc:spChg>
        <pc:spChg chg="add del mod ord">
          <ac:chgData name="Phet Photirath" userId="c726416f2f3a8e83" providerId="LiveId" clId="{4CD57226-B282-45BB-8097-EABBDA9D6B85}" dt="2018-04-16T11:31:53.454" v="1217" actId="478"/>
          <ac:spMkLst>
            <pc:docMk/>
            <pc:sldMk cId="2378869990" sldId="271"/>
            <ac:spMk id="10" creationId="{01D5A12A-A23F-4AA4-97B0-68723980221A}"/>
          </ac:spMkLst>
        </pc:spChg>
        <pc:spChg chg="add del mod ord">
          <ac:chgData name="Phet Photirath" userId="c726416f2f3a8e83" providerId="LiveId" clId="{4CD57226-B282-45BB-8097-EABBDA9D6B85}" dt="2018-04-16T11:31:53.454" v="1217" actId="478"/>
          <ac:spMkLst>
            <pc:docMk/>
            <pc:sldMk cId="2378869990" sldId="271"/>
            <ac:spMk id="11" creationId="{817EE228-372A-4E16-A259-11A5A67B877A}"/>
          </ac:spMkLst>
        </pc:spChg>
        <pc:spChg chg="add del mod ord">
          <ac:chgData name="Phet Photirath" userId="c726416f2f3a8e83" providerId="LiveId" clId="{4CD57226-B282-45BB-8097-EABBDA9D6B85}" dt="2018-04-16T11:31:53.454" v="1217" actId="478"/>
          <ac:spMkLst>
            <pc:docMk/>
            <pc:sldMk cId="2378869990" sldId="271"/>
            <ac:spMk id="12" creationId="{15A59E73-BB32-402B-B2DF-A9A19D96290F}"/>
          </ac:spMkLst>
        </pc:spChg>
        <pc:spChg chg="add mod topLvl">
          <ac:chgData name="Phet Photirath" userId="c726416f2f3a8e83" providerId="LiveId" clId="{4CD57226-B282-45BB-8097-EABBDA9D6B85}" dt="2018-04-17T08:14:11.114" v="4790" actId="962"/>
          <ac:spMkLst>
            <pc:docMk/>
            <pc:sldMk cId="2378869990" sldId="271"/>
            <ac:spMk id="13" creationId="{E149D9C4-DC6F-4FDB-B3C8-94461022011E}"/>
          </ac:spMkLst>
        </pc:spChg>
        <pc:spChg chg="add del mod">
          <ac:chgData name="Phet Photirath" userId="c726416f2f3a8e83" providerId="LiveId" clId="{4CD57226-B282-45BB-8097-EABBDA9D6B85}" dt="2018-04-16T12:14:10.422" v="1513" actId="478"/>
          <ac:spMkLst>
            <pc:docMk/>
            <pc:sldMk cId="2378869990" sldId="271"/>
            <ac:spMk id="14" creationId="{BFCE856B-B0D7-4F39-9250-63D1BB69408E}"/>
          </ac:spMkLst>
        </pc:spChg>
        <pc:spChg chg="add del mod">
          <ac:chgData name="Phet Photirath" userId="c726416f2f3a8e83" providerId="LiveId" clId="{4CD57226-B282-45BB-8097-EABBDA9D6B85}" dt="2018-04-16T12:14:10.422" v="1513" actId="478"/>
          <ac:spMkLst>
            <pc:docMk/>
            <pc:sldMk cId="2378869990" sldId="271"/>
            <ac:spMk id="15" creationId="{6C2435E3-AADC-4A79-BCF9-3585CABE0A97}"/>
          </ac:spMkLst>
        </pc:spChg>
        <pc:spChg chg="add del mod">
          <ac:chgData name="Phet Photirath" userId="c726416f2f3a8e83" providerId="LiveId" clId="{4CD57226-B282-45BB-8097-EABBDA9D6B85}" dt="2018-04-16T12:14:10.422" v="1513" actId="478"/>
          <ac:spMkLst>
            <pc:docMk/>
            <pc:sldMk cId="2378869990" sldId="271"/>
            <ac:spMk id="16" creationId="{8466B25A-6B0B-48F0-8D19-AB179D627D10}"/>
          </ac:spMkLst>
        </pc:spChg>
        <pc:spChg chg="add del mod">
          <ac:chgData name="Phet Photirath" userId="c726416f2f3a8e83" providerId="LiveId" clId="{4CD57226-B282-45BB-8097-EABBDA9D6B85}" dt="2018-04-16T11:35:06.278" v="1302" actId="478"/>
          <ac:spMkLst>
            <pc:docMk/>
            <pc:sldMk cId="2378869990" sldId="271"/>
            <ac:spMk id="17" creationId="{4B2B7D1A-A120-432F-A3CB-93B14255042D}"/>
          </ac:spMkLst>
        </pc:spChg>
        <pc:spChg chg="add mod topLvl">
          <ac:chgData name="Phet Photirath" userId="c726416f2f3a8e83" providerId="LiveId" clId="{4CD57226-B282-45BB-8097-EABBDA9D6B85}" dt="2018-04-17T08:08:58.141" v="4746" actId="962"/>
          <ac:spMkLst>
            <pc:docMk/>
            <pc:sldMk cId="2378869990" sldId="271"/>
            <ac:spMk id="18" creationId="{961F6998-8814-4402-9B18-5078904D770C}"/>
          </ac:spMkLst>
        </pc:spChg>
        <pc:spChg chg="add del mod">
          <ac:chgData name="Phet Photirath" userId="c726416f2f3a8e83" providerId="LiveId" clId="{4CD57226-B282-45BB-8097-EABBDA9D6B85}" dt="2018-04-16T13:04:03.484" v="1941" actId="478"/>
          <ac:spMkLst>
            <pc:docMk/>
            <pc:sldMk cId="2378869990" sldId="271"/>
            <ac:spMk id="19" creationId="{DAACBE3A-0092-4E94-B645-E56BDD54C035}"/>
          </ac:spMkLst>
        </pc:spChg>
        <pc:spChg chg="add del mod">
          <ac:chgData name="Phet Photirath" userId="c726416f2f3a8e83" providerId="LiveId" clId="{4CD57226-B282-45BB-8097-EABBDA9D6B85}" dt="2018-04-16T13:04:05.109" v="1942" actId="478"/>
          <ac:spMkLst>
            <pc:docMk/>
            <pc:sldMk cId="2378869990" sldId="271"/>
            <ac:spMk id="20" creationId="{E2C0FF75-DCC5-40FF-B2B3-96FABC7D79E2}"/>
          </ac:spMkLst>
        </pc:spChg>
        <pc:spChg chg="add del mod ord">
          <ac:chgData name="Phet Photirath" userId="c726416f2f3a8e83" providerId="LiveId" clId="{4CD57226-B282-45BB-8097-EABBDA9D6B85}" dt="2018-04-16T12:40:50.959" v="1832" actId="478"/>
          <ac:spMkLst>
            <pc:docMk/>
            <pc:sldMk cId="2378869990" sldId="271"/>
            <ac:spMk id="21" creationId="{2C4F4279-4E74-4E9D-A459-584C481BB5CA}"/>
          </ac:spMkLst>
        </pc:spChg>
        <pc:spChg chg="add del mod topLvl">
          <ac:chgData name="Phet Photirath" userId="c726416f2f3a8e83" providerId="LiveId" clId="{4CD57226-B282-45BB-8097-EABBDA9D6B85}" dt="2018-04-16T12:18:16.554" v="1589" actId="478"/>
          <ac:spMkLst>
            <pc:docMk/>
            <pc:sldMk cId="2378869990" sldId="271"/>
            <ac:spMk id="22" creationId="{F64D1229-F4B1-4412-A8E8-F3D4DD4E3869}"/>
          </ac:spMkLst>
        </pc:spChg>
        <pc:spChg chg="add del mod topLvl">
          <ac:chgData name="Phet Photirath" userId="c726416f2f3a8e83" providerId="LiveId" clId="{4CD57226-B282-45BB-8097-EABBDA9D6B85}" dt="2018-04-16T12:18:14.565" v="1588" actId="478"/>
          <ac:spMkLst>
            <pc:docMk/>
            <pc:sldMk cId="2378869990" sldId="271"/>
            <ac:spMk id="23" creationId="{89210A42-D4E6-4F22-8602-9D6913CC805A}"/>
          </ac:spMkLst>
        </pc:spChg>
        <pc:spChg chg="add del mod topLvl">
          <ac:chgData name="Phet Photirath" userId="c726416f2f3a8e83" providerId="LiveId" clId="{4CD57226-B282-45BB-8097-EABBDA9D6B85}" dt="2018-04-16T12:18:14.565" v="1588" actId="478"/>
          <ac:spMkLst>
            <pc:docMk/>
            <pc:sldMk cId="2378869990" sldId="271"/>
            <ac:spMk id="24" creationId="{CAAEF268-7446-4EF7-960E-B5AA6F6A5316}"/>
          </ac:spMkLst>
        </pc:spChg>
        <pc:spChg chg="add del mod topLvl">
          <ac:chgData name="Phet Photirath" userId="c726416f2f3a8e83" providerId="LiveId" clId="{4CD57226-B282-45BB-8097-EABBDA9D6B85}" dt="2018-04-16T12:18:14.565" v="1588" actId="478"/>
          <ac:spMkLst>
            <pc:docMk/>
            <pc:sldMk cId="2378869990" sldId="271"/>
            <ac:spMk id="25" creationId="{BF4896B9-3115-4CA9-BB34-A9B318A294F2}"/>
          </ac:spMkLst>
        </pc:spChg>
        <pc:spChg chg="add del mod topLvl">
          <ac:chgData name="Phet Photirath" userId="c726416f2f3a8e83" providerId="LiveId" clId="{4CD57226-B282-45BB-8097-EABBDA9D6B85}" dt="2018-04-16T12:18:14.565" v="1588" actId="478"/>
          <ac:spMkLst>
            <pc:docMk/>
            <pc:sldMk cId="2378869990" sldId="271"/>
            <ac:spMk id="26" creationId="{7E2862B9-E0CF-42F7-BFD9-383074EF4BC6}"/>
          </ac:spMkLst>
        </pc:spChg>
        <pc:spChg chg="add del mod topLvl">
          <ac:chgData name="Phet Photirath" userId="c726416f2f3a8e83" providerId="LiveId" clId="{4CD57226-B282-45BB-8097-EABBDA9D6B85}" dt="2018-04-16T12:18:14.565" v="1588" actId="478"/>
          <ac:spMkLst>
            <pc:docMk/>
            <pc:sldMk cId="2378869990" sldId="271"/>
            <ac:spMk id="27" creationId="{FCA61606-D6D0-4D27-A214-3E6D9F976193}"/>
          </ac:spMkLst>
        </pc:spChg>
        <pc:spChg chg="add del mod topLvl">
          <ac:chgData name="Phet Photirath" userId="c726416f2f3a8e83" providerId="LiveId" clId="{4CD57226-B282-45BB-8097-EABBDA9D6B85}" dt="2018-04-16T12:18:14.565" v="1588" actId="478"/>
          <ac:spMkLst>
            <pc:docMk/>
            <pc:sldMk cId="2378869990" sldId="271"/>
            <ac:spMk id="28" creationId="{61380EBA-A8D9-43CD-B52F-292A68B50C97}"/>
          </ac:spMkLst>
        </pc:spChg>
        <pc:spChg chg="add mod">
          <ac:chgData name="Phet Photirath" userId="c726416f2f3a8e83" providerId="LiveId" clId="{4CD57226-B282-45BB-8097-EABBDA9D6B85}" dt="2018-04-16T11:38:50.524" v="1484" actId="571"/>
          <ac:spMkLst>
            <pc:docMk/>
            <pc:sldMk cId="2378869990" sldId="271"/>
            <ac:spMk id="29" creationId="{3F881EA9-DD0F-49E9-BEB6-7EFCC404928F}"/>
          </ac:spMkLst>
        </pc:spChg>
        <pc:spChg chg="add mod topLvl">
          <ac:chgData name="Phet Photirath" userId="c726416f2f3a8e83" providerId="LiveId" clId="{4CD57226-B282-45BB-8097-EABBDA9D6B85}" dt="2018-04-17T08:14:19.066" v="4791" actId="962"/>
          <ac:spMkLst>
            <pc:docMk/>
            <pc:sldMk cId="2378869990" sldId="271"/>
            <ac:spMk id="31" creationId="{DF1C262F-B3B1-46AA-A16C-CF9995AD743F}"/>
          </ac:spMkLst>
        </pc:spChg>
        <pc:spChg chg="mod">
          <ac:chgData name="Phet Photirath" userId="c726416f2f3a8e83" providerId="LiveId" clId="{4CD57226-B282-45BB-8097-EABBDA9D6B85}" dt="2018-04-16T12:17:11.866" v="1582" actId="20577"/>
          <ac:spMkLst>
            <pc:docMk/>
            <pc:sldMk cId="2378869990" sldId="271"/>
            <ac:spMk id="45" creationId="{C21DCA2B-70A3-4862-BDD1-3EF892EC41E8}"/>
          </ac:spMkLst>
        </pc:spChg>
        <pc:spChg chg="add mod">
          <ac:chgData name="Phet Photirath" userId="c726416f2f3a8e83" providerId="LiveId" clId="{4CD57226-B282-45BB-8097-EABBDA9D6B85}" dt="2018-04-17T08:14:05.575" v="4788" actId="962"/>
          <ac:spMkLst>
            <pc:docMk/>
            <pc:sldMk cId="2378869990" sldId="271"/>
            <ac:spMk id="54" creationId="{91119228-EE40-4A92-BEAA-12460A52B3E9}"/>
          </ac:spMkLst>
        </pc:spChg>
        <pc:spChg chg="add mod">
          <ac:chgData name="Phet Photirath" userId="c726416f2f3a8e83" providerId="LiveId" clId="{4CD57226-B282-45BB-8097-EABBDA9D6B85}" dt="2018-04-17T08:13:59.815" v="4787" actId="962"/>
          <ac:spMkLst>
            <pc:docMk/>
            <pc:sldMk cId="2378869990" sldId="271"/>
            <ac:spMk id="55" creationId="{2FD3E1EB-0389-4A92-9F43-5E5D1D2774F8}"/>
          </ac:spMkLst>
        </pc:spChg>
        <pc:spChg chg="add mod">
          <ac:chgData name="Phet Photirath" userId="c726416f2f3a8e83" providerId="LiveId" clId="{4CD57226-B282-45BB-8097-EABBDA9D6B85}" dt="2018-04-17T08:13:55.665" v="4786" actId="962"/>
          <ac:spMkLst>
            <pc:docMk/>
            <pc:sldMk cId="2378869990" sldId="271"/>
            <ac:spMk id="56" creationId="{4E6B280E-BC71-43C6-9BE2-046B038D96E4}"/>
          </ac:spMkLst>
        </pc:spChg>
        <pc:spChg chg="add mod">
          <ac:chgData name="Phet Photirath" userId="c726416f2f3a8e83" providerId="LiveId" clId="{4CD57226-B282-45BB-8097-EABBDA9D6B85}" dt="2018-04-17T08:13:50.766" v="4785" actId="962"/>
          <ac:spMkLst>
            <pc:docMk/>
            <pc:sldMk cId="2378869990" sldId="271"/>
            <ac:spMk id="57" creationId="{5F4B9100-BFAD-4899-8962-5072ACAF337D}"/>
          </ac:spMkLst>
        </pc:spChg>
        <pc:spChg chg="add mod">
          <ac:chgData name="Phet Photirath" userId="c726416f2f3a8e83" providerId="LiveId" clId="{4CD57226-B282-45BB-8097-EABBDA9D6B85}" dt="2018-04-17T08:13:43.955" v="4784" actId="962"/>
          <ac:spMkLst>
            <pc:docMk/>
            <pc:sldMk cId="2378869990" sldId="271"/>
            <ac:spMk id="58" creationId="{CC1A499F-C4E1-438C-9D9B-FDA8D28EED58}"/>
          </ac:spMkLst>
        </pc:spChg>
        <pc:spChg chg="add mod">
          <ac:chgData name="Phet Photirath" userId="c726416f2f3a8e83" providerId="LiveId" clId="{4CD57226-B282-45BB-8097-EABBDA9D6B85}" dt="2018-04-17T08:13:40.095" v="4783" actId="962"/>
          <ac:spMkLst>
            <pc:docMk/>
            <pc:sldMk cId="2378869990" sldId="271"/>
            <ac:spMk id="59" creationId="{49B4BC04-981B-4142-87EE-BCB921C30311}"/>
          </ac:spMkLst>
        </pc:spChg>
        <pc:spChg chg="add mod">
          <ac:chgData name="Phet Photirath" userId="c726416f2f3a8e83" providerId="LiveId" clId="{4CD57226-B282-45BB-8097-EABBDA9D6B85}" dt="2018-04-17T08:13:34.097" v="4782" actId="962"/>
          <ac:spMkLst>
            <pc:docMk/>
            <pc:sldMk cId="2378869990" sldId="271"/>
            <ac:spMk id="60" creationId="{B5CEDD9B-0533-477A-9E48-0EEEF6687385}"/>
          </ac:spMkLst>
        </pc:spChg>
        <pc:spChg chg="mod">
          <ac:chgData name="Phet Photirath" userId="c726416f2f3a8e83" providerId="LiveId" clId="{4CD57226-B282-45BB-8097-EABBDA9D6B85}" dt="2018-04-17T08:12:53.546" v="4779" actId="962"/>
          <ac:spMkLst>
            <pc:docMk/>
            <pc:sldMk cId="2378869990" sldId="271"/>
            <ac:spMk id="65" creationId="{5D63DD10-8B78-4D7E-8820-AD7456E2136C}"/>
          </ac:spMkLst>
        </pc:spChg>
        <pc:spChg chg="mod">
          <ac:chgData name="Phet Photirath" userId="c726416f2f3a8e83" providerId="LiveId" clId="{4CD57226-B282-45BB-8097-EABBDA9D6B85}" dt="2018-04-17T08:13:05.476" v="4780" actId="962"/>
          <ac:spMkLst>
            <pc:docMk/>
            <pc:sldMk cId="2378869990" sldId="271"/>
            <ac:spMk id="66" creationId="{CD16B6ED-D4F7-4314-A1A4-1707455A98F0}"/>
          </ac:spMkLst>
        </pc:spChg>
        <pc:spChg chg="mod">
          <ac:chgData name="Phet Photirath" userId="c726416f2f3a8e83" providerId="LiveId" clId="{4CD57226-B282-45BB-8097-EABBDA9D6B85}" dt="2018-04-17T08:12:49.408" v="4778" actId="962"/>
          <ac:spMkLst>
            <pc:docMk/>
            <pc:sldMk cId="2378869990" sldId="271"/>
            <ac:spMk id="67" creationId="{E633928B-B468-4130-A408-D13D7CAACD8D}"/>
          </ac:spMkLst>
        </pc:spChg>
        <pc:spChg chg="mod">
          <ac:chgData name="Phet Photirath" userId="c726416f2f3a8e83" providerId="LiveId" clId="{4CD57226-B282-45BB-8097-EABBDA9D6B85}" dt="2018-04-17T08:12:43.087" v="4777" actId="962"/>
          <ac:spMkLst>
            <pc:docMk/>
            <pc:sldMk cId="2378869990" sldId="271"/>
            <ac:spMk id="68" creationId="{B6E5A79A-A517-48D3-AA8C-24267A065D25}"/>
          </ac:spMkLst>
        </pc:spChg>
        <pc:spChg chg="mod">
          <ac:chgData name="Phet Photirath" userId="c726416f2f3a8e83" providerId="LiveId" clId="{4CD57226-B282-45BB-8097-EABBDA9D6B85}" dt="2018-04-17T08:12:37.317" v="4776" actId="962"/>
          <ac:spMkLst>
            <pc:docMk/>
            <pc:sldMk cId="2378869990" sldId="271"/>
            <ac:spMk id="69" creationId="{26201EE8-42D9-488E-94FD-23056077B83D}"/>
          </ac:spMkLst>
        </pc:spChg>
        <pc:spChg chg="mod">
          <ac:chgData name="Phet Photirath" userId="c726416f2f3a8e83" providerId="LiveId" clId="{4CD57226-B282-45BB-8097-EABBDA9D6B85}" dt="2018-04-17T08:12:33.247" v="4775" actId="962"/>
          <ac:spMkLst>
            <pc:docMk/>
            <pc:sldMk cId="2378869990" sldId="271"/>
            <ac:spMk id="70" creationId="{769949F2-8EBA-4CE3-83AF-3E975BE6C455}"/>
          </ac:spMkLst>
        </pc:spChg>
        <pc:spChg chg="mod">
          <ac:chgData name="Phet Photirath" userId="c726416f2f3a8e83" providerId="LiveId" clId="{4CD57226-B282-45BB-8097-EABBDA9D6B85}" dt="2018-04-17T08:12:24.537" v="4774" actId="962"/>
          <ac:spMkLst>
            <pc:docMk/>
            <pc:sldMk cId="2378869990" sldId="271"/>
            <ac:spMk id="71" creationId="{A96075A2-33A7-4BBC-BCEB-F8EE2A9025B5}"/>
          </ac:spMkLst>
        </pc:spChg>
        <pc:spChg chg="mod">
          <ac:chgData name="Phet Photirath" userId="c726416f2f3a8e83" providerId="LiveId" clId="{4CD57226-B282-45BB-8097-EABBDA9D6B85}" dt="2018-04-17T08:12:19.987" v="4773" actId="962"/>
          <ac:spMkLst>
            <pc:docMk/>
            <pc:sldMk cId="2378869990" sldId="271"/>
            <ac:spMk id="72" creationId="{C9AE850C-A52C-4847-86E3-870025D77526}"/>
          </ac:spMkLst>
        </pc:spChg>
        <pc:spChg chg="mod">
          <ac:chgData name="Phet Photirath" userId="c726416f2f3a8e83" providerId="LiveId" clId="{4CD57226-B282-45BB-8097-EABBDA9D6B85}" dt="2018-04-17T08:12:14.887" v="4772" actId="962"/>
          <ac:spMkLst>
            <pc:docMk/>
            <pc:sldMk cId="2378869990" sldId="271"/>
            <ac:spMk id="73" creationId="{2D40A971-343B-48A3-9AE7-C3FEEE2652B4}"/>
          </ac:spMkLst>
        </pc:spChg>
        <pc:spChg chg="mod">
          <ac:chgData name="Phet Photirath" userId="c726416f2f3a8e83" providerId="LiveId" clId="{4CD57226-B282-45BB-8097-EABBDA9D6B85}" dt="2018-04-17T08:11:23.838" v="4768" actId="962"/>
          <ac:spMkLst>
            <pc:docMk/>
            <pc:sldMk cId="2378869990" sldId="271"/>
            <ac:spMk id="75" creationId="{868392AF-5DA1-472E-B46B-23BA11EF9C1E}"/>
          </ac:spMkLst>
        </pc:spChg>
        <pc:spChg chg="mod">
          <ac:chgData name="Phet Photirath" userId="c726416f2f3a8e83" providerId="LiveId" clId="{4CD57226-B282-45BB-8097-EABBDA9D6B85}" dt="2018-04-17T08:11:31.349" v="4769" actId="962"/>
          <ac:spMkLst>
            <pc:docMk/>
            <pc:sldMk cId="2378869990" sldId="271"/>
            <ac:spMk id="76" creationId="{681D87D6-3C79-412D-BCE2-6D75BBAE366E}"/>
          </ac:spMkLst>
        </pc:spChg>
        <pc:spChg chg="mod">
          <ac:chgData name="Phet Photirath" userId="c726416f2f3a8e83" providerId="LiveId" clId="{4CD57226-B282-45BB-8097-EABBDA9D6B85}" dt="2018-04-17T08:11:17.769" v="4766" actId="962"/>
          <ac:spMkLst>
            <pc:docMk/>
            <pc:sldMk cId="2378869990" sldId="271"/>
            <ac:spMk id="77" creationId="{D875BCA1-2EE9-4980-BBA4-FE9979166454}"/>
          </ac:spMkLst>
        </pc:spChg>
        <pc:spChg chg="mod">
          <ac:chgData name="Phet Photirath" userId="c726416f2f3a8e83" providerId="LiveId" clId="{4CD57226-B282-45BB-8097-EABBDA9D6B85}" dt="2018-04-17T08:11:10.080" v="4765" actId="962"/>
          <ac:spMkLst>
            <pc:docMk/>
            <pc:sldMk cId="2378869990" sldId="271"/>
            <ac:spMk id="78" creationId="{497E2D10-B58D-4A6A-96A3-DEA4DF364C32}"/>
          </ac:spMkLst>
        </pc:spChg>
        <pc:spChg chg="mod">
          <ac:chgData name="Phet Photirath" userId="c726416f2f3a8e83" providerId="LiveId" clId="{4CD57226-B282-45BB-8097-EABBDA9D6B85}" dt="2018-04-17T08:11:04.149" v="4764" actId="962"/>
          <ac:spMkLst>
            <pc:docMk/>
            <pc:sldMk cId="2378869990" sldId="271"/>
            <ac:spMk id="79" creationId="{95E74B69-9ED1-4906-B0B9-94A973889F29}"/>
          </ac:spMkLst>
        </pc:spChg>
        <pc:spChg chg="mod">
          <ac:chgData name="Phet Photirath" userId="c726416f2f3a8e83" providerId="LiveId" clId="{4CD57226-B282-45BB-8097-EABBDA9D6B85}" dt="2018-04-17T08:10:59.890" v="4763" actId="962"/>
          <ac:spMkLst>
            <pc:docMk/>
            <pc:sldMk cId="2378869990" sldId="271"/>
            <ac:spMk id="80" creationId="{A28C3ECB-B6BC-494E-A046-FC75D166B527}"/>
          </ac:spMkLst>
        </pc:spChg>
        <pc:spChg chg="mod">
          <ac:chgData name="Phet Photirath" userId="c726416f2f3a8e83" providerId="LiveId" clId="{4CD57226-B282-45BB-8097-EABBDA9D6B85}" dt="2018-04-17T08:10:55.809" v="4762" actId="962"/>
          <ac:spMkLst>
            <pc:docMk/>
            <pc:sldMk cId="2378869990" sldId="271"/>
            <ac:spMk id="81" creationId="{188D1BAE-937E-43A2-9D3F-3DD2C82AD6D0}"/>
          </ac:spMkLst>
        </pc:spChg>
        <pc:spChg chg="mod">
          <ac:chgData name="Phet Photirath" userId="c726416f2f3a8e83" providerId="LiveId" clId="{4CD57226-B282-45BB-8097-EABBDA9D6B85}" dt="2018-04-17T08:10:49.919" v="4761" actId="962"/>
          <ac:spMkLst>
            <pc:docMk/>
            <pc:sldMk cId="2378869990" sldId="271"/>
            <ac:spMk id="82" creationId="{84CD12BC-82A7-492E-B31F-4E4590B4009F}"/>
          </ac:spMkLst>
        </pc:spChg>
        <pc:spChg chg="mod">
          <ac:chgData name="Phet Photirath" userId="c726416f2f3a8e83" providerId="LiveId" clId="{4CD57226-B282-45BB-8097-EABBDA9D6B85}" dt="2018-04-17T08:10:43.880" v="4760" actId="962"/>
          <ac:spMkLst>
            <pc:docMk/>
            <pc:sldMk cId="2378869990" sldId="271"/>
            <ac:spMk id="83" creationId="{C9D3CCCF-3BA0-49FE-827D-3E34A745859A}"/>
          </ac:spMkLst>
        </pc:spChg>
        <pc:spChg chg="mod">
          <ac:chgData name="Phet Photirath" userId="c726416f2f3a8e83" providerId="LiveId" clId="{4CD57226-B282-45BB-8097-EABBDA9D6B85}" dt="2018-04-17T08:10:07.060" v="4757" actId="962"/>
          <ac:spMkLst>
            <pc:docMk/>
            <pc:sldMk cId="2378869990" sldId="271"/>
            <ac:spMk id="85" creationId="{D72B5B7C-4C83-447F-98D2-42C6934CC70F}"/>
          </ac:spMkLst>
        </pc:spChg>
        <pc:spChg chg="mod">
          <ac:chgData name="Phet Photirath" userId="c726416f2f3a8e83" providerId="LiveId" clId="{4CD57226-B282-45BB-8097-EABBDA9D6B85}" dt="2018-04-17T08:10:15.642" v="4758" actId="962"/>
          <ac:spMkLst>
            <pc:docMk/>
            <pc:sldMk cId="2378869990" sldId="271"/>
            <ac:spMk id="86" creationId="{9E7A7143-839A-4915-9420-EA2E29D99FDA}"/>
          </ac:spMkLst>
        </pc:spChg>
        <pc:spChg chg="mod">
          <ac:chgData name="Phet Photirath" userId="c726416f2f3a8e83" providerId="LiveId" clId="{4CD57226-B282-45BB-8097-EABBDA9D6B85}" dt="2018-04-17T08:10:02.240" v="4756" actId="962"/>
          <ac:spMkLst>
            <pc:docMk/>
            <pc:sldMk cId="2378869990" sldId="271"/>
            <ac:spMk id="87" creationId="{AC24C0F0-4942-46B0-B130-3AB8ABD406C3}"/>
          </ac:spMkLst>
        </pc:spChg>
        <pc:spChg chg="mod">
          <ac:chgData name="Phet Photirath" userId="c726416f2f3a8e83" providerId="LiveId" clId="{4CD57226-B282-45BB-8097-EABBDA9D6B85}" dt="2018-04-17T08:09:57.111" v="4755" actId="962"/>
          <ac:spMkLst>
            <pc:docMk/>
            <pc:sldMk cId="2378869990" sldId="271"/>
            <ac:spMk id="88" creationId="{2226240C-098A-4DB2-B1D0-9113B8ED2520}"/>
          </ac:spMkLst>
        </pc:spChg>
        <pc:spChg chg="mod">
          <ac:chgData name="Phet Photirath" userId="c726416f2f3a8e83" providerId="LiveId" clId="{4CD57226-B282-45BB-8097-EABBDA9D6B85}" dt="2018-04-17T08:09:52.412" v="4754" actId="962"/>
          <ac:spMkLst>
            <pc:docMk/>
            <pc:sldMk cId="2378869990" sldId="271"/>
            <ac:spMk id="89" creationId="{B89D7F10-692C-4921-9742-219791BEA9F7}"/>
          </ac:spMkLst>
        </pc:spChg>
        <pc:spChg chg="mod">
          <ac:chgData name="Phet Photirath" userId="c726416f2f3a8e83" providerId="LiveId" clId="{4CD57226-B282-45BB-8097-EABBDA9D6B85}" dt="2018-04-17T08:09:47.400" v="4753" actId="962"/>
          <ac:spMkLst>
            <pc:docMk/>
            <pc:sldMk cId="2378869990" sldId="271"/>
            <ac:spMk id="90" creationId="{275EF3BE-2413-48C7-806C-5837F89B92C8}"/>
          </ac:spMkLst>
        </pc:spChg>
        <pc:spChg chg="mod">
          <ac:chgData name="Phet Photirath" userId="c726416f2f3a8e83" providerId="LiveId" clId="{4CD57226-B282-45BB-8097-EABBDA9D6B85}" dt="2018-04-17T08:09:42.780" v="4752" actId="962"/>
          <ac:spMkLst>
            <pc:docMk/>
            <pc:sldMk cId="2378869990" sldId="271"/>
            <ac:spMk id="91" creationId="{99083EDB-70BD-4122-A9F0-A24574DFCE88}"/>
          </ac:spMkLst>
        </pc:spChg>
        <pc:spChg chg="mod">
          <ac:chgData name="Phet Photirath" userId="c726416f2f3a8e83" providerId="LiveId" clId="{4CD57226-B282-45BB-8097-EABBDA9D6B85}" dt="2018-04-17T08:09:38.612" v="4751" actId="962"/>
          <ac:spMkLst>
            <pc:docMk/>
            <pc:sldMk cId="2378869990" sldId="271"/>
            <ac:spMk id="92" creationId="{31C41435-FC3B-42CD-9173-73ADE6248D95}"/>
          </ac:spMkLst>
        </pc:spChg>
        <pc:spChg chg="mod">
          <ac:chgData name="Phet Photirath" userId="c726416f2f3a8e83" providerId="LiveId" clId="{4CD57226-B282-45BB-8097-EABBDA9D6B85}" dt="2018-04-17T08:09:29.351" v="4750" actId="962"/>
          <ac:spMkLst>
            <pc:docMk/>
            <pc:sldMk cId="2378869990" sldId="271"/>
            <ac:spMk id="93" creationId="{747BCC58-C026-429F-847E-0AAD23E33F35}"/>
          </ac:spMkLst>
        </pc:spChg>
        <pc:spChg chg="add mod">
          <ac:chgData name="Phet Photirath" userId="c726416f2f3a8e83" providerId="LiveId" clId="{4CD57226-B282-45BB-8097-EABBDA9D6B85}" dt="2018-04-17T08:09:03.682" v="4747" actId="962"/>
          <ac:spMkLst>
            <pc:docMk/>
            <pc:sldMk cId="2378869990" sldId="271"/>
            <ac:spMk id="94" creationId="{7A2814B2-817B-4CBD-9C88-97FB8B078AC5}"/>
          </ac:spMkLst>
        </pc:spChg>
        <pc:spChg chg="add del mod">
          <ac:chgData name="Phet Photirath" userId="c726416f2f3a8e83" providerId="LiveId" clId="{4CD57226-B282-45BB-8097-EABBDA9D6B85}" dt="2018-04-16T13:13:05.889" v="2045" actId="478"/>
          <ac:spMkLst>
            <pc:docMk/>
            <pc:sldMk cId="2378869990" sldId="271"/>
            <ac:spMk id="95" creationId="{078E9F7F-953D-400D-BB89-BA3818B4EB98}"/>
          </ac:spMkLst>
        </pc:spChg>
        <pc:spChg chg="add del mod">
          <ac:chgData name="Phet Photirath" userId="c726416f2f3a8e83" providerId="LiveId" clId="{4CD57226-B282-45BB-8097-EABBDA9D6B85}" dt="2018-04-16T13:13:07.528" v="2046" actId="478"/>
          <ac:spMkLst>
            <pc:docMk/>
            <pc:sldMk cId="2378869990" sldId="271"/>
            <ac:spMk id="96" creationId="{0D5274F8-0B02-4172-A523-7BDE0C30BF93}"/>
          </ac:spMkLst>
        </pc:spChg>
        <pc:spChg chg="add mod">
          <ac:chgData name="Phet Photirath" userId="c726416f2f3a8e83" providerId="LiveId" clId="{4CD57226-B282-45BB-8097-EABBDA9D6B85}" dt="2018-04-16T12:42:51.957" v="1861" actId="164"/>
          <ac:spMkLst>
            <pc:docMk/>
            <pc:sldMk cId="2378869990" sldId="271"/>
            <ac:spMk id="97" creationId="{BC646E9C-18BA-4856-96A3-0FA7FDAF3641}"/>
          </ac:spMkLst>
        </pc:spChg>
        <pc:spChg chg="add mod">
          <ac:chgData name="Phet Photirath" userId="c726416f2f3a8e83" providerId="LiveId" clId="{4CD57226-B282-45BB-8097-EABBDA9D6B85}" dt="2018-04-16T12:42:51.957" v="1861" actId="164"/>
          <ac:spMkLst>
            <pc:docMk/>
            <pc:sldMk cId="2378869990" sldId="271"/>
            <ac:spMk id="98" creationId="{3A1A51FE-9B4C-4F1E-B3F7-3E60DA25717B}"/>
          </ac:spMkLst>
        </pc:spChg>
        <pc:spChg chg="mod topLvl">
          <ac:chgData name="Phet Photirath" userId="c726416f2f3a8e83" providerId="LiveId" clId="{4CD57226-B282-45BB-8097-EABBDA9D6B85}" dt="2018-04-17T08:17:12.751" v="4819" actId="962"/>
          <ac:spMkLst>
            <pc:docMk/>
            <pc:sldMk cId="2378869990" sldId="271"/>
            <ac:spMk id="101" creationId="{E7C9A688-7D75-4BDA-8216-8EDF8E718294}"/>
          </ac:spMkLst>
        </pc:spChg>
        <pc:spChg chg="mod topLvl">
          <ac:chgData name="Phet Photirath" userId="c726416f2f3a8e83" providerId="LiveId" clId="{4CD57226-B282-45BB-8097-EABBDA9D6B85}" dt="2018-04-17T08:17:22.901" v="4820" actId="962"/>
          <ac:spMkLst>
            <pc:docMk/>
            <pc:sldMk cId="2378869990" sldId="271"/>
            <ac:spMk id="102" creationId="{08377B4B-D16D-4156-AD0F-7E1FE04EF0B4}"/>
          </ac:spMkLst>
        </pc:spChg>
        <pc:spChg chg="mod topLvl">
          <ac:chgData name="Phet Photirath" userId="c726416f2f3a8e83" providerId="LiveId" clId="{4CD57226-B282-45BB-8097-EABBDA9D6B85}" dt="2018-04-17T08:17:08.831" v="4818" actId="962"/>
          <ac:spMkLst>
            <pc:docMk/>
            <pc:sldMk cId="2378869990" sldId="271"/>
            <ac:spMk id="103" creationId="{EA874809-419D-4D3F-AC3C-980B220F0C7C}"/>
          </ac:spMkLst>
        </pc:spChg>
        <pc:spChg chg="mod topLvl">
          <ac:chgData name="Phet Photirath" userId="c726416f2f3a8e83" providerId="LiveId" clId="{4CD57226-B282-45BB-8097-EABBDA9D6B85}" dt="2018-04-17T08:17:02.953" v="4817" actId="962"/>
          <ac:spMkLst>
            <pc:docMk/>
            <pc:sldMk cId="2378869990" sldId="271"/>
            <ac:spMk id="104" creationId="{8866358C-64DD-44F5-B2BC-5B9510E8A561}"/>
          </ac:spMkLst>
        </pc:spChg>
        <pc:spChg chg="mod topLvl">
          <ac:chgData name="Phet Photirath" userId="c726416f2f3a8e83" providerId="LiveId" clId="{4CD57226-B282-45BB-8097-EABBDA9D6B85}" dt="2018-04-17T08:16:57.841" v="4816" actId="962"/>
          <ac:spMkLst>
            <pc:docMk/>
            <pc:sldMk cId="2378869990" sldId="271"/>
            <ac:spMk id="105" creationId="{E5A0A11B-460C-4802-8DA2-4AAAD4EC8E3A}"/>
          </ac:spMkLst>
        </pc:spChg>
        <pc:spChg chg="mod topLvl">
          <ac:chgData name="Phet Photirath" userId="c726416f2f3a8e83" providerId="LiveId" clId="{4CD57226-B282-45BB-8097-EABBDA9D6B85}" dt="2018-04-17T08:16:53.791" v="4815" actId="962"/>
          <ac:spMkLst>
            <pc:docMk/>
            <pc:sldMk cId="2378869990" sldId="271"/>
            <ac:spMk id="106" creationId="{8CC72B2D-43BD-4047-A928-AF5BDF335FB9}"/>
          </ac:spMkLst>
        </pc:spChg>
        <pc:spChg chg="mod topLvl">
          <ac:chgData name="Phet Photirath" userId="c726416f2f3a8e83" providerId="LiveId" clId="{4CD57226-B282-45BB-8097-EABBDA9D6B85}" dt="2018-04-17T08:16:46.181" v="4813" actId="962"/>
          <ac:spMkLst>
            <pc:docMk/>
            <pc:sldMk cId="2378869990" sldId="271"/>
            <ac:spMk id="107" creationId="{4DDF1D17-13B0-4DA5-8D4B-6D65D3A5E51F}"/>
          </ac:spMkLst>
        </pc:spChg>
        <pc:spChg chg="mod topLvl">
          <ac:chgData name="Phet Photirath" userId="c726416f2f3a8e83" providerId="LiveId" clId="{4CD57226-B282-45BB-8097-EABBDA9D6B85}" dt="2018-04-17T08:16:40.752" v="4812" actId="962"/>
          <ac:spMkLst>
            <pc:docMk/>
            <pc:sldMk cId="2378869990" sldId="271"/>
            <ac:spMk id="108" creationId="{34CE509F-8F4D-41E5-B3B6-631619834078}"/>
          </ac:spMkLst>
        </pc:spChg>
        <pc:spChg chg="mod topLvl">
          <ac:chgData name="Phet Photirath" userId="c726416f2f3a8e83" providerId="LiveId" clId="{4CD57226-B282-45BB-8097-EABBDA9D6B85}" dt="2018-04-17T08:16:36.641" v="4811" actId="962"/>
          <ac:spMkLst>
            <pc:docMk/>
            <pc:sldMk cId="2378869990" sldId="271"/>
            <ac:spMk id="109" creationId="{67305FDE-7D8D-489E-AD99-147530D9858F}"/>
          </ac:spMkLst>
        </pc:spChg>
        <pc:spChg chg="add mod">
          <ac:chgData name="Phet Photirath" userId="c726416f2f3a8e83" providerId="LiveId" clId="{4CD57226-B282-45BB-8097-EABBDA9D6B85}" dt="2018-04-17T08:16:30.442" v="4810" actId="962"/>
          <ac:spMkLst>
            <pc:docMk/>
            <pc:sldMk cId="2378869990" sldId="271"/>
            <ac:spMk id="110" creationId="{50736ED3-26AA-46AD-A4A1-FC503C37C792}"/>
          </ac:spMkLst>
        </pc:spChg>
        <pc:spChg chg="add mod">
          <ac:chgData name="Phet Photirath" userId="c726416f2f3a8e83" providerId="LiveId" clId="{4CD57226-B282-45BB-8097-EABBDA9D6B85}" dt="2018-04-17T08:16:25.043" v="4809" actId="962"/>
          <ac:spMkLst>
            <pc:docMk/>
            <pc:sldMk cId="2378869990" sldId="271"/>
            <ac:spMk id="111" creationId="{370EC0F6-53DC-4398-B711-DAD1A5390B7C}"/>
          </ac:spMkLst>
        </pc:spChg>
        <pc:spChg chg="add mod">
          <ac:chgData name="Phet Photirath" userId="c726416f2f3a8e83" providerId="LiveId" clId="{4CD57226-B282-45BB-8097-EABBDA9D6B85}" dt="2018-04-17T08:16:19.953" v="4808" actId="962"/>
          <ac:spMkLst>
            <pc:docMk/>
            <pc:sldMk cId="2378869990" sldId="271"/>
            <ac:spMk id="112" creationId="{E4EC7F6B-DAD5-4196-8D49-0607A25B6C7F}"/>
          </ac:spMkLst>
        </pc:spChg>
        <pc:spChg chg="add mod">
          <ac:chgData name="Phet Photirath" userId="c726416f2f3a8e83" providerId="LiveId" clId="{4CD57226-B282-45BB-8097-EABBDA9D6B85}" dt="2018-04-17T08:16:11.532" v="4807" actId="962"/>
          <ac:spMkLst>
            <pc:docMk/>
            <pc:sldMk cId="2378869990" sldId="271"/>
            <ac:spMk id="113" creationId="{CA196C0A-01F8-48DC-A870-562772E511EC}"/>
          </ac:spMkLst>
        </pc:spChg>
        <pc:spChg chg="add mod">
          <ac:chgData name="Phet Photirath" userId="c726416f2f3a8e83" providerId="LiveId" clId="{4CD57226-B282-45BB-8097-EABBDA9D6B85}" dt="2018-04-17T08:16:05.812" v="4806" actId="962"/>
          <ac:spMkLst>
            <pc:docMk/>
            <pc:sldMk cId="2378869990" sldId="271"/>
            <ac:spMk id="114" creationId="{B6CEE8B0-F841-4C43-BAE9-7575F5C77CD7}"/>
          </ac:spMkLst>
        </pc:spChg>
        <pc:spChg chg="add mod">
          <ac:chgData name="Phet Photirath" userId="c726416f2f3a8e83" providerId="LiveId" clId="{4CD57226-B282-45BB-8097-EABBDA9D6B85}" dt="2018-04-17T08:16:01.973" v="4805" actId="962"/>
          <ac:spMkLst>
            <pc:docMk/>
            <pc:sldMk cId="2378869990" sldId="271"/>
            <ac:spMk id="115" creationId="{1D94E185-8AEB-462D-AE5F-698259D00946}"/>
          </ac:spMkLst>
        </pc:spChg>
        <pc:spChg chg="add mod">
          <ac:chgData name="Phet Photirath" userId="c726416f2f3a8e83" providerId="LiveId" clId="{4CD57226-B282-45BB-8097-EABBDA9D6B85}" dt="2018-04-17T08:15:57.974" v="4804" actId="962"/>
          <ac:spMkLst>
            <pc:docMk/>
            <pc:sldMk cId="2378869990" sldId="271"/>
            <ac:spMk id="116" creationId="{60C90833-7D60-4A8C-BF85-CF14CD053DC9}"/>
          </ac:spMkLst>
        </pc:spChg>
        <pc:spChg chg="add mod">
          <ac:chgData name="Phet Photirath" userId="c726416f2f3a8e83" providerId="LiveId" clId="{4CD57226-B282-45BB-8097-EABBDA9D6B85}" dt="2018-04-17T08:15:53.653" v="4803" actId="962"/>
          <ac:spMkLst>
            <pc:docMk/>
            <pc:sldMk cId="2378869990" sldId="271"/>
            <ac:spMk id="117" creationId="{4824947D-AC2E-4F9F-BE01-2A85898EA36C}"/>
          </ac:spMkLst>
        </pc:spChg>
        <pc:spChg chg="add mod">
          <ac:chgData name="Phet Photirath" userId="c726416f2f3a8e83" providerId="LiveId" clId="{4CD57226-B282-45BB-8097-EABBDA9D6B85}" dt="2018-04-17T08:15:48.563" v="4802" actId="962"/>
          <ac:spMkLst>
            <pc:docMk/>
            <pc:sldMk cId="2378869990" sldId="271"/>
            <ac:spMk id="118" creationId="{97BF9083-DE43-4BFC-BE3D-F910297EC5B4}"/>
          </ac:spMkLst>
        </pc:spChg>
        <pc:spChg chg="add mod">
          <ac:chgData name="Phet Photirath" userId="c726416f2f3a8e83" providerId="LiveId" clId="{4CD57226-B282-45BB-8097-EABBDA9D6B85}" dt="2018-04-17T08:15:43.642" v="4801" actId="962"/>
          <ac:spMkLst>
            <pc:docMk/>
            <pc:sldMk cId="2378869990" sldId="271"/>
            <ac:spMk id="119" creationId="{2F42BAFA-2D06-4248-BF42-E8AD88C2D705}"/>
          </ac:spMkLst>
        </pc:spChg>
        <pc:spChg chg="add mod">
          <ac:chgData name="Phet Photirath" userId="c726416f2f3a8e83" providerId="LiveId" clId="{4CD57226-B282-45BB-8097-EABBDA9D6B85}" dt="2018-04-17T08:15:38.203" v="4800" actId="962"/>
          <ac:spMkLst>
            <pc:docMk/>
            <pc:sldMk cId="2378869990" sldId="271"/>
            <ac:spMk id="120" creationId="{902421B9-192E-42CD-8802-3A37E1EAA349}"/>
          </ac:spMkLst>
        </pc:spChg>
        <pc:spChg chg="add mod">
          <ac:chgData name="Phet Photirath" userId="c726416f2f3a8e83" providerId="LiveId" clId="{4CD57226-B282-45BB-8097-EABBDA9D6B85}" dt="2018-04-17T08:15:32.282" v="4799" actId="962"/>
          <ac:spMkLst>
            <pc:docMk/>
            <pc:sldMk cId="2378869990" sldId="271"/>
            <ac:spMk id="121" creationId="{D69E083F-E3C3-4AE1-84B3-D8EFE76BB2B4}"/>
          </ac:spMkLst>
        </pc:spChg>
        <pc:spChg chg="add mod">
          <ac:chgData name="Phet Photirath" userId="c726416f2f3a8e83" providerId="LiveId" clId="{4CD57226-B282-45BB-8097-EABBDA9D6B85}" dt="2018-04-17T08:15:27.844" v="4798" actId="962"/>
          <ac:spMkLst>
            <pc:docMk/>
            <pc:sldMk cId="2378869990" sldId="271"/>
            <ac:spMk id="122" creationId="{BCDA3137-897E-468A-BC19-4119DDABC05D}"/>
          </ac:spMkLst>
        </pc:spChg>
        <pc:spChg chg="add mod">
          <ac:chgData name="Phet Photirath" userId="c726416f2f3a8e83" providerId="LiveId" clId="{4CD57226-B282-45BB-8097-EABBDA9D6B85}" dt="2018-04-17T08:15:01.334" v="4797" actId="962"/>
          <ac:spMkLst>
            <pc:docMk/>
            <pc:sldMk cId="2378869990" sldId="271"/>
            <ac:spMk id="123" creationId="{F4F16C84-B584-426F-AD50-069A8885CC3A}"/>
          </ac:spMkLst>
        </pc:spChg>
        <pc:spChg chg="add mod">
          <ac:chgData name="Phet Photirath" userId="c726416f2f3a8e83" providerId="LiveId" clId="{4CD57226-B282-45BB-8097-EABBDA9D6B85}" dt="2018-04-17T08:14:56.945" v="4796" actId="962"/>
          <ac:spMkLst>
            <pc:docMk/>
            <pc:sldMk cId="2378869990" sldId="271"/>
            <ac:spMk id="124" creationId="{181D8EAB-CF8E-4A6B-96D3-BC14DC7CFB16}"/>
          </ac:spMkLst>
        </pc:spChg>
        <pc:spChg chg="add mod">
          <ac:chgData name="Phet Photirath" userId="c726416f2f3a8e83" providerId="LiveId" clId="{4CD57226-B282-45BB-8097-EABBDA9D6B85}" dt="2018-04-17T08:14:49.554" v="4795" actId="962"/>
          <ac:spMkLst>
            <pc:docMk/>
            <pc:sldMk cId="2378869990" sldId="271"/>
            <ac:spMk id="125" creationId="{1401593A-24D3-4AC5-9795-45CF467A99FB}"/>
          </ac:spMkLst>
        </pc:spChg>
        <pc:spChg chg="add mod topLvl">
          <ac:chgData name="Phet Photirath" userId="c726416f2f3a8e83" providerId="LiveId" clId="{4CD57226-B282-45BB-8097-EABBDA9D6B85}" dt="2018-04-17T08:08:51.544" v="4745" actId="962"/>
          <ac:spMkLst>
            <pc:docMk/>
            <pc:sldMk cId="2378869990" sldId="271"/>
            <ac:spMk id="127" creationId="{8655106D-4DF4-4301-812B-40BF36052DAE}"/>
          </ac:spMkLst>
        </pc:spChg>
        <pc:spChg chg="add mod topLvl">
          <ac:chgData name="Phet Photirath" userId="c726416f2f3a8e83" providerId="LiveId" clId="{4CD57226-B282-45BB-8097-EABBDA9D6B85}" dt="2018-04-17T08:08:45.522" v="4744" actId="962"/>
          <ac:spMkLst>
            <pc:docMk/>
            <pc:sldMk cId="2378869990" sldId="271"/>
            <ac:spMk id="130" creationId="{BED2B86D-082C-40C1-B642-748FB8706252}"/>
          </ac:spMkLst>
        </pc:spChg>
        <pc:spChg chg="mod">
          <ac:chgData name="Phet Photirath" userId="c726416f2f3a8e83" providerId="LiveId" clId="{4CD57226-B282-45BB-8097-EABBDA9D6B85}" dt="2018-04-16T13:12:59.022" v="2043" actId="6549"/>
          <ac:spMkLst>
            <pc:docMk/>
            <pc:sldMk cId="2378869990" sldId="271"/>
            <ac:spMk id="138" creationId="{6486E4C3-3E78-4A35-ABB0-302E0D6433E9}"/>
          </ac:spMkLst>
        </pc:spChg>
        <pc:spChg chg="add mod">
          <ac:chgData name="Phet Photirath" userId="c726416f2f3a8e83" providerId="LiveId" clId="{4CD57226-B282-45BB-8097-EABBDA9D6B85}" dt="2018-04-17T08:08:36.293" v="4743" actId="962"/>
          <ac:spMkLst>
            <pc:docMk/>
            <pc:sldMk cId="2378869990" sldId="271"/>
            <ac:spMk id="142" creationId="{68B356F3-E5F5-4C76-AD21-0AC43260976A}"/>
          </ac:spMkLst>
        </pc:spChg>
        <pc:spChg chg="mod topLvl">
          <ac:chgData name="Phet Photirath" userId="c726416f2f3a8e83" providerId="LiveId" clId="{4CD57226-B282-45BB-8097-EABBDA9D6B85}" dt="2018-04-17T08:08:30.412" v="4742" actId="962"/>
          <ac:spMkLst>
            <pc:docMk/>
            <pc:sldMk cId="2378869990" sldId="271"/>
            <ac:spMk id="144" creationId="{0E379C21-112B-4C53-BAF4-3199412BDCB6}"/>
          </ac:spMkLst>
        </pc:spChg>
        <pc:spChg chg="mod topLvl">
          <ac:chgData name="Phet Photirath" userId="c726416f2f3a8e83" providerId="LiveId" clId="{4CD57226-B282-45BB-8097-EABBDA9D6B85}" dt="2018-04-17T08:08:21.022" v="4741" actId="962"/>
          <ac:spMkLst>
            <pc:docMk/>
            <pc:sldMk cId="2378869990" sldId="271"/>
            <ac:spMk id="145" creationId="{45596D20-52FE-4A4D-9486-D969634C24CF}"/>
          </ac:spMkLst>
        </pc:spChg>
        <pc:spChg chg="mod topLvl">
          <ac:chgData name="Phet Photirath" userId="c726416f2f3a8e83" providerId="LiveId" clId="{4CD57226-B282-45BB-8097-EABBDA9D6B85}" dt="2018-04-17T08:08:15.233" v="4740" actId="962"/>
          <ac:spMkLst>
            <pc:docMk/>
            <pc:sldMk cId="2378869990" sldId="271"/>
            <ac:spMk id="146" creationId="{71131499-2A4E-459E-AA7D-393ECB0FEDD9}"/>
          </ac:spMkLst>
        </pc:spChg>
        <pc:spChg chg="add mod">
          <ac:chgData name="Phet Photirath" userId="c726416f2f3a8e83" providerId="LiveId" clId="{4CD57226-B282-45BB-8097-EABBDA9D6B85}" dt="2018-04-17T08:08:03.205" v="4739" actId="962"/>
          <ac:spMkLst>
            <pc:docMk/>
            <pc:sldMk cId="2378869990" sldId="271"/>
            <ac:spMk id="147" creationId="{84D470E9-93B2-43A0-9825-FA87B3CC572D}"/>
          </ac:spMkLst>
        </pc:spChg>
        <pc:spChg chg="mod topLvl">
          <ac:chgData name="Phet Photirath" userId="c726416f2f3a8e83" providerId="LiveId" clId="{4CD57226-B282-45BB-8097-EABBDA9D6B85}" dt="2018-04-17T08:07:54.373" v="4738" actId="962"/>
          <ac:spMkLst>
            <pc:docMk/>
            <pc:sldMk cId="2378869990" sldId="271"/>
            <ac:spMk id="149" creationId="{A742E747-83B2-419B-8EC0-417E3D24E2FB}"/>
          </ac:spMkLst>
        </pc:spChg>
        <pc:spChg chg="mod topLvl">
          <ac:chgData name="Phet Photirath" userId="c726416f2f3a8e83" providerId="LiveId" clId="{4CD57226-B282-45BB-8097-EABBDA9D6B85}" dt="2018-04-17T08:07:49.124" v="4737" actId="962"/>
          <ac:spMkLst>
            <pc:docMk/>
            <pc:sldMk cId="2378869990" sldId="271"/>
            <ac:spMk id="150" creationId="{00F25DBB-C4BD-44FF-BD1C-409231C8222E}"/>
          </ac:spMkLst>
        </pc:spChg>
        <pc:spChg chg="mod topLvl">
          <ac:chgData name="Phet Photirath" userId="c726416f2f3a8e83" providerId="LiveId" clId="{4CD57226-B282-45BB-8097-EABBDA9D6B85}" dt="2018-04-17T08:07:41.104" v="4736" actId="962"/>
          <ac:spMkLst>
            <pc:docMk/>
            <pc:sldMk cId="2378869990" sldId="271"/>
            <ac:spMk id="151" creationId="{2071A884-7347-4307-B237-B86269823196}"/>
          </ac:spMkLst>
        </pc:spChg>
        <pc:spChg chg="mod">
          <ac:chgData name="Phet Photirath" userId="c726416f2f3a8e83" providerId="LiveId" clId="{4CD57226-B282-45BB-8097-EABBDA9D6B85}" dt="2018-04-17T08:04:43.238" v="4719" actId="962"/>
          <ac:spMkLst>
            <pc:docMk/>
            <pc:sldMk cId="2378869990" sldId="271"/>
            <ac:spMk id="168" creationId="{F0BC1C28-3981-46F0-B00A-1B378A815AEF}"/>
          </ac:spMkLst>
        </pc:spChg>
        <pc:spChg chg="mod">
          <ac:chgData name="Phet Photirath" userId="c726416f2f3a8e83" providerId="LiveId" clId="{4CD57226-B282-45BB-8097-EABBDA9D6B85}" dt="2018-04-17T08:04:53.838" v="4721" actId="962"/>
          <ac:spMkLst>
            <pc:docMk/>
            <pc:sldMk cId="2378869990" sldId="271"/>
            <ac:spMk id="169" creationId="{98B582D4-8B09-4930-A7A2-9A1B504354CB}"/>
          </ac:spMkLst>
        </pc:spChg>
        <pc:spChg chg="mod">
          <ac:chgData name="Phet Photirath" userId="c726416f2f3a8e83" providerId="LiveId" clId="{4CD57226-B282-45BB-8097-EABBDA9D6B85}" dt="2018-04-17T08:04:39.198" v="4718" actId="962"/>
          <ac:spMkLst>
            <pc:docMk/>
            <pc:sldMk cId="2378869990" sldId="271"/>
            <ac:spMk id="170" creationId="{E3FEF5DD-A0A8-4D23-9906-DAC6BE2C915E}"/>
          </ac:spMkLst>
        </pc:spChg>
        <pc:spChg chg="mod">
          <ac:chgData name="Phet Photirath" userId="c726416f2f3a8e83" providerId="LiveId" clId="{4CD57226-B282-45BB-8097-EABBDA9D6B85}" dt="2018-04-17T08:04:34.458" v="4717" actId="962"/>
          <ac:spMkLst>
            <pc:docMk/>
            <pc:sldMk cId="2378869990" sldId="271"/>
            <ac:spMk id="171" creationId="{6FBDA8B0-09A3-4E1A-9985-B33E3BDB03AD}"/>
          </ac:spMkLst>
        </pc:spChg>
        <pc:spChg chg="mod">
          <ac:chgData name="Phet Photirath" userId="c726416f2f3a8e83" providerId="LiveId" clId="{4CD57226-B282-45BB-8097-EABBDA9D6B85}" dt="2018-04-17T08:04:30.229" v="4716" actId="962"/>
          <ac:spMkLst>
            <pc:docMk/>
            <pc:sldMk cId="2378869990" sldId="271"/>
            <ac:spMk id="172" creationId="{70964C66-3A83-4348-9902-0C4C97F9F7B7}"/>
          </ac:spMkLst>
        </pc:spChg>
        <pc:spChg chg="mod">
          <ac:chgData name="Phet Photirath" userId="c726416f2f3a8e83" providerId="LiveId" clId="{4CD57226-B282-45BB-8097-EABBDA9D6B85}" dt="2018-04-17T08:04:26.178" v="4715" actId="962"/>
          <ac:spMkLst>
            <pc:docMk/>
            <pc:sldMk cId="2378869990" sldId="271"/>
            <ac:spMk id="173" creationId="{AB32E570-AE9D-4643-8A18-131B5E18F97D}"/>
          </ac:spMkLst>
        </pc:spChg>
        <pc:spChg chg="mod">
          <ac:chgData name="Phet Photirath" userId="c726416f2f3a8e83" providerId="LiveId" clId="{4CD57226-B282-45BB-8097-EABBDA9D6B85}" dt="2018-04-17T08:04:22.148" v="4714" actId="962"/>
          <ac:spMkLst>
            <pc:docMk/>
            <pc:sldMk cId="2378869990" sldId="271"/>
            <ac:spMk id="174" creationId="{56347F78-967B-4F84-8597-B8A2F98AD633}"/>
          </ac:spMkLst>
        </pc:spChg>
        <pc:spChg chg="mod">
          <ac:chgData name="Phet Photirath" userId="c726416f2f3a8e83" providerId="LiveId" clId="{4CD57226-B282-45BB-8097-EABBDA9D6B85}" dt="2018-04-17T08:04:17.158" v="4713" actId="962"/>
          <ac:spMkLst>
            <pc:docMk/>
            <pc:sldMk cId="2378869990" sldId="271"/>
            <ac:spMk id="175" creationId="{0BFEF08C-1B5B-4AB9-9AC6-EC148DB67CDE}"/>
          </ac:spMkLst>
        </pc:spChg>
        <pc:spChg chg="mod">
          <ac:chgData name="Phet Photirath" userId="c726416f2f3a8e83" providerId="LiveId" clId="{4CD57226-B282-45BB-8097-EABBDA9D6B85}" dt="2018-04-17T08:04:11.928" v="4712" actId="962"/>
          <ac:spMkLst>
            <pc:docMk/>
            <pc:sldMk cId="2378869990" sldId="271"/>
            <ac:spMk id="176" creationId="{96A15F23-C5CD-4F59-A694-9E9E440EA249}"/>
          </ac:spMkLst>
        </pc:spChg>
        <pc:spChg chg="mod">
          <ac:chgData name="Phet Photirath" userId="c726416f2f3a8e83" providerId="LiveId" clId="{4CD57226-B282-45BB-8097-EABBDA9D6B85}" dt="2018-04-17T08:03:30.479" v="4708" actId="962"/>
          <ac:spMkLst>
            <pc:docMk/>
            <pc:sldMk cId="2378869990" sldId="271"/>
            <ac:spMk id="178" creationId="{1E1CF258-D5C3-403D-B4FE-A4FC8621E505}"/>
          </ac:spMkLst>
        </pc:spChg>
        <pc:spChg chg="mod">
          <ac:chgData name="Phet Photirath" userId="c726416f2f3a8e83" providerId="LiveId" clId="{4CD57226-B282-45BB-8097-EABBDA9D6B85}" dt="2018-04-17T08:03:40.879" v="4709" actId="962"/>
          <ac:spMkLst>
            <pc:docMk/>
            <pc:sldMk cId="2378869990" sldId="271"/>
            <ac:spMk id="179" creationId="{563625D6-F01B-4FE3-85DC-6E596D0BF1FA}"/>
          </ac:spMkLst>
        </pc:spChg>
        <pc:spChg chg="mod">
          <ac:chgData name="Phet Photirath" userId="c726416f2f3a8e83" providerId="LiveId" clId="{4CD57226-B282-45BB-8097-EABBDA9D6B85}" dt="2018-04-17T08:03:24.621" v="4707" actId="962"/>
          <ac:spMkLst>
            <pc:docMk/>
            <pc:sldMk cId="2378869990" sldId="271"/>
            <ac:spMk id="180" creationId="{2E752786-6165-4316-A9BD-314D7581B1A6}"/>
          </ac:spMkLst>
        </pc:spChg>
        <pc:spChg chg="mod">
          <ac:chgData name="Phet Photirath" userId="c726416f2f3a8e83" providerId="LiveId" clId="{4CD57226-B282-45BB-8097-EABBDA9D6B85}" dt="2018-04-17T08:03:19.660" v="4706" actId="962"/>
          <ac:spMkLst>
            <pc:docMk/>
            <pc:sldMk cId="2378869990" sldId="271"/>
            <ac:spMk id="181" creationId="{17EF0C11-6AA8-41A4-B354-2EA2C8C283EE}"/>
          </ac:spMkLst>
        </pc:spChg>
        <pc:spChg chg="mod">
          <ac:chgData name="Phet Photirath" userId="c726416f2f3a8e83" providerId="LiveId" clId="{4CD57226-B282-45BB-8097-EABBDA9D6B85}" dt="2018-04-17T08:03:14.511" v="4705" actId="962"/>
          <ac:spMkLst>
            <pc:docMk/>
            <pc:sldMk cId="2378869990" sldId="271"/>
            <ac:spMk id="182" creationId="{F83EB722-C6B9-42E8-93D6-9DDDE7FB2E9B}"/>
          </ac:spMkLst>
        </pc:spChg>
        <pc:spChg chg="mod">
          <ac:chgData name="Phet Photirath" userId="c726416f2f3a8e83" providerId="LiveId" clId="{4CD57226-B282-45BB-8097-EABBDA9D6B85}" dt="2018-04-17T08:03:08.400" v="4704" actId="962"/>
          <ac:spMkLst>
            <pc:docMk/>
            <pc:sldMk cId="2378869990" sldId="271"/>
            <ac:spMk id="183" creationId="{95F4115B-69FE-4AAE-8B06-E2E058DF8563}"/>
          </ac:spMkLst>
        </pc:spChg>
        <pc:spChg chg="mod">
          <ac:chgData name="Phet Photirath" userId="c726416f2f3a8e83" providerId="LiveId" clId="{4CD57226-B282-45BB-8097-EABBDA9D6B85}" dt="2018-04-17T08:02:14.902" v="4703" actId="962"/>
          <ac:spMkLst>
            <pc:docMk/>
            <pc:sldMk cId="2378869990" sldId="271"/>
            <ac:spMk id="184" creationId="{E9B593F2-82C4-4071-9E2C-6EA5074F6C6F}"/>
          </ac:spMkLst>
        </pc:spChg>
        <pc:spChg chg="mod">
          <ac:chgData name="Phet Photirath" userId="c726416f2f3a8e83" providerId="LiveId" clId="{4CD57226-B282-45BB-8097-EABBDA9D6B85}" dt="2018-04-17T08:02:10.551" v="4702" actId="962"/>
          <ac:spMkLst>
            <pc:docMk/>
            <pc:sldMk cId="2378869990" sldId="271"/>
            <ac:spMk id="185" creationId="{C562EF1B-0AA5-48DB-BEB5-6B8EC8D42619}"/>
          </ac:spMkLst>
        </pc:spChg>
        <pc:spChg chg="mod">
          <ac:chgData name="Phet Photirath" userId="c726416f2f3a8e83" providerId="LiveId" clId="{4CD57226-B282-45BB-8097-EABBDA9D6B85}" dt="2018-04-17T08:02:05.561" v="4701" actId="962"/>
          <ac:spMkLst>
            <pc:docMk/>
            <pc:sldMk cId="2378869990" sldId="271"/>
            <ac:spMk id="186" creationId="{2149ECC3-D5CE-4F41-B81F-A666E8170F7B}"/>
          </ac:spMkLst>
        </pc:spChg>
        <pc:spChg chg="mod">
          <ac:chgData name="Phet Photirath" userId="c726416f2f3a8e83" providerId="LiveId" clId="{4CD57226-B282-45BB-8097-EABBDA9D6B85}" dt="2018-04-17T08:01:40.032" v="4698" actId="962"/>
          <ac:spMkLst>
            <pc:docMk/>
            <pc:sldMk cId="2378869990" sldId="271"/>
            <ac:spMk id="188" creationId="{5FD335EB-71D3-4AA3-B244-A74D351E9A66}"/>
          </ac:spMkLst>
        </pc:spChg>
        <pc:spChg chg="mod">
          <ac:chgData name="Phet Photirath" userId="c726416f2f3a8e83" providerId="LiveId" clId="{4CD57226-B282-45BB-8097-EABBDA9D6B85}" dt="2018-04-17T08:01:34.312" v="4696" actId="962"/>
          <ac:spMkLst>
            <pc:docMk/>
            <pc:sldMk cId="2378869990" sldId="271"/>
            <ac:spMk id="189" creationId="{51301192-698A-4136-A569-186C21527397}"/>
          </ac:spMkLst>
        </pc:spChg>
        <pc:spChg chg="mod">
          <ac:chgData name="Phet Photirath" userId="c726416f2f3a8e83" providerId="LiveId" clId="{4CD57226-B282-45BB-8097-EABBDA9D6B85}" dt="2018-04-17T08:00:57.803" v="4693" actId="962"/>
          <ac:spMkLst>
            <pc:docMk/>
            <pc:sldMk cId="2378869990" sldId="271"/>
            <ac:spMk id="190" creationId="{2A186DCC-F06E-41D1-B747-880B1104A1DC}"/>
          </ac:spMkLst>
        </pc:spChg>
        <pc:spChg chg="mod">
          <ac:chgData name="Phet Photirath" userId="c726416f2f3a8e83" providerId="LiveId" clId="{4CD57226-B282-45BB-8097-EABBDA9D6B85}" dt="2018-04-17T08:00:50.953" v="4692" actId="962"/>
          <ac:spMkLst>
            <pc:docMk/>
            <pc:sldMk cId="2378869990" sldId="271"/>
            <ac:spMk id="191" creationId="{C6CEE9AE-17E0-4562-ABAF-40D62C35CA78}"/>
          </ac:spMkLst>
        </pc:spChg>
        <pc:spChg chg="mod">
          <ac:chgData name="Phet Photirath" userId="c726416f2f3a8e83" providerId="LiveId" clId="{4CD57226-B282-45BB-8097-EABBDA9D6B85}" dt="2018-04-17T08:00:46.493" v="4691" actId="962"/>
          <ac:spMkLst>
            <pc:docMk/>
            <pc:sldMk cId="2378869990" sldId="271"/>
            <ac:spMk id="192" creationId="{61458255-4E31-45BD-93FD-1D8999034C59}"/>
          </ac:spMkLst>
        </pc:spChg>
        <pc:spChg chg="mod">
          <ac:chgData name="Phet Photirath" userId="c726416f2f3a8e83" providerId="LiveId" clId="{4CD57226-B282-45BB-8097-EABBDA9D6B85}" dt="2018-04-17T08:00:41.993" v="4690" actId="962"/>
          <ac:spMkLst>
            <pc:docMk/>
            <pc:sldMk cId="2378869990" sldId="271"/>
            <ac:spMk id="193" creationId="{A6806268-EC0B-4168-AD06-C428E4FB4045}"/>
          </ac:spMkLst>
        </pc:spChg>
        <pc:spChg chg="mod">
          <ac:chgData name="Phet Photirath" userId="c726416f2f3a8e83" providerId="LiveId" clId="{4CD57226-B282-45BB-8097-EABBDA9D6B85}" dt="2018-04-17T08:00:36.224" v="4689" actId="962"/>
          <ac:spMkLst>
            <pc:docMk/>
            <pc:sldMk cId="2378869990" sldId="271"/>
            <ac:spMk id="194" creationId="{988F3345-5D74-4B0B-BE89-415C2A134A4F}"/>
          </ac:spMkLst>
        </pc:spChg>
        <pc:spChg chg="mod">
          <ac:chgData name="Phet Photirath" userId="c726416f2f3a8e83" providerId="LiveId" clId="{4CD57226-B282-45BB-8097-EABBDA9D6B85}" dt="2018-04-17T07:59:47.907" v="4688" actId="962"/>
          <ac:spMkLst>
            <pc:docMk/>
            <pc:sldMk cId="2378869990" sldId="271"/>
            <ac:spMk id="195" creationId="{469C7EA9-1B4B-4434-9651-C4F68F2791A3}"/>
          </ac:spMkLst>
        </pc:spChg>
        <pc:spChg chg="mod">
          <ac:chgData name="Phet Photirath" userId="c726416f2f3a8e83" providerId="LiveId" clId="{4CD57226-B282-45BB-8097-EABBDA9D6B85}" dt="2018-04-17T08:01:08.713" v="4695" actId="1036"/>
          <ac:spMkLst>
            <pc:docMk/>
            <pc:sldMk cId="2378869990" sldId="271"/>
            <ac:spMk id="196" creationId="{B74F61D2-E451-451E-97A7-44B896E46924}"/>
          </ac:spMkLst>
        </pc:spChg>
        <pc:grpChg chg="add del mod">
          <ac:chgData name="Phet Photirath" userId="c726416f2f3a8e83" providerId="LiveId" clId="{4CD57226-B282-45BB-8097-EABBDA9D6B85}" dt="2018-04-16T12:15:07.521" v="1515" actId="165"/>
          <ac:grpSpMkLst>
            <pc:docMk/>
            <pc:sldMk cId="2378869990" sldId="271"/>
            <ac:grpSpMk id="30" creationId="{71A68FD5-A186-4DCF-9C77-DB609F36D98B}"/>
          </ac:grpSpMkLst>
        </pc:grpChg>
        <pc:grpChg chg="add del mod topLvl">
          <ac:chgData name="Phet Photirath" userId="c726416f2f3a8e83" providerId="LiveId" clId="{4CD57226-B282-45BB-8097-EABBDA9D6B85}" dt="2018-04-16T12:18:08.765" v="1587" actId="165"/>
          <ac:grpSpMkLst>
            <pc:docMk/>
            <pc:sldMk cId="2378869990" sldId="271"/>
            <ac:grpSpMk id="32" creationId="{50D510BB-BFD6-4B23-9043-7CA04CD279E4}"/>
          </ac:grpSpMkLst>
        </pc:grpChg>
        <pc:grpChg chg="add del mod">
          <ac:chgData name="Phet Photirath" userId="c726416f2f3a8e83" providerId="LiveId" clId="{4CD57226-B282-45BB-8097-EABBDA9D6B85}" dt="2018-04-16T12:16:56.983" v="1562" actId="478"/>
          <ac:grpSpMkLst>
            <pc:docMk/>
            <pc:sldMk cId="2378869990" sldId="271"/>
            <ac:grpSpMk id="33" creationId="{7ABFA69E-66DD-4A9F-B78A-BE46B7ACEC2F}"/>
          </ac:grpSpMkLst>
        </pc:grpChg>
        <pc:grpChg chg="add del mod">
          <ac:chgData name="Phet Photirath" userId="c726416f2f3a8e83" providerId="LiveId" clId="{4CD57226-B282-45BB-8097-EABBDA9D6B85}" dt="2018-04-16T12:18:03.148" v="1586" actId="165"/>
          <ac:grpSpMkLst>
            <pc:docMk/>
            <pc:sldMk cId="2378869990" sldId="271"/>
            <ac:grpSpMk id="42" creationId="{CE241D69-0DA4-4D5D-A9C1-41F14EFDA68B}"/>
          </ac:grpSpMkLst>
        </pc:grpChg>
        <pc:grpChg chg="add del mod">
          <ac:chgData name="Phet Photirath" userId="c726416f2f3a8e83" providerId="LiveId" clId="{4CD57226-B282-45BB-8097-EABBDA9D6B85}" dt="2018-04-16T12:17:57.371" v="1585" actId="478"/>
          <ac:grpSpMkLst>
            <pc:docMk/>
            <pc:sldMk cId="2378869990" sldId="271"/>
            <ac:grpSpMk id="43" creationId="{1CB81504-FDF8-49AA-A7F7-BA76BF59FC20}"/>
          </ac:grpSpMkLst>
        </pc:grpChg>
        <pc:grpChg chg="mod">
          <ac:chgData name="Phet Photirath" userId="c726416f2f3a8e83" providerId="LiveId" clId="{4CD57226-B282-45BB-8097-EABBDA9D6B85}" dt="2018-04-16T12:16:59.356" v="1563" actId="207"/>
          <ac:grpSpMkLst>
            <pc:docMk/>
            <pc:sldMk cId="2378869990" sldId="271"/>
            <ac:grpSpMk id="44" creationId="{77B58937-427B-402A-A0BB-F40712FA7B75}"/>
          </ac:grpSpMkLst>
        </pc:grpChg>
        <pc:grpChg chg="add mod">
          <ac:chgData name="Phet Photirath" userId="c726416f2f3a8e83" providerId="LiveId" clId="{4CD57226-B282-45BB-8097-EABBDA9D6B85}" dt="2018-04-16T12:22:53.206" v="1630" actId="164"/>
          <ac:grpSpMkLst>
            <pc:docMk/>
            <pc:sldMk cId="2378869990" sldId="271"/>
            <ac:grpSpMk id="62" creationId="{F074FA20-7E9E-4929-8274-0C551B5ED7B8}"/>
          </ac:grpSpMkLst>
        </pc:grpChg>
        <pc:grpChg chg="add mod">
          <ac:chgData name="Phet Photirath" userId="c726416f2f3a8e83" providerId="LiveId" clId="{4CD57226-B282-45BB-8097-EABBDA9D6B85}" dt="2018-04-17T08:13:14.346" v="4781" actId="962"/>
          <ac:grpSpMkLst>
            <pc:docMk/>
            <pc:sldMk cId="2378869990" sldId="271"/>
            <ac:grpSpMk id="63" creationId="{635C5B05-4EAF-4073-900C-E35070DEBA2F}"/>
          </ac:grpSpMkLst>
        </pc:grpChg>
        <pc:grpChg chg="add mod">
          <ac:chgData name="Phet Photirath" userId="c726416f2f3a8e83" providerId="LiveId" clId="{4CD57226-B282-45BB-8097-EABBDA9D6B85}" dt="2018-04-17T08:11:51.758" v="4770" actId="962"/>
          <ac:grpSpMkLst>
            <pc:docMk/>
            <pc:sldMk cId="2378869990" sldId="271"/>
            <ac:grpSpMk id="64" creationId="{255C6030-BFA5-4430-AA48-D5F2537B846E}"/>
          </ac:grpSpMkLst>
        </pc:grpChg>
        <pc:grpChg chg="add mod">
          <ac:chgData name="Phet Photirath" userId="c726416f2f3a8e83" providerId="LiveId" clId="{4CD57226-B282-45BB-8097-EABBDA9D6B85}" dt="2018-04-17T08:10:23.201" v="4759" actId="962"/>
          <ac:grpSpMkLst>
            <pc:docMk/>
            <pc:sldMk cId="2378869990" sldId="271"/>
            <ac:grpSpMk id="74" creationId="{80F6E4CB-1533-47DD-99DC-E74029704C01}"/>
          </ac:grpSpMkLst>
        </pc:grpChg>
        <pc:grpChg chg="add mod">
          <ac:chgData name="Phet Photirath" userId="c726416f2f3a8e83" providerId="LiveId" clId="{4CD57226-B282-45BB-8097-EABBDA9D6B85}" dt="2018-04-17T08:09:16.962" v="4748" actId="962"/>
          <ac:grpSpMkLst>
            <pc:docMk/>
            <pc:sldMk cId="2378869990" sldId="271"/>
            <ac:grpSpMk id="84" creationId="{69B61A6E-3363-4267-8AB8-4585EED2FEA3}"/>
          </ac:grpSpMkLst>
        </pc:grpChg>
        <pc:grpChg chg="add del mod">
          <ac:chgData name="Phet Photirath" userId="c726416f2f3a8e83" providerId="LiveId" clId="{4CD57226-B282-45BB-8097-EABBDA9D6B85}" dt="2018-04-16T12:43:17.455" v="1863" actId="478"/>
          <ac:grpSpMkLst>
            <pc:docMk/>
            <pc:sldMk cId="2378869990" sldId="271"/>
            <ac:grpSpMk id="99" creationId="{5694DE1E-91CF-4356-98CE-B95638A499DD}"/>
          </ac:grpSpMkLst>
        </pc:grpChg>
        <pc:grpChg chg="add del mod">
          <ac:chgData name="Phet Photirath" userId="c726416f2f3a8e83" providerId="LiveId" clId="{4CD57226-B282-45BB-8097-EABBDA9D6B85}" dt="2018-04-16T12:44:06.190" v="1866" actId="165"/>
          <ac:grpSpMkLst>
            <pc:docMk/>
            <pc:sldMk cId="2378869990" sldId="271"/>
            <ac:grpSpMk id="100" creationId="{F16012C4-A644-45A4-B545-986B18B04A26}"/>
          </ac:grpSpMkLst>
        </pc:grpChg>
        <pc:grpChg chg="add mod ord">
          <ac:chgData name="Phet Photirath" userId="c726416f2f3a8e83" providerId="LiveId" clId="{4CD57226-B282-45BB-8097-EABBDA9D6B85}" dt="2018-04-17T08:14:35.155" v="4794" actId="962"/>
          <ac:grpSpMkLst>
            <pc:docMk/>
            <pc:sldMk cId="2378869990" sldId="271"/>
            <ac:grpSpMk id="126" creationId="{B1F90CEB-B20D-492D-B8AC-D400BE894AA2}"/>
          </ac:grpSpMkLst>
        </pc:grpChg>
        <pc:grpChg chg="add del mod">
          <ac:chgData name="Phet Photirath" userId="c726416f2f3a8e83" providerId="LiveId" clId="{4CD57226-B282-45BB-8097-EABBDA9D6B85}" dt="2018-04-16T13:04:12.636" v="1943" actId="165"/>
          <ac:grpSpMkLst>
            <pc:docMk/>
            <pc:sldMk cId="2378869990" sldId="271"/>
            <ac:grpSpMk id="131" creationId="{3EC91076-0157-4D53-821F-C287971D690F}"/>
          </ac:grpSpMkLst>
        </pc:grpChg>
        <pc:grpChg chg="add del mod">
          <ac:chgData name="Phet Photirath" userId="c726416f2f3a8e83" providerId="LiveId" clId="{4CD57226-B282-45BB-8097-EABBDA9D6B85}" dt="2018-04-16T13:13:18.561" v="2047" actId="165"/>
          <ac:grpSpMkLst>
            <pc:docMk/>
            <pc:sldMk cId="2378869990" sldId="271"/>
            <ac:grpSpMk id="132" creationId="{1177D138-14CF-4BE6-A15E-93D6F179B7E5}"/>
          </ac:grpSpMkLst>
        </pc:grpChg>
        <pc:grpChg chg="add del mod">
          <ac:chgData name="Phet Photirath" userId="c726416f2f3a8e83" providerId="LiveId" clId="{4CD57226-B282-45BB-8097-EABBDA9D6B85}" dt="2018-04-16T13:12:57.456" v="2042" actId="478"/>
          <ac:grpSpMkLst>
            <pc:docMk/>
            <pc:sldMk cId="2378869990" sldId="271"/>
            <ac:grpSpMk id="133" creationId="{ABAC85EE-4296-4E8B-9AF1-02B74C95B41C}"/>
          </ac:grpSpMkLst>
        </pc:grpChg>
        <pc:grpChg chg="add del mod">
          <ac:chgData name="Phet Photirath" userId="c726416f2f3a8e83" providerId="LiveId" clId="{4CD57226-B282-45BB-8097-EABBDA9D6B85}" dt="2018-04-16T13:13:02.273" v="2044" actId="478"/>
          <ac:grpSpMkLst>
            <pc:docMk/>
            <pc:sldMk cId="2378869990" sldId="271"/>
            <ac:grpSpMk id="137" creationId="{22ED3FDA-B1B7-4C86-9238-EA475C106C3D}"/>
          </ac:grpSpMkLst>
        </pc:grpChg>
        <pc:grpChg chg="add del mod">
          <ac:chgData name="Phet Photirath" userId="c726416f2f3a8e83" providerId="LiveId" clId="{4CD57226-B282-45BB-8097-EABBDA9D6B85}" dt="2018-04-16T13:30:27.952" v="2165" actId="165"/>
          <ac:grpSpMkLst>
            <pc:docMk/>
            <pc:sldMk cId="2378869990" sldId="271"/>
            <ac:grpSpMk id="141" creationId="{B7F5E35E-44D1-4EBA-BF21-3B93C5BF70C3}"/>
          </ac:grpSpMkLst>
        </pc:grpChg>
        <pc:grpChg chg="add del mod">
          <ac:chgData name="Phet Photirath" userId="c726416f2f3a8e83" providerId="LiveId" clId="{4CD57226-B282-45BB-8097-EABBDA9D6B85}" dt="2018-04-16T13:42:45.060" v="2233" actId="165"/>
          <ac:grpSpMkLst>
            <pc:docMk/>
            <pc:sldMk cId="2378869990" sldId="271"/>
            <ac:grpSpMk id="143" creationId="{787149C7-56A6-48AA-BA48-9257869D418A}"/>
          </ac:grpSpMkLst>
        </pc:grpChg>
        <pc:grpChg chg="add del mod">
          <ac:chgData name="Phet Photirath" userId="c726416f2f3a8e83" providerId="LiveId" clId="{4CD57226-B282-45BB-8097-EABBDA9D6B85}" dt="2018-04-16T13:47:55.645" v="2268" actId="165"/>
          <ac:grpSpMkLst>
            <pc:docMk/>
            <pc:sldMk cId="2378869990" sldId="271"/>
            <ac:grpSpMk id="148" creationId="{5B9025C9-542D-4EC4-8F19-B095EE941F95}"/>
          </ac:grpSpMkLst>
        </pc:grpChg>
        <pc:grpChg chg="add mod">
          <ac:chgData name="Phet Photirath" userId="c726416f2f3a8e83" providerId="LiveId" clId="{4CD57226-B282-45BB-8097-EABBDA9D6B85}" dt="2018-04-17T08:03:51.602" v="4710" actId="962"/>
          <ac:grpSpMkLst>
            <pc:docMk/>
            <pc:sldMk cId="2378869990" sldId="271"/>
            <ac:grpSpMk id="167" creationId="{625286D0-17B2-4A22-BC37-5A700FEE71BD}"/>
          </ac:grpSpMkLst>
        </pc:grpChg>
        <pc:grpChg chg="add mod">
          <ac:chgData name="Phet Photirath" userId="c726416f2f3a8e83" providerId="LiveId" clId="{4CD57226-B282-45BB-8097-EABBDA9D6B85}" dt="2018-04-17T08:01:47.563" v="4699" actId="962"/>
          <ac:grpSpMkLst>
            <pc:docMk/>
            <pc:sldMk cId="2378869990" sldId="271"/>
            <ac:grpSpMk id="177" creationId="{FB3E230C-D4C2-40B4-A0F2-931947C5D651}"/>
          </ac:grpSpMkLst>
        </pc:grpChg>
        <pc:grpChg chg="add mod">
          <ac:chgData name="Phet Photirath" userId="c726416f2f3a8e83" providerId="LiveId" clId="{4CD57226-B282-45BB-8097-EABBDA9D6B85}" dt="2018-04-17T07:59:28.305" v="4686" actId="962"/>
          <ac:grpSpMkLst>
            <pc:docMk/>
            <pc:sldMk cId="2378869990" sldId="271"/>
            <ac:grpSpMk id="187" creationId="{2BEB231B-CDF9-4E7B-B923-46719ACAF84C}"/>
          </ac:grpSpMkLst>
        </pc:grpChg>
        <pc:graphicFrameChg chg="add del mod modGraphic">
          <ac:chgData name="Phet Photirath" userId="c726416f2f3a8e83" providerId="LiveId" clId="{4CD57226-B282-45BB-8097-EABBDA9D6B85}" dt="2018-04-16T12:21:18.507" v="1623" actId="478"/>
          <ac:graphicFrameMkLst>
            <pc:docMk/>
            <pc:sldMk cId="2378869990" sldId="271"/>
            <ac:graphicFrameMk id="61" creationId="{D87C5E49-EF68-429C-A1B2-3C675C1CEDAB}"/>
          </ac:graphicFrameMkLst>
        </pc:graphicFrameChg>
        <pc:cxnChg chg="add del mod">
          <ac:chgData name="Phet Photirath" userId="c726416f2f3a8e83" providerId="LiveId" clId="{4CD57226-B282-45BB-8097-EABBDA9D6B85}" dt="2018-04-16T13:02:44.848" v="1934" actId="11529"/>
          <ac:cxnSpMkLst>
            <pc:docMk/>
            <pc:sldMk cId="2378869990" sldId="271"/>
            <ac:cxnSpMk id="129" creationId="{12EA2AFA-7E43-4171-A8B9-4FD088CE3EBF}"/>
          </ac:cxnSpMkLst>
        </pc:cxnChg>
        <pc:cxnChg chg="add mod">
          <ac:chgData name="Phet Photirath" userId="c726416f2f3a8e83" providerId="LiveId" clId="{4CD57226-B282-45BB-8097-EABBDA9D6B85}" dt="2018-04-17T08:07:26.613" v="4735" actId="962"/>
          <ac:cxnSpMkLst>
            <pc:docMk/>
            <pc:sldMk cId="2378869990" sldId="271"/>
            <ac:cxnSpMk id="153" creationId="{28441581-E48E-43F3-B3F7-ECEA27B223CE}"/>
          </ac:cxnSpMkLst>
        </pc:cxnChg>
        <pc:cxnChg chg="add mod">
          <ac:chgData name="Phet Photirath" userId="c726416f2f3a8e83" providerId="LiveId" clId="{4CD57226-B282-45BB-8097-EABBDA9D6B85}" dt="2018-04-17T08:07:17.734" v="4734" actId="962"/>
          <ac:cxnSpMkLst>
            <pc:docMk/>
            <pc:sldMk cId="2378869990" sldId="271"/>
            <ac:cxnSpMk id="155" creationId="{83161D91-7CDF-4B90-9B23-B21281915A66}"/>
          </ac:cxnSpMkLst>
        </pc:cxnChg>
        <pc:cxnChg chg="add mod">
          <ac:chgData name="Phet Photirath" userId="c726416f2f3a8e83" providerId="LiveId" clId="{4CD57226-B282-45BB-8097-EABBDA9D6B85}" dt="2018-04-17T08:07:09.464" v="4733" actId="962"/>
          <ac:cxnSpMkLst>
            <pc:docMk/>
            <pc:sldMk cId="2378869990" sldId="271"/>
            <ac:cxnSpMk id="166" creationId="{E4141E41-65B9-49ED-91C2-5BDD45CA686B}"/>
          </ac:cxnSpMkLst>
        </pc:cxnChg>
        <pc:cxnChg chg="add mod">
          <ac:chgData name="Phet Photirath" userId="c726416f2f3a8e83" providerId="LiveId" clId="{4CD57226-B282-45BB-8097-EABBDA9D6B85}" dt="2018-04-17T08:06:57.275" v="4732" actId="13244"/>
          <ac:cxnSpMkLst>
            <pc:docMk/>
            <pc:sldMk cId="2378869990" sldId="271"/>
            <ac:cxnSpMk id="197" creationId="{B0067D68-E061-4F84-A50F-2CBBADDF722C}"/>
          </ac:cxnSpMkLst>
        </pc:cxnChg>
        <pc:cxnChg chg="add mod">
          <ac:chgData name="Phet Photirath" userId="c726416f2f3a8e83" providerId="LiveId" clId="{4CD57226-B282-45BB-8097-EABBDA9D6B85}" dt="2018-04-17T08:06:57.275" v="4732" actId="13244"/>
          <ac:cxnSpMkLst>
            <pc:docMk/>
            <pc:sldMk cId="2378869990" sldId="271"/>
            <ac:cxnSpMk id="199" creationId="{AD1120B1-132E-4509-AAC9-35D5C4FF1B5D}"/>
          </ac:cxnSpMkLst>
        </pc:cxnChg>
        <pc:cxnChg chg="add mod">
          <ac:chgData name="Phet Photirath" userId="c726416f2f3a8e83" providerId="LiveId" clId="{4CD57226-B282-45BB-8097-EABBDA9D6B85}" dt="2018-04-17T08:06:57.275" v="4732" actId="13244"/>
          <ac:cxnSpMkLst>
            <pc:docMk/>
            <pc:sldMk cId="2378869990" sldId="271"/>
            <ac:cxnSpMk id="201" creationId="{6060326F-EABD-43D1-8F11-E7EC5BC5A583}"/>
          </ac:cxnSpMkLst>
        </pc:cxnChg>
        <pc:cxnChg chg="add mod">
          <ac:chgData name="Phet Photirath" userId="c726416f2f3a8e83" providerId="LiveId" clId="{4CD57226-B282-45BB-8097-EABBDA9D6B85}" dt="2018-04-17T08:06:57.275" v="4732" actId="13244"/>
          <ac:cxnSpMkLst>
            <pc:docMk/>
            <pc:sldMk cId="2378869990" sldId="271"/>
            <ac:cxnSpMk id="204" creationId="{D79E44E8-D7C1-4363-A930-C9D8D603B7BE}"/>
          </ac:cxnSpMkLst>
        </pc:cxnChg>
        <pc:cxnChg chg="add mod">
          <ac:chgData name="Phet Photirath" userId="c726416f2f3a8e83" providerId="LiveId" clId="{4CD57226-B282-45BB-8097-EABBDA9D6B85}" dt="2018-04-17T08:06:57.275" v="4732" actId="13244"/>
          <ac:cxnSpMkLst>
            <pc:docMk/>
            <pc:sldMk cId="2378869990" sldId="271"/>
            <ac:cxnSpMk id="205" creationId="{DD6CA5D3-62D5-45D3-9938-86D484BEF52F}"/>
          </ac:cxnSpMkLst>
        </pc:cxnChg>
        <pc:cxnChg chg="add mod">
          <ac:chgData name="Phet Photirath" userId="c726416f2f3a8e83" providerId="LiveId" clId="{4CD57226-B282-45BB-8097-EABBDA9D6B85}" dt="2018-04-17T08:06:57.275" v="4732" actId="13244"/>
          <ac:cxnSpMkLst>
            <pc:docMk/>
            <pc:sldMk cId="2378869990" sldId="271"/>
            <ac:cxnSpMk id="206" creationId="{FCBE2E0D-6DAD-44F6-A56A-F2B70D1692C6}"/>
          </ac:cxnSpMkLst>
        </pc:cxnChg>
        <pc:cxnChg chg="add mod">
          <ac:chgData name="Phet Photirath" userId="c726416f2f3a8e83" providerId="LiveId" clId="{4CD57226-B282-45BB-8097-EABBDA9D6B85}" dt="2018-04-17T08:06:57.275" v="4732" actId="13244"/>
          <ac:cxnSpMkLst>
            <pc:docMk/>
            <pc:sldMk cId="2378869990" sldId="271"/>
            <ac:cxnSpMk id="211" creationId="{D7F47195-9F71-4BE9-9B04-77810289EF10}"/>
          </ac:cxnSpMkLst>
        </pc:cxnChg>
        <pc:cxnChg chg="add mod">
          <ac:chgData name="Phet Photirath" userId="c726416f2f3a8e83" providerId="LiveId" clId="{4CD57226-B282-45BB-8097-EABBDA9D6B85}" dt="2018-04-17T08:06:57.275" v="4732" actId="13244"/>
          <ac:cxnSpMkLst>
            <pc:docMk/>
            <pc:sldMk cId="2378869990" sldId="271"/>
            <ac:cxnSpMk id="213" creationId="{CF432850-AA26-49FD-A3D8-A3AAF87ED411}"/>
          </ac:cxnSpMkLst>
        </pc:cxnChg>
        <pc:cxnChg chg="add mod">
          <ac:chgData name="Phet Photirath" userId="c726416f2f3a8e83" providerId="LiveId" clId="{4CD57226-B282-45BB-8097-EABBDA9D6B85}" dt="2018-04-17T08:06:57.275" v="4732" actId="13244"/>
          <ac:cxnSpMkLst>
            <pc:docMk/>
            <pc:sldMk cId="2378869990" sldId="271"/>
            <ac:cxnSpMk id="214" creationId="{AC500DC8-BD88-4A3E-8EAA-E077AD0F78DE}"/>
          </ac:cxnSpMkLst>
        </pc:cxnChg>
      </pc:sldChg>
      <pc:sldChg chg="addSp delSp modSp add addAnim delAnim modAnim modNotesTx">
        <pc:chgData name="Phet Photirath" userId="c726416f2f3a8e83" providerId="LiveId" clId="{4CD57226-B282-45BB-8097-EABBDA9D6B85}" dt="2018-04-19T09:01:10.367" v="8093" actId="1035"/>
        <pc:sldMkLst>
          <pc:docMk/>
          <pc:sldMk cId="3862532832" sldId="273"/>
        </pc:sldMkLst>
        <pc:spChg chg="mod">
          <ac:chgData name="Phet Photirath" userId="c726416f2f3a8e83" providerId="LiveId" clId="{4CD57226-B282-45BB-8097-EABBDA9D6B85}" dt="2018-04-17T08:28:12.790" v="4885" actId="962"/>
          <ac:spMkLst>
            <pc:docMk/>
            <pc:sldMk cId="3862532832" sldId="273"/>
            <ac:spMk id="4" creationId="{900F898E-53D2-415F-9DC8-5BDD7DC42185}"/>
          </ac:spMkLst>
        </pc:spChg>
        <pc:spChg chg="mod">
          <ac:chgData name="Phet Photirath" userId="c726416f2f3a8e83" providerId="LiveId" clId="{4CD57226-B282-45BB-8097-EABBDA9D6B85}" dt="2018-04-17T08:29:03.778" v="4894" actId="962"/>
          <ac:spMkLst>
            <pc:docMk/>
            <pc:sldMk cId="3862532832" sldId="273"/>
            <ac:spMk id="13" creationId="{E149D9C4-DC6F-4FDB-B3C8-94461022011E}"/>
          </ac:spMkLst>
        </pc:spChg>
        <pc:spChg chg="mod">
          <ac:chgData name="Phet Photirath" userId="c726416f2f3a8e83" providerId="LiveId" clId="{4CD57226-B282-45BB-8097-EABBDA9D6B85}" dt="2018-04-17T08:23:55.726" v="4847" actId="962"/>
          <ac:spMkLst>
            <pc:docMk/>
            <pc:sldMk cId="3862532832" sldId="273"/>
            <ac:spMk id="18" creationId="{961F6998-8814-4402-9B18-5078904D770C}"/>
          </ac:spMkLst>
        </pc:spChg>
        <pc:spChg chg="mod">
          <ac:chgData name="Phet Photirath" userId="c726416f2f3a8e83" providerId="LiveId" clId="{4CD57226-B282-45BB-8097-EABBDA9D6B85}" dt="2018-04-17T08:28:21.300" v="4886" actId="962"/>
          <ac:spMkLst>
            <pc:docMk/>
            <pc:sldMk cId="3862532832" sldId="273"/>
            <ac:spMk id="31" creationId="{DF1C262F-B3B1-46AA-A16C-CF9995AD743F}"/>
          </ac:spMkLst>
        </pc:spChg>
        <pc:spChg chg="mod">
          <ac:chgData name="Phet Photirath" userId="c726416f2f3a8e83" providerId="LiveId" clId="{4CD57226-B282-45BB-8097-EABBDA9D6B85}" dt="2018-04-17T08:28:57.068" v="4893" actId="962"/>
          <ac:spMkLst>
            <pc:docMk/>
            <pc:sldMk cId="3862532832" sldId="273"/>
            <ac:spMk id="54" creationId="{91119228-EE40-4A92-BEAA-12460A52B3E9}"/>
          </ac:spMkLst>
        </pc:spChg>
        <pc:spChg chg="mod">
          <ac:chgData name="Phet Photirath" userId="c726416f2f3a8e83" providerId="LiveId" clId="{4CD57226-B282-45BB-8097-EABBDA9D6B85}" dt="2018-04-17T08:28:51.388" v="4892" actId="962"/>
          <ac:spMkLst>
            <pc:docMk/>
            <pc:sldMk cId="3862532832" sldId="273"/>
            <ac:spMk id="55" creationId="{2FD3E1EB-0389-4A92-9F43-5E5D1D2774F8}"/>
          </ac:spMkLst>
        </pc:spChg>
        <pc:spChg chg="mod">
          <ac:chgData name="Phet Photirath" userId="c726416f2f3a8e83" providerId="LiveId" clId="{4CD57226-B282-45BB-8097-EABBDA9D6B85}" dt="2018-04-17T08:28:47.908" v="4891" actId="962"/>
          <ac:spMkLst>
            <pc:docMk/>
            <pc:sldMk cId="3862532832" sldId="273"/>
            <ac:spMk id="56" creationId="{4E6B280E-BC71-43C6-9BE2-046B038D96E4}"/>
          </ac:spMkLst>
        </pc:spChg>
        <pc:spChg chg="mod">
          <ac:chgData name="Phet Photirath" userId="c726416f2f3a8e83" providerId="LiveId" clId="{4CD57226-B282-45BB-8097-EABBDA9D6B85}" dt="2018-04-17T08:28:43.888" v="4890" actId="962"/>
          <ac:spMkLst>
            <pc:docMk/>
            <pc:sldMk cId="3862532832" sldId="273"/>
            <ac:spMk id="57" creationId="{5F4B9100-BFAD-4899-8962-5072ACAF337D}"/>
          </ac:spMkLst>
        </pc:spChg>
        <pc:spChg chg="mod">
          <ac:chgData name="Phet Photirath" userId="c726416f2f3a8e83" providerId="LiveId" clId="{4CD57226-B282-45BB-8097-EABBDA9D6B85}" dt="2018-04-17T08:28:39.140" v="4889" actId="962"/>
          <ac:spMkLst>
            <pc:docMk/>
            <pc:sldMk cId="3862532832" sldId="273"/>
            <ac:spMk id="58" creationId="{CC1A499F-C4E1-438C-9D9B-FDA8D28EED58}"/>
          </ac:spMkLst>
        </pc:spChg>
        <pc:spChg chg="mod">
          <ac:chgData name="Phet Photirath" userId="c726416f2f3a8e83" providerId="LiveId" clId="{4CD57226-B282-45BB-8097-EABBDA9D6B85}" dt="2018-04-17T08:28:35.089" v="4888" actId="962"/>
          <ac:spMkLst>
            <pc:docMk/>
            <pc:sldMk cId="3862532832" sldId="273"/>
            <ac:spMk id="59" creationId="{49B4BC04-981B-4142-87EE-BCB921C30311}"/>
          </ac:spMkLst>
        </pc:spChg>
        <pc:spChg chg="mod">
          <ac:chgData name="Phet Photirath" userId="c726416f2f3a8e83" providerId="LiveId" clId="{4CD57226-B282-45BB-8097-EABBDA9D6B85}" dt="2018-04-17T08:28:30.729" v="4887" actId="962"/>
          <ac:spMkLst>
            <pc:docMk/>
            <pc:sldMk cId="3862532832" sldId="273"/>
            <ac:spMk id="60" creationId="{B5CEDD9B-0533-477A-9E48-0EEEF6687385}"/>
          </ac:spMkLst>
        </pc:spChg>
        <pc:spChg chg="mod">
          <ac:chgData name="Phet Photirath" userId="c726416f2f3a8e83" providerId="LiveId" clId="{4CD57226-B282-45BB-8097-EABBDA9D6B85}" dt="2018-04-17T08:27:50.030" v="4881" actId="962"/>
          <ac:spMkLst>
            <pc:docMk/>
            <pc:sldMk cId="3862532832" sldId="273"/>
            <ac:spMk id="65" creationId="{5D63DD10-8B78-4D7E-8820-AD7456E2136C}"/>
          </ac:spMkLst>
        </pc:spChg>
        <pc:spChg chg="mod">
          <ac:chgData name="Phet Photirath" userId="c726416f2f3a8e83" providerId="LiveId" clId="{4CD57226-B282-45BB-8097-EABBDA9D6B85}" dt="2018-04-17T08:27:59.960" v="4882" actId="962"/>
          <ac:spMkLst>
            <pc:docMk/>
            <pc:sldMk cId="3862532832" sldId="273"/>
            <ac:spMk id="66" creationId="{CD16B6ED-D4F7-4314-A1A4-1707455A98F0}"/>
          </ac:spMkLst>
        </pc:spChg>
        <pc:spChg chg="mod">
          <ac:chgData name="Phet Photirath" userId="c726416f2f3a8e83" providerId="LiveId" clId="{4CD57226-B282-45BB-8097-EABBDA9D6B85}" dt="2018-04-17T08:27:44.991" v="4880" actId="962"/>
          <ac:spMkLst>
            <pc:docMk/>
            <pc:sldMk cId="3862532832" sldId="273"/>
            <ac:spMk id="67" creationId="{E633928B-B468-4130-A408-D13D7CAACD8D}"/>
          </ac:spMkLst>
        </pc:spChg>
        <pc:spChg chg="mod">
          <ac:chgData name="Phet Photirath" userId="c726416f2f3a8e83" providerId="LiveId" clId="{4CD57226-B282-45BB-8097-EABBDA9D6B85}" dt="2018-04-17T08:27:40.491" v="4879" actId="962"/>
          <ac:spMkLst>
            <pc:docMk/>
            <pc:sldMk cId="3862532832" sldId="273"/>
            <ac:spMk id="68" creationId="{B6E5A79A-A517-48D3-AA8C-24267A065D25}"/>
          </ac:spMkLst>
        </pc:spChg>
        <pc:spChg chg="mod">
          <ac:chgData name="Phet Photirath" userId="c726416f2f3a8e83" providerId="LiveId" clId="{4CD57226-B282-45BB-8097-EABBDA9D6B85}" dt="2018-04-17T08:27:36.491" v="4878" actId="962"/>
          <ac:spMkLst>
            <pc:docMk/>
            <pc:sldMk cId="3862532832" sldId="273"/>
            <ac:spMk id="69" creationId="{26201EE8-42D9-488E-94FD-23056077B83D}"/>
          </ac:spMkLst>
        </pc:spChg>
        <pc:spChg chg="mod">
          <ac:chgData name="Phet Photirath" userId="c726416f2f3a8e83" providerId="LiveId" clId="{4CD57226-B282-45BB-8097-EABBDA9D6B85}" dt="2018-04-17T08:27:32.230" v="4877" actId="962"/>
          <ac:spMkLst>
            <pc:docMk/>
            <pc:sldMk cId="3862532832" sldId="273"/>
            <ac:spMk id="70" creationId="{769949F2-8EBA-4CE3-83AF-3E975BE6C455}"/>
          </ac:spMkLst>
        </pc:spChg>
        <pc:spChg chg="mod">
          <ac:chgData name="Phet Photirath" userId="c726416f2f3a8e83" providerId="LiveId" clId="{4CD57226-B282-45BB-8097-EABBDA9D6B85}" dt="2018-04-17T08:27:28.202" v="4876" actId="962"/>
          <ac:spMkLst>
            <pc:docMk/>
            <pc:sldMk cId="3862532832" sldId="273"/>
            <ac:spMk id="71" creationId="{A96075A2-33A7-4BBC-BCEB-F8EE2A9025B5}"/>
          </ac:spMkLst>
        </pc:spChg>
        <pc:spChg chg="mod">
          <ac:chgData name="Phet Photirath" userId="c726416f2f3a8e83" providerId="LiveId" clId="{4CD57226-B282-45BB-8097-EABBDA9D6B85}" dt="2018-04-17T08:27:24.020" v="4875" actId="962"/>
          <ac:spMkLst>
            <pc:docMk/>
            <pc:sldMk cId="3862532832" sldId="273"/>
            <ac:spMk id="72" creationId="{C9AE850C-A52C-4847-86E3-870025D77526}"/>
          </ac:spMkLst>
        </pc:spChg>
        <pc:spChg chg="mod">
          <ac:chgData name="Phet Photirath" userId="c726416f2f3a8e83" providerId="LiveId" clId="{4CD57226-B282-45BB-8097-EABBDA9D6B85}" dt="2018-04-17T08:27:19.741" v="4874" actId="962"/>
          <ac:spMkLst>
            <pc:docMk/>
            <pc:sldMk cId="3862532832" sldId="273"/>
            <ac:spMk id="73" creationId="{2D40A971-343B-48A3-9AE7-C3FEEE2652B4}"/>
          </ac:spMkLst>
        </pc:spChg>
        <pc:spChg chg="mod">
          <ac:chgData name="Phet Photirath" userId="c726416f2f3a8e83" providerId="LiveId" clId="{4CD57226-B282-45BB-8097-EABBDA9D6B85}" dt="2018-04-17T08:26:41.701" v="4870" actId="962"/>
          <ac:spMkLst>
            <pc:docMk/>
            <pc:sldMk cId="3862532832" sldId="273"/>
            <ac:spMk id="75" creationId="{868392AF-5DA1-472E-B46B-23BA11EF9C1E}"/>
          </ac:spMkLst>
        </pc:spChg>
        <pc:spChg chg="mod">
          <ac:chgData name="Phet Photirath" userId="c726416f2f3a8e83" providerId="LiveId" clId="{4CD57226-B282-45BB-8097-EABBDA9D6B85}" dt="2018-04-17T08:26:51.032" v="4871" actId="962"/>
          <ac:spMkLst>
            <pc:docMk/>
            <pc:sldMk cId="3862532832" sldId="273"/>
            <ac:spMk id="76" creationId="{681D87D6-3C79-412D-BCE2-6D75BBAE366E}"/>
          </ac:spMkLst>
        </pc:spChg>
        <pc:spChg chg="mod">
          <ac:chgData name="Phet Photirath" userId="c726416f2f3a8e83" providerId="LiveId" clId="{4CD57226-B282-45BB-8097-EABBDA9D6B85}" dt="2018-04-17T08:26:37.521" v="4869" actId="962"/>
          <ac:spMkLst>
            <pc:docMk/>
            <pc:sldMk cId="3862532832" sldId="273"/>
            <ac:spMk id="77" creationId="{D875BCA1-2EE9-4980-BBA4-FE9979166454}"/>
          </ac:spMkLst>
        </pc:spChg>
        <pc:spChg chg="mod">
          <ac:chgData name="Phet Photirath" userId="c726416f2f3a8e83" providerId="LiveId" clId="{4CD57226-B282-45BB-8097-EABBDA9D6B85}" dt="2018-04-17T08:26:24.462" v="4866" actId="962"/>
          <ac:spMkLst>
            <pc:docMk/>
            <pc:sldMk cId="3862532832" sldId="273"/>
            <ac:spMk id="78" creationId="{497E2D10-B58D-4A6A-96A3-DEA4DF364C32}"/>
          </ac:spMkLst>
        </pc:spChg>
        <pc:spChg chg="mod">
          <ac:chgData name="Phet Photirath" userId="c726416f2f3a8e83" providerId="LiveId" clId="{4CD57226-B282-45BB-8097-EABBDA9D6B85}" dt="2018-04-17T08:26:19.542" v="4865" actId="962"/>
          <ac:spMkLst>
            <pc:docMk/>
            <pc:sldMk cId="3862532832" sldId="273"/>
            <ac:spMk id="79" creationId="{95E74B69-9ED1-4906-B0B9-94A973889F29}"/>
          </ac:spMkLst>
        </pc:spChg>
        <pc:spChg chg="mod">
          <ac:chgData name="Phet Photirath" userId="c726416f2f3a8e83" providerId="LiveId" clId="{4CD57226-B282-45BB-8097-EABBDA9D6B85}" dt="2018-04-17T08:26:14.903" v="4864" actId="962"/>
          <ac:spMkLst>
            <pc:docMk/>
            <pc:sldMk cId="3862532832" sldId="273"/>
            <ac:spMk id="80" creationId="{A28C3ECB-B6BC-494E-A046-FC75D166B527}"/>
          </ac:spMkLst>
        </pc:spChg>
        <pc:spChg chg="mod">
          <ac:chgData name="Phet Photirath" userId="c726416f2f3a8e83" providerId="LiveId" clId="{4CD57226-B282-45BB-8097-EABBDA9D6B85}" dt="2018-04-17T08:26:10.653" v="4863" actId="962"/>
          <ac:spMkLst>
            <pc:docMk/>
            <pc:sldMk cId="3862532832" sldId="273"/>
            <ac:spMk id="81" creationId="{188D1BAE-937E-43A2-9D3F-3DD2C82AD6D0}"/>
          </ac:spMkLst>
        </pc:spChg>
        <pc:spChg chg="mod">
          <ac:chgData name="Phet Photirath" userId="c726416f2f3a8e83" providerId="LiveId" clId="{4CD57226-B282-45BB-8097-EABBDA9D6B85}" dt="2018-04-17T08:26:06.814" v="4862" actId="962"/>
          <ac:spMkLst>
            <pc:docMk/>
            <pc:sldMk cId="3862532832" sldId="273"/>
            <ac:spMk id="82" creationId="{84CD12BC-82A7-492E-B31F-4E4590B4009F}"/>
          </ac:spMkLst>
        </pc:spChg>
        <pc:spChg chg="mod">
          <ac:chgData name="Phet Photirath" userId="c726416f2f3a8e83" providerId="LiveId" clId="{4CD57226-B282-45BB-8097-EABBDA9D6B85}" dt="2018-04-17T08:26:02.263" v="4861" actId="962"/>
          <ac:spMkLst>
            <pc:docMk/>
            <pc:sldMk cId="3862532832" sldId="273"/>
            <ac:spMk id="83" creationId="{C9D3CCCF-3BA0-49FE-827D-3E34A745859A}"/>
          </ac:spMkLst>
        </pc:spChg>
        <pc:spChg chg="mod">
          <ac:chgData name="Phet Photirath" userId="c726416f2f3a8e83" providerId="LiveId" clId="{4CD57226-B282-45BB-8097-EABBDA9D6B85}" dt="2018-04-17T08:25:24.103" v="4858" actId="962"/>
          <ac:spMkLst>
            <pc:docMk/>
            <pc:sldMk cId="3862532832" sldId="273"/>
            <ac:spMk id="85" creationId="{D72B5B7C-4C83-447F-98D2-42C6934CC70F}"/>
          </ac:spMkLst>
        </pc:spChg>
        <pc:spChg chg="mod">
          <ac:chgData name="Phet Photirath" userId="c726416f2f3a8e83" providerId="LiveId" clId="{4CD57226-B282-45BB-8097-EABBDA9D6B85}" dt="2018-04-17T08:25:36.593" v="4859" actId="962"/>
          <ac:spMkLst>
            <pc:docMk/>
            <pc:sldMk cId="3862532832" sldId="273"/>
            <ac:spMk id="86" creationId="{9E7A7143-839A-4915-9420-EA2E29D99FDA}"/>
          </ac:spMkLst>
        </pc:spChg>
        <pc:spChg chg="mod">
          <ac:chgData name="Phet Photirath" userId="c726416f2f3a8e83" providerId="LiveId" clId="{4CD57226-B282-45BB-8097-EABBDA9D6B85}" dt="2018-04-17T08:25:19.823" v="4857" actId="962"/>
          <ac:spMkLst>
            <pc:docMk/>
            <pc:sldMk cId="3862532832" sldId="273"/>
            <ac:spMk id="87" creationId="{AC24C0F0-4942-46B0-B130-3AB8ABD406C3}"/>
          </ac:spMkLst>
        </pc:spChg>
        <pc:spChg chg="mod">
          <ac:chgData name="Phet Photirath" userId="c726416f2f3a8e83" providerId="LiveId" clId="{4CD57226-B282-45BB-8097-EABBDA9D6B85}" dt="2018-04-17T08:25:15.684" v="4856" actId="962"/>
          <ac:spMkLst>
            <pc:docMk/>
            <pc:sldMk cId="3862532832" sldId="273"/>
            <ac:spMk id="88" creationId="{2226240C-098A-4DB2-B1D0-9113B8ED2520}"/>
          </ac:spMkLst>
        </pc:spChg>
        <pc:spChg chg="mod">
          <ac:chgData name="Phet Photirath" userId="c726416f2f3a8e83" providerId="LiveId" clId="{4CD57226-B282-45BB-8097-EABBDA9D6B85}" dt="2018-04-17T08:25:10.995" v="4855" actId="962"/>
          <ac:spMkLst>
            <pc:docMk/>
            <pc:sldMk cId="3862532832" sldId="273"/>
            <ac:spMk id="89" creationId="{B89D7F10-692C-4921-9742-219791BEA9F7}"/>
          </ac:spMkLst>
        </pc:spChg>
        <pc:spChg chg="mod">
          <ac:chgData name="Phet Photirath" userId="c726416f2f3a8e83" providerId="LiveId" clId="{4CD57226-B282-45BB-8097-EABBDA9D6B85}" dt="2018-04-17T08:25:06.114" v="4854" actId="962"/>
          <ac:spMkLst>
            <pc:docMk/>
            <pc:sldMk cId="3862532832" sldId="273"/>
            <ac:spMk id="90" creationId="{275EF3BE-2413-48C7-806C-5837F89B92C8}"/>
          </ac:spMkLst>
        </pc:spChg>
        <pc:spChg chg="mod">
          <ac:chgData name="Phet Photirath" userId="c726416f2f3a8e83" providerId="LiveId" clId="{4CD57226-B282-45BB-8097-EABBDA9D6B85}" dt="2018-04-17T08:25:01.403" v="4853" actId="962"/>
          <ac:spMkLst>
            <pc:docMk/>
            <pc:sldMk cId="3862532832" sldId="273"/>
            <ac:spMk id="91" creationId="{99083EDB-70BD-4122-A9F0-A24574DFCE88}"/>
          </ac:spMkLst>
        </pc:spChg>
        <pc:spChg chg="mod">
          <ac:chgData name="Phet Photirath" userId="c726416f2f3a8e83" providerId="LiveId" clId="{4CD57226-B282-45BB-8097-EABBDA9D6B85}" dt="2018-04-17T08:24:57.024" v="4852" actId="962"/>
          <ac:spMkLst>
            <pc:docMk/>
            <pc:sldMk cId="3862532832" sldId="273"/>
            <ac:spMk id="92" creationId="{31C41435-FC3B-42CD-9173-73ADE6248D95}"/>
          </ac:spMkLst>
        </pc:spChg>
        <pc:spChg chg="mod">
          <ac:chgData name="Phet Photirath" userId="c726416f2f3a8e83" providerId="LiveId" clId="{4CD57226-B282-45BB-8097-EABBDA9D6B85}" dt="2018-04-17T08:24:51.765" v="4851" actId="962"/>
          <ac:spMkLst>
            <pc:docMk/>
            <pc:sldMk cId="3862532832" sldId="273"/>
            <ac:spMk id="93" creationId="{747BCC58-C026-429F-847E-0AAD23E33F35}"/>
          </ac:spMkLst>
        </pc:spChg>
        <pc:spChg chg="mod">
          <ac:chgData name="Phet Photirath" userId="c726416f2f3a8e83" providerId="LiveId" clId="{4CD57226-B282-45BB-8097-EABBDA9D6B85}" dt="2018-04-17T08:24:05.845" v="4848" actId="962"/>
          <ac:spMkLst>
            <pc:docMk/>
            <pc:sldMk cId="3862532832" sldId="273"/>
            <ac:spMk id="94" creationId="{7A2814B2-817B-4CBD-9C88-97FB8B078AC5}"/>
          </ac:spMkLst>
        </pc:spChg>
        <pc:spChg chg="add del mod">
          <ac:chgData name="Phet Photirath" userId="c726416f2f3a8e83" providerId="LiveId" clId="{4CD57226-B282-45BB-8097-EABBDA9D6B85}" dt="2018-04-19T09:01:10.367" v="8093" actId="1035"/>
          <ac:spMkLst>
            <pc:docMk/>
            <pc:sldMk cId="3862532832" sldId="273"/>
            <ac:spMk id="96" creationId="{B60DC3CF-0C62-4755-8ED9-AE55FAAEA066}"/>
          </ac:spMkLst>
        </pc:spChg>
        <pc:spChg chg="add mod">
          <ac:chgData name="Phet Photirath" userId="c726416f2f3a8e83" providerId="LiveId" clId="{4CD57226-B282-45BB-8097-EABBDA9D6B85}" dt="2018-04-19T09:01:10.367" v="8093" actId="1035"/>
          <ac:spMkLst>
            <pc:docMk/>
            <pc:sldMk cId="3862532832" sldId="273"/>
            <ac:spMk id="98" creationId="{A382CA20-3D88-44BC-A338-6793BF8551E5}"/>
          </ac:spMkLst>
        </pc:spChg>
        <pc:spChg chg="add mod">
          <ac:chgData name="Phet Photirath" userId="c726416f2f3a8e83" providerId="LiveId" clId="{4CD57226-B282-45BB-8097-EABBDA9D6B85}" dt="2018-04-19T09:01:10.367" v="8093" actId="1035"/>
          <ac:spMkLst>
            <pc:docMk/>
            <pc:sldMk cId="3862532832" sldId="273"/>
            <ac:spMk id="99" creationId="{4F357D94-3D6D-4165-844E-87F81A37ED80}"/>
          </ac:spMkLst>
        </pc:spChg>
        <pc:spChg chg="mod">
          <ac:chgData name="Phet Photirath" userId="c726416f2f3a8e83" providerId="LiveId" clId="{4CD57226-B282-45BB-8097-EABBDA9D6B85}" dt="2018-04-17T08:23:45.917" v="4846" actId="962"/>
          <ac:spMkLst>
            <pc:docMk/>
            <pc:sldMk cId="3862532832" sldId="273"/>
            <ac:spMk id="127" creationId="{8655106D-4DF4-4301-812B-40BF36052DAE}"/>
          </ac:spMkLst>
        </pc:spChg>
        <pc:spChg chg="mod">
          <ac:chgData name="Phet Photirath" userId="c726416f2f3a8e83" providerId="LiveId" clId="{4CD57226-B282-45BB-8097-EABBDA9D6B85}" dt="2018-04-17T08:23:40.146" v="4845" actId="962"/>
          <ac:spMkLst>
            <pc:docMk/>
            <pc:sldMk cId="3862532832" sldId="273"/>
            <ac:spMk id="130" creationId="{BED2B86D-082C-40C1-B642-748FB8706252}"/>
          </ac:spMkLst>
        </pc:spChg>
        <pc:spChg chg="mod">
          <ac:chgData name="Phet Photirath" userId="c726416f2f3a8e83" providerId="LiveId" clId="{4CD57226-B282-45BB-8097-EABBDA9D6B85}" dt="2018-04-17T08:23:12.306" v="4844" actId="962"/>
          <ac:spMkLst>
            <pc:docMk/>
            <pc:sldMk cId="3862532832" sldId="273"/>
            <ac:spMk id="142" creationId="{68B356F3-E5F5-4C76-AD21-0AC43260976A}"/>
          </ac:spMkLst>
        </pc:spChg>
        <pc:spChg chg="mod">
          <ac:chgData name="Phet Photirath" userId="c726416f2f3a8e83" providerId="LiveId" clId="{4CD57226-B282-45BB-8097-EABBDA9D6B85}" dt="2018-04-17T08:23:01.687" v="4843" actId="962"/>
          <ac:spMkLst>
            <pc:docMk/>
            <pc:sldMk cId="3862532832" sldId="273"/>
            <ac:spMk id="144" creationId="{0E379C21-112B-4C53-BAF4-3199412BDCB6}"/>
          </ac:spMkLst>
        </pc:spChg>
        <pc:spChg chg="mod">
          <ac:chgData name="Phet Photirath" userId="c726416f2f3a8e83" providerId="LiveId" clId="{4CD57226-B282-45BB-8097-EABBDA9D6B85}" dt="2018-04-17T08:22:55.058" v="4842" actId="962"/>
          <ac:spMkLst>
            <pc:docMk/>
            <pc:sldMk cId="3862532832" sldId="273"/>
            <ac:spMk id="145" creationId="{45596D20-52FE-4A4D-9486-D969634C24CF}"/>
          </ac:spMkLst>
        </pc:spChg>
        <pc:spChg chg="mod">
          <ac:chgData name="Phet Photirath" userId="c726416f2f3a8e83" providerId="LiveId" clId="{4CD57226-B282-45BB-8097-EABBDA9D6B85}" dt="2018-04-17T08:22:48.857" v="4841" actId="962"/>
          <ac:spMkLst>
            <pc:docMk/>
            <pc:sldMk cId="3862532832" sldId="273"/>
            <ac:spMk id="146" creationId="{71131499-2A4E-459E-AA7D-393ECB0FEDD9}"/>
          </ac:spMkLst>
        </pc:spChg>
        <pc:spChg chg="mod">
          <ac:chgData name="Phet Photirath" userId="c726416f2f3a8e83" providerId="LiveId" clId="{4CD57226-B282-45BB-8097-EABBDA9D6B85}" dt="2018-04-17T08:22:38.907" v="4840" actId="962"/>
          <ac:spMkLst>
            <pc:docMk/>
            <pc:sldMk cId="3862532832" sldId="273"/>
            <ac:spMk id="147" creationId="{84D470E9-93B2-43A0-9825-FA87B3CC572D}"/>
          </ac:spMkLst>
        </pc:spChg>
        <pc:spChg chg="mod">
          <ac:chgData name="Phet Photirath" userId="c726416f2f3a8e83" providerId="LiveId" clId="{4CD57226-B282-45BB-8097-EABBDA9D6B85}" dt="2018-04-17T08:22:31.499" v="4839" actId="962"/>
          <ac:spMkLst>
            <pc:docMk/>
            <pc:sldMk cId="3862532832" sldId="273"/>
            <ac:spMk id="149" creationId="{A742E747-83B2-419B-8EC0-417E3D24E2FB}"/>
          </ac:spMkLst>
        </pc:spChg>
        <pc:spChg chg="mod">
          <ac:chgData name="Phet Photirath" userId="c726416f2f3a8e83" providerId="LiveId" clId="{4CD57226-B282-45BB-8097-EABBDA9D6B85}" dt="2018-04-17T08:22:17.887" v="4838" actId="962"/>
          <ac:spMkLst>
            <pc:docMk/>
            <pc:sldMk cId="3862532832" sldId="273"/>
            <ac:spMk id="150" creationId="{00F25DBB-C4BD-44FF-BD1C-409231C8222E}"/>
          </ac:spMkLst>
        </pc:spChg>
        <pc:spChg chg="mod">
          <ac:chgData name="Phet Photirath" userId="c726416f2f3a8e83" providerId="LiveId" clId="{4CD57226-B282-45BB-8097-EABBDA9D6B85}" dt="2018-04-17T08:22:10.908" v="4837" actId="962"/>
          <ac:spMkLst>
            <pc:docMk/>
            <pc:sldMk cId="3862532832" sldId="273"/>
            <ac:spMk id="151" creationId="{2071A884-7347-4307-B237-B86269823196}"/>
          </ac:spMkLst>
        </pc:spChg>
        <pc:spChg chg="mod">
          <ac:chgData name="Phet Photirath" userId="c726416f2f3a8e83" providerId="LiveId" clId="{4CD57226-B282-45BB-8097-EABBDA9D6B85}" dt="2018-04-17T08:33:29.392" v="4926" actId="962"/>
          <ac:spMkLst>
            <pc:docMk/>
            <pc:sldMk cId="3862532832" sldId="273"/>
            <ac:spMk id="168" creationId="{F0BC1C28-3981-46F0-B00A-1B378A815AEF}"/>
          </ac:spMkLst>
        </pc:spChg>
        <pc:spChg chg="mod">
          <ac:chgData name="Phet Photirath" userId="c726416f2f3a8e83" providerId="LiveId" clId="{4CD57226-B282-45BB-8097-EABBDA9D6B85}" dt="2018-04-17T08:33:36.482" v="4927" actId="962"/>
          <ac:spMkLst>
            <pc:docMk/>
            <pc:sldMk cId="3862532832" sldId="273"/>
            <ac:spMk id="169" creationId="{98B582D4-8B09-4930-A7A2-9A1B504354CB}"/>
          </ac:spMkLst>
        </pc:spChg>
        <pc:spChg chg="mod">
          <ac:chgData name="Phet Photirath" userId="c726416f2f3a8e83" providerId="LiveId" clId="{4CD57226-B282-45BB-8097-EABBDA9D6B85}" dt="2018-04-17T08:33:24.972" v="4925" actId="962"/>
          <ac:spMkLst>
            <pc:docMk/>
            <pc:sldMk cId="3862532832" sldId="273"/>
            <ac:spMk id="170" creationId="{E3FEF5DD-A0A8-4D23-9906-DAC6BE2C915E}"/>
          </ac:spMkLst>
        </pc:spChg>
        <pc:spChg chg="mod">
          <ac:chgData name="Phet Photirath" userId="c726416f2f3a8e83" providerId="LiveId" clId="{4CD57226-B282-45BB-8097-EABBDA9D6B85}" dt="2018-04-17T08:33:19.842" v="4924" actId="962"/>
          <ac:spMkLst>
            <pc:docMk/>
            <pc:sldMk cId="3862532832" sldId="273"/>
            <ac:spMk id="171" creationId="{6FBDA8B0-09A3-4E1A-9985-B33E3BDB03AD}"/>
          </ac:spMkLst>
        </pc:spChg>
        <pc:spChg chg="mod">
          <ac:chgData name="Phet Photirath" userId="c726416f2f3a8e83" providerId="LiveId" clId="{4CD57226-B282-45BB-8097-EABBDA9D6B85}" dt="2018-04-17T08:33:14.663" v="4923" actId="962"/>
          <ac:spMkLst>
            <pc:docMk/>
            <pc:sldMk cId="3862532832" sldId="273"/>
            <ac:spMk id="172" creationId="{70964C66-3A83-4348-9902-0C4C97F9F7B7}"/>
          </ac:spMkLst>
        </pc:spChg>
        <pc:spChg chg="mod">
          <ac:chgData name="Phet Photirath" userId="c726416f2f3a8e83" providerId="LiveId" clId="{4CD57226-B282-45BB-8097-EABBDA9D6B85}" dt="2018-04-17T08:33:09.283" v="4922" actId="962"/>
          <ac:spMkLst>
            <pc:docMk/>
            <pc:sldMk cId="3862532832" sldId="273"/>
            <ac:spMk id="173" creationId="{AB32E570-AE9D-4643-8A18-131B5E18F97D}"/>
          </ac:spMkLst>
        </pc:spChg>
        <pc:spChg chg="mod">
          <ac:chgData name="Phet Photirath" userId="c726416f2f3a8e83" providerId="LiveId" clId="{4CD57226-B282-45BB-8097-EABBDA9D6B85}" dt="2018-04-17T08:33:05.213" v="4921" actId="962"/>
          <ac:spMkLst>
            <pc:docMk/>
            <pc:sldMk cId="3862532832" sldId="273"/>
            <ac:spMk id="174" creationId="{56347F78-967B-4F84-8597-B8A2F98AD633}"/>
          </ac:spMkLst>
        </pc:spChg>
        <pc:spChg chg="mod">
          <ac:chgData name="Phet Photirath" userId="c726416f2f3a8e83" providerId="LiveId" clId="{4CD57226-B282-45BB-8097-EABBDA9D6B85}" dt="2018-04-17T08:33:00.955" v="4920" actId="962"/>
          <ac:spMkLst>
            <pc:docMk/>
            <pc:sldMk cId="3862532832" sldId="273"/>
            <ac:spMk id="175" creationId="{0BFEF08C-1B5B-4AB9-9AC6-EC148DB67CDE}"/>
          </ac:spMkLst>
        </pc:spChg>
        <pc:spChg chg="mod">
          <ac:chgData name="Phet Photirath" userId="c726416f2f3a8e83" providerId="LiveId" clId="{4CD57226-B282-45BB-8097-EABBDA9D6B85}" dt="2018-04-17T08:32:56.334" v="4919" actId="962"/>
          <ac:spMkLst>
            <pc:docMk/>
            <pc:sldMk cId="3862532832" sldId="273"/>
            <ac:spMk id="176" creationId="{96A15F23-C5CD-4F59-A694-9E9E440EA249}"/>
          </ac:spMkLst>
        </pc:spChg>
        <pc:spChg chg="mod">
          <ac:chgData name="Phet Photirath" userId="c726416f2f3a8e83" providerId="LiveId" clId="{4CD57226-B282-45BB-8097-EABBDA9D6B85}" dt="2018-04-17T08:31:58.424" v="4915" actId="962"/>
          <ac:spMkLst>
            <pc:docMk/>
            <pc:sldMk cId="3862532832" sldId="273"/>
            <ac:spMk id="178" creationId="{1E1CF258-D5C3-403D-B4FE-A4FC8621E505}"/>
          </ac:spMkLst>
        </pc:spChg>
        <pc:spChg chg="mod">
          <ac:chgData name="Phet Photirath" userId="c726416f2f3a8e83" providerId="LiveId" clId="{4CD57226-B282-45BB-8097-EABBDA9D6B85}" dt="2018-04-17T08:32:05.364" v="4916" actId="962"/>
          <ac:spMkLst>
            <pc:docMk/>
            <pc:sldMk cId="3862532832" sldId="273"/>
            <ac:spMk id="179" creationId="{563625D6-F01B-4FE3-85DC-6E596D0BF1FA}"/>
          </ac:spMkLst>
        </pc:spChg>
        <pc:spChg chg="mod">
          <ac:chgData name="Phet Photirath" userId="c726416f2f3a8e83" providerId="LiveId" clId="{4CD57226-B282-45BB-8097-EABBDA9D6B85}" dt="2018-04-17T08:31:49.004" v="4914" actId="962"/>
          <ac:spMkLst>
            <pc:docMk/>
            <pc:sldMk cId="3862532832" sldId="273"/>
            <ac:spMk id="180" creationId="{2E752786-6165-4316-A9BD-314D7581B1A6}"/>
          </ac:spMkLst>
        </pc:spChg>
        <pc:spChg chg="mod">
          <ac:chgData name="Phet Photirath" userId="c726416f2f3a8e83" providerId="LiveId" clId="{4CD57226-B282-45BB-8097-EABBDA9D6B85}" dt="2018-04-17T08:31:45.155" v="4913" actId="962"/>
          <ac:spMkLst>
            <pc:docMk/>
            <pc:sldMk cId="3862532832" sldId="273"/>
            <ac:spMk id="181" creationId="{17EF0C11-6AA8-41A4-B354-2EA2C8C283EE}"/>
          </ac:spMkLst>
        </pc:spChg>
        <pc:spChg chg="mod">
          <ac:chgData name="Phet Photirath" userId="c726416f2f3a8e83" providerId="LiveId" clId="{4CD57226-B282-45BB-8097-EABBDA9D6B85}" dt="2018-04-17T08:31:40.494" v="4912" actId="962"/>
          <ac:spMkLst>
            <pc:docMk/>
            <pc:sldMk cId="3862532832" sldId="273"/>
            <ac:spMk id="182" creationId="{F83EB722-C6B9-42E8-93D6-9DDDE7FB2E9B}"/>
          </ac:spMkLst>
        </pc:spChg>
        <pc:spChg chg="mod">
          <ac:chgData name="Phet Photirath" userId="c726416f2f3a8e83" providerId="LiveId" clId="{4CD57226-B282-45BB-8097-EABBDA9D6B85}" dt="2018-04-17T08:31:36.405" v="4911" actId="962"/>
          <ac:spMkLst>
            <pc:docMk/>
            <pc:sldMk cId="3862532832" sldId="273"/>
            <ac:spMk id="183" creationId="{95F4115B-69FE-4AAE-8B06-E2E058DF8563}"/>
          </ac:spMkLst>
        </pc:spChg>
        <pc:spChg chg="mod">
          <ac:chgData name="Phet Photirath" userId="c726416f2f3a8e83" providerId="LiveId" clId="{4CD57226-B282-45BB-8097-EABBDA9D6B85}" dt="2018-04-17T08:31:32.065" v="4910" actId="962"/>
          <ac:spMkLst>
            <pc:docMk/>
            <pc:sldMk cId="3862532832" sldId="273"/>
            <ac:spMk id="184" creationId="{E9B593F2-82C4-4071-9E2C-6EA5074F6C6F}"/>
          </ac:spMkLst>
        </pc:spChg>
        <pc:spChg chg="mod">
          <ac:chgData name="Phet Photirath" userId="c726416f2f3a8e83" providerId="LiveId" clId="{4CD57226-B282-45BB-8097-EABBDA9D6B85}" dt="2018-04-17T08:31:27.645" v="4909" actId="962"/>
          <ac:spMkLst>
            <pc:docMk/>
            <pc:sldMk cId="3862532832" sldId="273"/>
            <ac:spMk id="185" creationId="{C562EF1B-0AA5-48DB-BEB5-6B8EC8D42619}"/>
          </ac:spMkLst>
        </pc:spChg>
        <pc:spChg chg="mod">
          <ac:chgData name="Phet Photirath" userId="c726416f2f3a8e83" providerId="LiveId" clId="{4CD57226-B282-45BB-8097-EABBDA9D6B85}" dt="2018-04-17T08:31:22.415" v="4908" actId="962"/>
          <ac:spMkLst>
            <pc:docMk/>
            <pc:sldMk cId="3862532832" sldId="273"/>
            <ac:spMk id="186" creationId="{2149ECC3-D5CE-4F41-B81F-A666E8170F7B}"/>
          </ac:spMkLst>
        </pc:spChg>
        <pc:spChg chg="mod">
          <ac:chgData name="Phet Photirath" userId="c726416f2f3a8e83" providerId="LiveId" clId="{4CD57226-B282-45BB-8097-EABBDA9D6B85}" dt="2018-04-17T08:30:39.926" v="4904" actId="962"/>
          <ac:spMkLst>
            <pc:docMk/>
            <pc:sldMk cId="3862532832" sldId="273"/>
            <ac:spMk id="188" creationId="{5FD335EB-71D3-4AA3-B244-A74D351E9A66}"/>
          </ac:spMkLst>
        </pc:spChg>
        <pc:spChg chg="mod">
          <ac:chgData name="Phet Photirath" userId="c726416f2f3a8e83" providerId="LiveId" clId="{4CD57226-B282-45BB-8097-EABBDA9D6B85}" dt="2018-04-17T08:31:02.516" v="4905" actId="962"/>
          <ac:spMkLst>
            <pc:docMk/>
            <pc:sldMk cId="3862532832" sldId="273"/>
            <ac:spMk id="189" creationId="{51301192-698A-4136-A569-186C21527397}"/>
          </ac:spMkLst>
        </pc:spChg>
        <pc:spChg chg="mod">
          <ac:chgData name="Phet Photirath" userId="c726416f2f3a8e83" providerId="LiveId" clId="{4CD57226-B282-45BB-8097-EABBDA9D6B85}" dt="2018-04-17T08:30:31.607" v="4903" actId="962"/>
          <ac:spMkLst>
            <pc:docMk/>
            <pc:sldMk cId="3862532832" sldId="273"/>
            <ac:spMk id="190" creationId="{2A186DCC-F06E-41D1-B747-880B1104A1DC}"/>
          </ac:spMkLst>
        </pc:spChg>
        <pc:spChg chg="mod">
          <ac:chgData name="Phet Photirath" userId="c726416f2f3a8e83" providerId="LiveId" clId="{4CD57226-B282-45BB-8097-EABBDA9D6B85}" dt="2018-04-17T08:30:27.766" v="4902" actId="962"/>
          <ac:spMkLst>
            <pc:docMk/>
            <pc:sldMk cId="3862532832" sldId="273"/>
            <ac:spMk id="191" creationId="{C6CEE9AE-17E0-4562-ABAF-40D62C35CA78}"/>
          </ac:spMkLst>
        </pc:spChg>
        <pc:spChg chg="mod">
          <ac:chgData name="Phet Photirath" userId="c726416f2f3a8e83" providerId="LiveId" clId="{4CD57226-B282-45BB-8097-EABBDA9D6B85}" dt="2018-04-17T08:30:10.086" v="4901" actId="962"/>
          <ac:spMkLst>
            <pc:docMk/>
            <pc:sldMk cId="3862532832" sldId="273"/>
            <ac:spMk id="192" creationId="{61458255-4E31-45BD-93FD-1D8999034C59}"/>
          </ac:spMkLst>
        </pc:spChg>
        <pc:spChg chg="mod">
          <ac:chgData name="Phet Photirath" userId="c726416f2f3a8e83" providerId="LiveId" clId="{4CD57226-B282-45BB-8097-EABBDA9D6B85}" dt="2018-04-17T08:30:05.526" v="4900" actId="962"/>
          <ac:spMkLst>
            <pc:docMk/>
            <pc:sldMk cId="3862532832" sldId="273"/>
            <ac:spMk id="193" creationId="{A6806268-EC0B-4168-AD06-C428E4FB4045}"/>
          </ac:spMkLst>
        </pc:spChg>
        <pc:spChg chg="mod">
          <ac:chgData name="Phet Photirath" userId="c726416f2f3a8e83" providerId="LiveId" clId="{4CD57226-B282-45BB-8097-EABBDA9D6B85}" dt="2018-04-17T08:30:00.047" v="4899" actId="962"/>
          <ac:spMkLst>
            <pc:docMk/>
            <pc:sldMk cId="3862532832" sldId="273"/>
            <ac:spMk id="194" creationId="{988F3345-5D74-4B0B-BE89-415C2A134A4F}"/>
          </ac:spMkLst>
        </pc:spChg>
        <pc:spChg chg="mod">
          <ac:chgData name="Phet Photirath" userId="c726416f2f3a8e83" providerId="LiveId" clId="{4CD57226-B282-45BB-8097-EABBDA9D6B85}" dt="2018-04-17T08:29:55.788" v="4898" actId="962"/>
          <ac:spMkLst>
            <pc:docMk/>
            <pc:sldMk cId="3862532832" sldId="273"/>
            <ac:spMk id="195" creationId="{469C7EA9-1B4B-4434-9651-C4F68F2791A3}"/>
          </ac:spMkLst>
        </pc:spChg>
        <pc:spChg chg="mod">
          <ac:chgData name="Phet Photirath" userId="c726416f2f3a8e83" providerId="LiveId" clId="{4CD57226-B282-45BB-8097-EABBDA9D6B85}" dt="2018-04-17T08:29:50.798" v="4897" actId="962"/>
          <ac:spMkLst>
            <pc:docMk/>
            <pc:sldMk cId="3862532832" sldId="273"/>
            <ac:spMk id="196" creationId="{B74F61D2-E451-451E-97A7-44B896E46924}"/>
          </ac:spMkLst>
        </pc:spChg>
        <pc:grpChg chg="mod">
          <ac:chgData name="Phet Photirath" userId="c726416f2f3a8e83" providerId="LiveId" clId="{4CD57226-B282-45BB-8097-EABBDA9D6B85}" dt="2018-04-17T08:28:05" v="4883" actId="962"/>
          <ac:grpSpMkLst>
            <pc:docMk/>
            <pc:sldMk cId="3862532832" sldId="273"/>
            <ac:grpSpMk id="63" creationId="{635C5B05-4EAF-4073-900C-E35070DEBA2F}"/>
          </ac:grpSpMkLst>
        </pc:grpChg>
        <pc:grpChg chg="mod">
          <ac:chgData name="Phet Photirath" userId="c726416f2f3a8e83" providerId="LiveId" clId="{4CD57226-B282-45BB-8097-EABBDA9D6B85}" dt="2018-04-17T08:27:05.581" v="4872" actId="962"/>
          <ac:grpSpMkLst>
            <pc:docMk/>
            <pc:sldMk cId="3862532832" sldId="273"/>
            <ac:grpSpMk id="64" creationId="{255C6030-BFA5-4430-AA48-D5F2537B846E}"/>
          </ac:grpSpMkLst>
        </pc:grpChg>
        <pc:grpChg chg="mod">
          <ac:chgData name="Phet Photirath" userId="c726416f2f3a8e83" providerId="LiveId" clId="{4CD57226-B282-45BB-8097-EABBDA9D6B85}" dt="2018-04-17T08:25:44.414" v="4860" actId="962"/>
          <ac:grpSpMkLst>
            <pc:docMk/>
            <pc:sldMk cId="3862532832" sldId="273"/>
            <ac:grpSpMk id="74" creationId="{80F6E4CB-1533-47DD-99DC-E74029704C01}"/>
          </ac:grpSpMkLst>
        </pc:grpChg>
        <pc:grpChg chg="mod">
          <ac:chgData name="Phet Photirath" userId="c726416f2f3a8e83" providerId="LiveId" clId="{4CD57226-B282-45BB-8097-EABBDA9D6B85}" dt="2018-04-17T08:24:18.445" v="4849" actId="962"/>
          <ac:grpSpMkLst>
            <pc:docMk/>
            <pc:sldMk cId="3862532832" sldId="273"/>
            <ac:grpSpMk id="84" creationId="{69B61A6E-3363-4267-8AB8-4585EED2FEA3}"/>
          </ac:grpSpMkLst>
        </pc:grpChg>
        <pc:grpChg chg="del">
          <ac:chgData name="Phet Photirath" userId="c726416f2f3a8e83" providerId="LiveId" clId="{4CD57226-B282-45BB-8097-EABBDA9D6B85}" dt="2018-04-16T14:29:48.377" v="2362" actId="478"/>
          <ac:grpSpMkLst>
            <pc:docMk/>
            <pc:sldMk cId="3862532832" sldId="273"/>
            <ac:grpSpMk id="126" creationId="{B1F90CEB-B20D-492D-B8AC-D400BE894AA2}"/>
          </ac:grpSpMkLst>
        </pc:grpChg>
        <pc:grpChg chg="mod">
          <ac:chgData name="Phet Photirath" userId="c726416f2f3a8e83" providerId="LiveId" clId="{4CD57226-B282-45BB-8097-EABBDA9D6B85}" dt="2018-04-17T08:32:12.874" v="4917" actId="962"/>
          <ac:grpSpMkLst>
            <pc:docMk/>
            <pc:sldMk cId="3862532832" sldId="273"/>
            <ac:grpSpMk id="167" creationId="{625286D0-17B2-4A22-BC37-5A700FEE71BD}"/>
          </ac:grpSpMkLst>
        </pc:grpChg>
        <pc:grpChg chg="mod">
          <ac:chgData name="Phet Photirath" userId="c726416f2f3a8e83" providerId="LiveId" clId="{4CD57226-B282-45BB-8097-EABBDA9D6B85}" dt="2018-04-17T08:31:09.885" v="4906" actId="962"/>
          <ac:grpSpMkLst>
            <pc:docMk/>
            <pc:sldMk cId="3862532832" sldId="273"/>
            <ac:grpSpMk id="177" creationId="{FB3E230C-D4C2-40B4-A0F2-931947C5D651}"/>
          </ac:grpSpMkLst>
        </pc:grpChg>
        <pc:grpChg chg="mod">
          <ac:chgData name="Phet Photirath" userId="c726416f2f3a8e83" providerId="LiveId" clId="{4CD57226-B282-45BB-8097-EABBDA9D6B85}" dt="2018-04-17T08:29:38.109" v="4895" actId="962"/>
          <ac:grpSpMkLst>
            <pc:docMk/>
            <pc:sldMk cId="3862532832" sldId="273"/>
            <ac:grpSpMk id="187" creationId="{2BEB231B-CDF9-4E7B-B923-46719ACAF84C}"/>
          </ac:grpSpMkLst>
        </pc:grpChg>
        <pc:cxnChg chg="mod">
          <ac:chgData name="Phet Photirath" userId="c726416f2f3a8e83" providerId="LiveId" clId="{4CD57226-B282-45BB-8097-EABBDA9D6B85}" dt="2018-04-17T08:21:58.996" v="4836" actId="13244"/>
          <ac:cxnSpMkLst>
            <pc:docMk/>
            <pc:sldMk cId="3862532832" sldId="273"/>
            <ac:cxnSpMk id="153" creationId="{28441581-E48E-43F3-B3F7-ECEA27B223CE}"/>
          </ac:cxnSpMkLst>
        </pc:cxnChg>
        <pc:cxnChg chg="mod">
          <ac:chgData name="Phet Photirath" userId="c726416f2f3a8e83" providerId="LiveId" clId="{4CD57226-B282-45BB-8097-EABBDA9D6B85}" dt="2018-04-17T08:21:50.048" v="4834" actId="962"/>
          <ac:cxnSpMkLst>
            <pc:docMk/>
            <pc:sldMk cId="3862532832" sldId="273"/>
            <ac:cxnSpMk id="155" creationId="{83161D91-7CDF-4B90-9B23-B21281915A66}"/>
          </ac:cxnSpMkLst>
        </pc:cxnChg>
        <pc:cxnChg chg="mod">
          <ac:chgData name="Phet Photirath" userId="c726416f2f3a8e83" providerId="LiveId" clId="{4CD57226-B282-45BB-8097-EABBDA9D6B85}" dt="2018-04-17T08:21:39.140" v="4833" actId="962"/>
          <ac:cxnSpMkLst>
            <pc:docMk/>
            <pc:sldMk cId="3862532832" sldId="273"/>
            <ac:cxnSpMk id="166" creationId="{E4141E41-65B9-49ED-91C2-5BDD45CA686B}"/>
          </ac:cxnSpMkLst>
        </pc:cxnChg>
        <pc:cxnChg chg="mod">
          <ac:chgData name="Phet Photirath" userId="c726416f2f3a8e83" providerId="LiveId" clId="{4CD57226-B282-45BB-8097-EABBDA9D6B85}" dt="2018-04-17T08:21:30.633" v="4832" actId="13244"/>
          <ac:cxnSpMkLst>
            <pc:docMk/>
            <pc:sldMk cId="3862532832" sldId="273"/>
            <ac:cxnSpMk id="197" creationId="{B0067D68-E061-4F84-A50F-2CBBADDF722C}"/>
          </ac:cxnSpMkLst>
        </pc:cxnChg>
        <pc:cxnChg chg="mod">
          <ac:chgData name="Phet Photirath" userId="c726416f2f3a8e83" providerId="LiveId" clId="{4CD57226-B282-45BB-8097-EABBDA9D6B85}" dt="2018-04-17T08:21:30.633" v="4832" actId="13244"/>
          <ac:cxnSpMkLst>
            <pc:docMk/>
            <pc:sldMk cId="3862532832" sldId="273"/>
            <ac:cxnSpMk id="199" creationId="{AD1120B1-132E-4509-AAC9-35D5C4FF1B5D}"/>
          </ac:cxnSpMkLst>
        </pc:cxnChg>
        <pc:cxnChg chg="mod">
          <ac:chgData name="Phet Photirath" userId="c726416f2f3a8e83" providerId="LiveId" clId="{4CD57226-B282-45BB-8097-EABBDA9D6B85}" dt="2018-04-17T08:21:30.633" v="4832" actId="13244"/>
          <ac:cxnSpMkLst>
            <pc:docMk/>
            <pc:sldMk cId="3862532832" sldId="273"/>
            <ac:cxnSpMk id="201" creationId="{6060326F-EABD-43D1-8F11-E7EC5BC5A583}"/>
          </ac:cxnSpMkLst>
        </pc:cxnChg>
        <pc:cxnChg chg="mod">
          <ac:chgData name="Phet Photirath" userId="c726416f2f3a8e83" providerId="LiveId" clId="{4CD57226-B282-45BB-8097-EABBDA9D6B85}" dt="2018-04-17T08:21:30.633" v="4832" actId="13244"/>
          <ac:cxnSpMkLst>
            <pc:docMk/>
            <pc:sldMk cId="3862532832" sldId="273"/>
            <ac:cxnSpMk id="204" creationId="{D79E44E8-D7C1-4363-A930-C9D8D603B7BE}"/>
          </ac:cxnSpMkLst>
        </pc:cxnChg>
        <pc:cxnChg chg="mod">
          <ac:chgData name="Phet Photirath" userId="c726416f2f3a8e83" providerId="LiveId" clId="{4CD57226-B282-45BB-8097-EABBDA9D6B85}" dt="2018-04-17T08:21:30.633" v="4832" actId="13244"/>
          <ac:cxnSpMkLst>
            <pc:docMk/>
            <pc:sldMk cId="3862532832" sldId="273"/>
            <ac:cxnSpMk id="205" creationId="{DD6CA5D3-62D5-45D3-9938-86D484BEF52F}"/>
          </ac:cxnSpMkLst>
        </pc:cxnChg>
        <pc:cxnChg chg="mod">
          <ac:chgData name="Phet Photirath" userId="c726416f2f3a8e83" providerId="LiveId" clId="{4CD57226-B282-45BB-8097-EABBDA9D6B85}" dt="2018-04-17T08:21:30.633" v="4832" actId="13244"/>
          <ac:cxnSpMkLst>
            <pc:docMk/>
            <pc:sldMk cId="3862532832" sldId="273"/>
            <ac:cxnSpMk id="206" creationId="{FCBE2E0D-6DAD-44F6-A56A-F2B70D1692C6}"/>
          </ac:cxnSpMkLst>
        </pc:cxnChg>
        <pc:cxnChg chg="mod">
          <ac:chgData name="Phet Photirath" userId="c726416f2f3a8e83" providerId="LiveId" clId="{4CD57226-B282-45BB-8097-EABBDA9D6B85}" dt="2018-04-17T08:21:30.633" v="4832" actId="13244"/>
          <ac:cxnSpMkLst>
            <pc:docMk/>
            <pc:sldMk cId="3862532832" sldId="273"/>
            <ac:cxnSpMk id="211" creationId="{D7F47195-9F71-4BE9-9B04-77810289EF10}"/>
          </ac:cxnSpMkLst>
        </pc:cxnChg>
        <pc:cxnChg chg="mod">
          <ac:chgData name="Phet Photirath" userId="c726416f2f3a8e83" providerId="LiveId" clId="{4CD57226-B282-45BB-8097-EABBDA9D6B85}" dt="2018-04-17T08:21:30.633" v="4832" actId="13244"/>
          <ac:cxnSpMkLst>
            <pc:docMk/>
            <pc:sldMk cId="3862532832" sldId="273"/>
            <ac:cxnSpMk id="213" creationId="{CF432850-AA26-49FD-A3D8-A3AAF87ED411}"/>
          </ac:cxnSpMkLst>
        </pc:cxnChg>
        <pc:cxnChg chg="mod">
          <ac:chgData name="Phet Photirath" userId="c726416f2f3a8e83" providerId="LiveId" clId="{4CD57226-B282-45BB-8097-EABBDA9D6B85}" dt="2018-04-17T08:21:30.633" v="4832" actId="13244"/>
          <ac:cxnSpMkLst>
            <pc:docMk/>
            <pc:sldMk cId="3862532832" sldId="273"/>
            <ac:cxnSpMk id="214" creationId="{AC500DC8-BD88-4A3E-8EAA-E077AD0F78DE}"/>
          </ac:cxnSpMkLst>
        </pc:cxnChg>
      </pc:sldChg>
      <pc:sldChg chg="addSp delSp modSp add delAnim modAnim modNotesTx">
        <pc:chgData name="Phet Photirath" userId="c726416f2f3a8e83" providerId="LiveId" clId="{4CD57226-B282-45BB-8097-EABBDA9D6B85}" dt="2018-04-19T09:07:26.993" v="8118" actId="20577"/>
        <pc:sldMkLst>
          <pc:docMk/>
          <pc:sldMk cId="2695164347" sldId="274"/>
        </pc:sldMkLst>
        <pc:spChg chg="add mod">
          <ac:chgData name="Phet Photirath" userId="c726416f2f3a8e83" providerId="LiveId" clId="{4CD57226-B282-45BB-8097-EABBDA9D6B85}" dt="2018-04-19T09:07:26.410" v="8117" actId="20577"/>
          <ac:spMkLst>
            <pc:docMk/>
            <pc:sldMk cId="2695164347" sldId="274"/>
            <ac:spMk id="2" creationId="{840412F9-653F-4B16-9834-47D830A0EA6C}"/>
          </ac:spMkLst>
        </pc:spChg>
        <pc:spChg chg="mod">
          <ac:chgData name="Phet Photirath" userId="c726416f2f3a8e83" providerId="LiveId" clId="{4CD57226-B282-45BB-8097-EABBDA9D6B85}" dt="2018-04-17T06:43:25.159" v="4340" actId="962"/>
          <ac:spMkLst>
            <pc:docMk/>
            <pc:sldMk cId="2695164347" sldId="274"/>
            <ac:spMk id="4" creationId="{900F898E-53D2-415F-9DC8-5BDD7DC42185}"/>
          </ac:spMkLst>
        </pc:spChg>
        <pc:spChg chg="del mod">
          <ac:chgData name="Phet Photirath" userId="c726416f2f3a8e83" providerId="LiveId" clId="{4CD57226-B282-45BB-8097-EABBDA9D6B85}" dt="2018-04-16T15:23:23.282" v="2766" actId="478"/>
          <ac:spMkLst>
            <pc:docMk/>
            <pc:sldMk cId="2695164347" sldId="274"/>
            <ac:spMk id="18" creationId="{961F6998-8814-4402-9B18-5078904D770C}"/>
          </ac:spMkLst>
        </pc:spChg>
        <pc:spChg chg="add mod">
          <ac:chgData name="Phet Photirath" userId="c726416f2f3a8e83" providerId="LiveId" clId="{4CD57226-B282-45BB-8097-EABBDA9D6B85}" dt="2018-04-17T06:31:33.819" v="4250" actId="962"/>
          <ac:spMkLst>
            <pc:docMk/>
            <pc:sldMk cId="2695164347" sldId="274"/>
            <ac:spMk id="61" creationId="{6A4F52D6-CB9C-4585-888B-85D9BF7D42F3}"/>
          </ac:spMkLst>
        </pc:spChg>
        <pc:spChg chg="add mod">
          <ac:chgData name="Phet Photirath" userId="c726416f2f3a8e83" providerId="LiveId" clId="{4CD57226-B282-45BB-8097-EABBDA9D6B85}" dt="2018-04-17T06:42:10.240" v="4329" actId="962"/>
          <ac:spMkLst>
            <pc:docMk/>
            <pc:sldMk cId="2695164347" sldId="274"/>
            <ac:spMk id="62" creationId="{131E36DD-C9B6-4DDE-B9BC-6342BA891E83}"/>
          </ac:spMkLst>
        </pc:spChg>
        <pc:spChg chg="add del">
          <ac:chgData name="Phet Photirath" userId="c726416f2f3a8e83" providerId="LiveId" clId="{4CD57226-B282-45BB-8097-EABBDA9D6B85}" dt="2018-04-16T16:34:03.799" v="3341" actId="554"/>
          <ac:spMkLst>
            <pc:docMk/>
            <pc:sldMk cId="2695164347" sldId="274"/>
            <ac:spMk id="64" creationId="{907D33E1-A43B-49C6-8979-0D07A10A5A72}"/>
          </ac:spMkLst>
        </pc:spChg>
        <pc:spChg chg="add mod">
          <ac:chgData name="Phet Photirath" userId="c726416f2f3a8e83" providerId="LiveId" clId="{4CD57226-B282-45BB-8097-EABBDA9D6B85}" dt="2018-04-17T06:33:51.073" v="4265" actId="962"/>
          <ac:spMkLst>
            <pc:docMk/>
            <pc:sldMk cId="2695164347" sldId="274"/>
            <ac:spMk id="65" creationId="{A5BD57FF-63AB-4422-9DF9-16031F7C2CE4}"/>
          </ac:spMkLst>
        </pc:spChg>
        <pc:spChg chg="add mod">
          <ac:chgData name="Phet Photirath" userId="c726416f2f3a8e83" providerId="LiveId" clId="{4CD57226-B282-45BB-8097-EABBDA9D6B85}" dt="2018-04-17T06:31:25.730" v="4249" actId="962"/>
          <ac:spMkLst>
            <pc:docMk/>
            <pc:sldMk cId="2695164347" sldId="274"/>
            <ac:spMk id="66" creationId="{A82609DC-39D2-41E0-9C42-6F2CBAF8297E}"/>
          </ac:spMkLst>
        </pc:spChg>
        <pc:spChg chg="add mod">
          <ac:chgData name="Phet Photirath" userId="c726416f2f3a8e83" providerId="LiveId" clId="{4CD57226-B282-45BB-8097-EABBDA9D6B85}" dt="2018-04-17T06:31:13.588" v="4247" actId="962"/>
          <ac:spMkLst>
            <pc:docMk/>
            <pc:sldMk cId="2695164347" sldId="274"/>
            <ac:spMk id="67" creationId="{395AF07C-FAB3-4CED-95B6-0B4943D153F3}"/>
          </ac:spMkLst>
        </pc:spChg>
        <pc:spChg chg="add mod">
          <ac:chgData name="Phet Photirath" userId="c726416f2f3a8e83" providerId="LiveId" clId="{4CD57226-B282-45BB-8097-EABBDA9D6B85}" dt="2018-04-19T09:07:26.993" v="8118" actId="20577"/>
          <ac:spMkLst>
            <pc:docMk/>
            <pc:sldMk cId="2695164347" sldId="274"/>
            <ac:spMk id="68" creationId="{E0601851-78DD-4ACF-BD5D-87D3CF225127}"/>
          </ac:spMkLst>
        </pc:spChg>
        <pc:spChg chg="add mod">
          <ac:chgData name="Phet Photirath" userId="c726416f2f3a8e83" providerId="LiveId" clId="{4CD57226-B282-45BB-8097-EABBDA9D6B85}" dt="2018-04-17T06:42:06.411" v="4328" actId="962"/>
          <ac:spMkLst>
            <pc:docMk/>
            <pc:sldMk cId="2695164347" sldId="274"/>
            <ac:spMk id="69" creationId="{D6E589A3-0B36-40B8-8B9B-B5FB06002E7B}"/>
          </ac:spMkLst>
        </pc:spChg>
        <pc:spChg chg="add mod">
          <ac:chgData name="Phet Photirath" userId="c726416f2f3a8e83" providerId="LiveId" clId="{4CD57226-B282-45BB-8097-EABBDA9D6B85}" dt="2018-04-17T06:41:51.931" v="4324" actId="962"/>
          <ac:spMkLst>
            <pc:docMk/>
            <pc:sldMk cId="2695164347" sldId="274"/>
            <ac:spMk id="70" creationId="{920E8164-297E-4A7D-9092-24197CBB074E}"/>
          </ac:spMkLst>
        </pc:spChg>
        <pc:spChg chg="add mod">
          <ac:chgData name="Phet Photirath" userId="c726416f2f3a8e83" providerId="LiveId" clId="{4CD57226-B282-45BB-8097-EABBDA9D6B85}" dt="2018-04-17T06:41:55.691" v="4325" actId="962"/>
          <ac:spMkLst>
            <pc:docMk/>
            <pc:sldMk cId="2695164347" sldId="274"/>
            <ac:spMk id="71" creationId="{07AC3089-D0BC-4DC3-812F-13B3FD29FF09}"/>
          </ac:spMkLst>
        </pc:spChg>
        <pc:spChg chg="add mod">
          <ac:chgData name="Phet Photirath" userId="c726416f2f3a8e83" providerId="LiveId" clId="{4CD57226-B282-45BB-8097-EABBDA9D6B85}" dt="2018-04-17T06:31:18.229" v="4248" actId="962"/>
          <ac:spMkLst>
            <pc:docMk/>
            <pc:sldMk cId="2695164347" sldId="274"/>
            <ac:spMk id="72" creationId="{75FEB2E8-BB3A-4F5B-94E8-E418D7743494}"/>
          </ac:spMkLst>
        </pc:spChg>
        <pc:spChg chg="add mod">
          <ac:chgData name="Phet Photirath" userId="c726416f2f3a8e83" providerId="LiveId" clId="{4CD57226-B282-45BB-8097-EABBDA9D6B85}" dt="2018-04-17T06:31:05.985" v="4246" actId="962"/>
          <ac:spMkLst>
            <pc:docMk/>
            <pc:sldMk cId="2695164347" sldId="274"/>
            <ac:spMk id="73" creationId="{08D61784-864F-4ADA-9DC3-B58920CD65A2}"/>
          </ac:spMkLst>
        </pc:spChg>
        <pc:spChg chg="add mod">
          <ac:chgData name="Phet Photirath" userId="c726416f2f3a8e83" providerId="LiveId" clId="{4CD57226-B282-45BB-8097-EABBDA9D6B85}" dt="2018-04-19T09:07:25.749" v="8116" actId="20577"/>
          <ac:spMkLst>
            <pc:docMk/>
            <pc:sldMk cId="2695164347" sldId="274"/>
            <ac:spMk id="74" creationId="{B0419DCE-AF5A-4BA7-9520-D24B885F6EB9}"/>
          </ac:spMkLst>
        </pc:spChg>
        <pc:spChg chg="mod topLvl">
          <ac:chgData name="Phet Photirath" userId="c726416f2f3a8e83" providerId="LiveId" clId="{4CD57226-B282-45BB-8097-EABBDA9D6B85}" dt="2018-04-17T06:41:03.803" v="4312" actId="962"/>
          <ac:spMkLst>
            <pc:docMk/>
            <pc:sldMk cId="2695164347" sldId="274"/>
            <ac:spMk id="75" creationId="{868392AF-5DA1-472E-B46B-23BA11EF9C1E}"/>
          </ac:spMkLst>
        </pc:spChg>
        <pc:spChg chg="mod topLvl">
          <ac:chgData name="Phet Photirath" userId="c726416f2f3a8e83" providerId="LiveId" clId="{4CD57226-B282-45BB-8097-EABBDA9D6B85}" dt="2018-04-17T06:46:21.346" v="4347" actId="207"/>
          <ac:spMkLst>
            <pc:docMk/>
            <pc:sldMk cId="2695164347" sldId="274"/>
            <ac:spMk id="76" creationId="{681D87D6-3C79-412D-BCE2-6D75BBAE366E}"/>
          </ac:spMkLst>
        </pc:spChg>
        <pc:spChg chg="del mod topLvl">
          <ac:chgData name="Phet Photirath" userId="c726416f2f3a8e83" providerId="LiveId" clId="{4CD57226-B282-45BB-8097-EABBDA9D6B85}" dt="2018-04-16T15:28:53.551" v="2894" actId="478"/>
          <ac:spMkLst>
            <pc:docMk/>
            <pc:sldMk cId="2695164347" sldId="274"/>
            <ac:spMk id="77" creationId="{D875BCA1-2EE9-4980-BBA4-FE9979166454}"/>
          </ac:spMkLst>
        </pc:spChg>
        <pc:spChg chg="add mod">
          <ac:chgData name="Phet Photirath" userId="c726416f2f3a8e83" providerId="LiveId" clId="{4CD57226-B282-45BB-8097-EABBDA9D6B85}" dt="2018-04-17T06:33:55.892" v="4266" actId="962"/>
          <ac:spMkLst>
            <pc:docMk/>
            <pc:sldMk cId="2695164347" sldId="274"/>
            <ac:spMk id="77" creationId="{6775524E-A81B-45A0-9C1A-CE67548E0C0A}"/>
          </ac:spMkLst>
        </pc:spChg>
        <pc:spChg chg="add mod">
          <ac:chgData name="Phet Photirath" userId="c726416f2f3a8e83" providerId="LiveId" clId="{4CD57226-B282-45BB-8097-EABBDA9D6B85}" dt="2018-04-17T06:37:50.867" v="4290" actId="962"/>
          <ac:spMkLst>
            <pc:docMk/>
            <pc:sldMk cId="2695164347" sldId="274"/>
            <ac:spMk id="78" creationId="{916D6D06-C46B-4A1D-8501-717F0B684811}"/>
          </ac:spMkLst>
        </pc:spChg>
        <pc:spChg chg="del mod topLvl">
          <ac:chgData name="Phet Photirath" userId="c726416f2f3a8e83" providerId="LiveId" clId="{4CD57226-B282-45BB-8097-EABBDA9D6B85}" dt="2018-04-16T15:28:52.040" v="2893" actId="478"/>
          <ac:spMkLst>
            <pc:docMk/>
            <pc:sldMk cId="2695164347" sldId="274"/>
            <ac:spMk id="78" creationId="{497E2D10-B58D-4A6A-96A3-DEA4DF364C32}"/>
          </ac:spMkLst>
        </pc:spChg>
        <pc:spChg chg="add mod">
          <ac:chgData name="Phet Photirath" userId="c726416f2f3a8e83" providerId="LiveId" clId="{4CD57226-B282-45BB-8097-EABBDA9D6B85}" dt="2018-04-17T06:41:47.953" v="4323" actId="962"/>
          <ac:spMkLst>
            <pc:docMk/>
            <pc:sldMk cId="2695164347" sldId="274"/>
            <ac:spMk id="79" creationId="{3F2CFB8A-78F1-4901-8776-B140D8E89A78}"/>
          </ac:spMkLst>
        </pc:spChg>
        <pc:spChg chg="del mod topLvl">
          <ac:chgData name="Phet Photirath" userId="c726416f2f3a8e83" providerId="LiveId" clId="{4CD57226-B282-45BB-8097-EABBDA9D6B85}" dt="2018-04-16T15:28:48.369" v="2891" actId="478"/>
          <ac:spMkLst>
            <pc:docMk/>
            <pc:sldMk cId="2695164347" sldId="274"/>
            <ac:spMk id="79" creationId="{95E74B69-9ED1-4906-B0B9-94A973889F29}"/>
          </ac:spMkLst>
        </pc:spChg>
        <pc:spChg chg="del mod topLvl">
          <ac:chgData name="Phet Photirath" userId="c726416f2f3a8e83" providerId="LiveId" clId="{4CD57226-B282-45BB-8097-EABBDA9D6B85}" dt="2018-04-16T15:28:42.547" v="2890" actId="478"/>
          <ac:spMkLst>
            <pc:docMk/>
            <pc:sldMk cId="2695164347" sldId="274"/>
            <ac:spMk id="80" creationId="{A28C3ECB-B6BC-494E-A046-FC75D166B527}"/>
          </ac:spMkLst>
        </pc:spChg>
        <pc:spChg chg="add mod">
          <ac:chgData name="Phet Photirath" userId="c726416f2f3a8e83" providerId="LiveId" clId="{4CD57226-B282-45BB-8097-EABBDA9D6B85}" dt="2018-04-19T09:07:23.959" v="8115" actId="20577"/>
          <ac:spMkLst>
            <pc:docMk/>
            <pc:sldMk cId="2695164347" sldId="274"/>
            <ac:spMk id="80" creationId="{C6FA1548-B2ED-45AB-B450-C47353D70FF6}"/>
          </ac:spMkLst>
        </pc:spChg>
        <pc:spChg chg="del mod topLvl">
          <ac:chgData name="Phet Photirath" userId="c726416f2f3a8e83" providerId="LiveId" clId="{4CD57226-B282-45BB-8097-EABBDA9D6B85}" dt="2018-04-16T15:28:40.199" v="2889" actId="478"/>
          <ac:spMkLst>
            <pc:docMk/>
            <pc:sldMk cId="2695164347" sldId="274"/>
            <ac:spMk id="81" creationId="{188D1BAE-937E-43A2-9D3F-3DD2C82AD6D0}"/>
          </ac:spMkLst>
        </pc:spChg>
        <pc:spChg chg="add mod">
          <ac:chgData name="Phet Photirath" userId="c726416f2f3a8e83" providerId="LiveId" clId="{4CD57226-B282-45BB-8097-EABBDA9D6B85}" dt="2018-04-19T09:07:22.618" v="8113" actId="20577"/>
          <ac:spMkLst>
            <pc:docMk/>
            <pc:sldMk cId="2695164347" sldId="274"/>
            <ac:spMk id="81" creationId="{23BF6A3E-AC99-41BC-935A-99688A5EBCCB}"/>
          </ac:spMkLst>
        </pc:spChg>
        <pc:spChg chg="del mod topLvl">
          <ac:chgData name="Phet Photirath" userId="c726416f2f3a8e83" providerId="LiveId" clId="{4CD57226-B282-45BB-8097-EABBDA9D6B85}" dt="2018-04-16T15:28:33.421" v="2885" actId="478"/>
          <ac:spMkLst>
            <pc:docMk/>
            <pc:sldMk cId="2695164347" sldId="274"/>
            <ac:spMk id="82" creationId="{84CD12BC-82A7-492E-B31F-4E4590B4009F}"/>
          </ac:spMkLst>
        </pc:spChg>
        <pc:spChg chg="add mod">
          <ac:chgData name="Phet Photirath" userId="c726416f2f3a8e83" providerId="LiveId" clId="{4CD57226-B282-45BB-8097-EABBDA9D6B85}" dt="2018-04-17T06:42:02.781" v="4327" actId="962"/>
          <ac:spMkLst>
            <pc:docMk/>
            <pc:sldMk cId="2695164347" sldId="274"/>
            <ac:spMk id="82" creationId="{6522402D-E116-4629-A3B2-7CF4D9573536}"/>
          </ac:spMkLst>
        </pc:spChg>
        <pc:spChg chg="del mod topLvl">
          <ac:chgData name="Phet Photirath" userId="c726416f2f3a8e83" providerId="LiveId" clId="{4CD57226-B282-45BB-8097-EABBDA9D6B85}" dt="2018-04-16T15:28:31.971" v="2884" actId="478"/>
          <ac:spMkLst>
            <pc:docMk/>
            <pc:sldMk cId="2695164347" sldId="274"/>
            <ac:spMk id="83" creationId="{C9D3CCCF-3BA0-49FE-827D-3E34A745859A}"/>
          </ac:spMkLst>
        </pc:spChg>
        <pc:spChg chg="add mod">
          <ac:chgData name="Phet Photirath" userId="c726416f2f3a8e83" providerId="LiveId" clId="{4CD57226-B282-45BB-8097-EABBDA9D6B85}" dt="2018-04-17T06:41:39.772" v="4321" actId="962"/>
          <ac:spMkLst>
            <pc:docMk/>
            <pc:sldMk cId="2695164347" sldId="274"/>
            <ac:spMk id="83" creationId="{04BA7F65-FC93-4F4E-8093-51E1EEC30CD8}"/>
          </ac:spMkLst>
        </pc:spChg>
        <pc:spChg chg="add mod">
          <ac:chgData name="Phet Photirath" userId="c726416f2f3a8e83" providerId="LiveId" clId="{4CD57226-B282-45BB-8097-EABBDA9D6B85}" dt="2018-04-17T06:41:26.331" v="4318" actId="962"/>
          <ac:spMkLst>
            <pc:docMk/>
            <pc:sldMk cId="2695164347" sldId="274"/>
            <ac:spMk id="84" creationId="{0F47DBC3-216B-4AB2-895E-55FB0266EDE0}"/>
          </ac:spMkLst>
        </pc:spChg>
        <pc:spChg chg="add mod">
          <ac:chgData name="Phet Photirath" userId="c726416f2f3a8e83" providerId="LiveId" clId="{4CD57226-B282-45BB-8097-EABBDA9D6B85}" dt="2018-04-19T09:07:23.297" v="8114" actId="20577"/>
          <ac:spMkLst>
            <pc:docMk/>
            <pc:sldMk cId="2695164347" sldId="274"/>
            <ac:spMk id="85" creationId="{C571E962-38DC-4E89-863B-57C16FAE8540}"/>
          </ac:spMkLst>
        </pc:spChg>
        <pc:spChg chg="mod">
          <ac:chgData name="Phet Photirath" userId="c726416f2f3a8e83" providerId="LiveId" clId="{4CD57226-B282-45BB-8097-EABBDA9D6B85}" dt="2018-04-16T15:27:42.296" v="2873" actId="20577"/>
          <ac:spMkLst>
            <pc:docMk/>
            <pc:sldMk cId="2695164347" sldId="274"/>
            <ac:spMk id="85" creationId="{D72B5B7C-4C83-447F-98D2-42C6934CC70F}"/>
          </ac:spMkLst>
        </pc:spChg>
        <pc:spChg chg="add mod">
          <ac:chgData name="Phet Photirath" userId="c726416f2f3a8e83" providerId="LiveId" clId="{4CD57226-B282-45BB-8097-EABBDA9D6B85}" dt="2018-04-17T06:34:03.992" v="4268" actId="962"/>
          <ac:spMkLst>
            <pc:docMk/>
            <pc:sldMk cId="2695164347" sldId="274"/>
            <ac:spMk id="86" creationId="{B50BE340-5915-4AFD-BEF6-B960B5F7CDD8}"/>
          </ac:spMkLst>
        </pc:spChg>
        <pc:spChg chg="mod">
          <ac:chgData name="Phet Photirath" userId="c726416f2f3a8e83" providerId="LiveId" clId="{4CD57226-B282-45BB-8097-EABBDA9D6B85}" dt="2018-04-16T15:22:58.229" v="2735" actId="20577"/>
          <ac:spMkLst>
            <pc:docMk/>
            <pc:sldMk cId="2695164347" sldId="274"/>
            <ac:spMk id="86" creationId="{9E7A7143-839A-4915-9420-EA2E29D99FDA}"/>
          </ac:spMkLst>
        </pc:spChg>
        <pc:spChg chg="add mod">
          <ac:chgData name="Phet Photirath" userId="c726416f2f3a8e83" providerId="LiveId" clId="{4CD57226-B282-45BB-8097-EABBDA9D6B85}" dt="2018-04-17T06:37:47.337" v="4289" actId="962"/>
          <ac:spMkLst>
            <pc:docMk/>
            <pc:sldMk cId="2695164347" sldId="274"/>
            <ac:spMk id="87" creationId="{BEFBF87C-2112-4A53-A641-0218C681D9DA}"/>
          </ac:spMkLst>
        </pc:spChg>
        <pc:spChg chg="add mod">
          <ac:chgData name="Phet Photirath" userId="c726416f2f3a8e83" providerId="LiveId" clId="{4CD57226-B282-45BB-8097-EABBDA9D6B85}" dt="2018-04-17T06:37:43.047" v="4288" actId="962"/>
          <ac:spMkLst>
            <pc:docMk/>
            <pc:sldMk cId="2695164347" sldId="274"/>
            <ac:spMk id="88" creationId="{78DAA56C-011E-4A3A-86B9-ECDF00089868}"/>
          </ac:spMkLst>
        </pc:spChg>
        <pc:spChg chg="add mod">
          <ac:chgData name="Phet Photirath" userId="c726416f2f3a8e83" providerId="LiveId" clId="{4CD57226-B282-45BB-8097-EABBDA9D6B85}" dt="2018-04-17T06:37:39.117" v="4287" actId="962"/>
          <ac:spMkLst>
            <pc:docMk/>
            <pc:sldMk cId="2695164347" sldId="274"/>
            <ac:spMk id="89" creationId="{A3B600B0-1A92-4906-A111-F933DDADB20F}"/>
          </ac:spMkLst>
        </pc:spChg>
        <pc:spChg chg="add mod">
          <ac:chgData name="Phet Photirath" userId="c726416f2f3a8e83" providerId="LiveId" clId="{4CD57226-B282-45BB-8097-EABBDA9D6B85}" dt="2018-04-17T06:37:34.947" v="4286" actId="962"/>
          <ac:spMkLst>
            <pc:docMk/>
            <pc:sldMk cId="2695164347" sldId="274"/>
            <ac:spMk id="90" creationId="{62C6C104-B709-4C71-8325-74E29A83F10F}"/>
          </ac:spMkLst>
        </pc:spChg>
        <pc:spChg chg="add mod">
          <ac:chgData name="Phet Photirath" userId="c726416f2f3a8e83" providerId="LiveId" clId="{4CD57226-B282-45BB-8097-EABBDA9D6B85}" dt="2018-04-19T09:07:22.009" v="8112" actId="20577"/>
          <ac:spMkLst>
            <pc:docMk/>
            <pc:sldMk cId="2695164347" sldId="274"/>
            <ac:spMk id="91" creationId="{00C06C8C-A0C6-4438-9FD9-6E6CFEFCCFB6}"/>
          </ac:spMkLst>
        </pc:spChg>
        <pc:spChg chg="add del mod">
          <ac:chgData name="Phet Photirath" userId="c726416f2f3a8e83" providerId="LiveId" clId="{4CD57226-B282-45BB-8097-EABBDA9D6B85}" dt="2018-04-17T01:24:41.605" v="3903" actId="554"/>
          <ac:spMkLst>
            <pc:docMk/>
            <pc:sldMk cId="2695164347" sldId="274"/>
            <ac:spMk id="92" creationId="{633AF561-A6DB-4FFD-B21E-15F7DD5E68E1}"/>
          </ac:spMkLst>
        </pc:spChg>
        <pc:spChg chg="add mod">
          <ac:chgData name="Phet Photirath" userId="c726416f2f3a8e83" providerId="LiveId" clId="{4CD57226-B282-45BB-8097-EABBDA9D6B85}" dt="2018-04-17T06:41:22.312" v="4317" actId="962"/>
          <ac:spMkLst>
            <pc:docMk/>
            <pc:sldMk cId="2695164347" sldId="274"/>
            <ac:spMk id="93" creationId="{85CCDC56-40B9-445F-ACEB-959EED58C0F3}"/>
          </ac:spMkLst>
        </pc:spChg>
        <pc:spChg chg="del">
          <ac:chgData name="Phet Photirath" userId="c726416f2f3a8e83" providerId="LiveId" clId="{4CD57226-B282-45BB-8097-EABBDA9D6B85}" dt="2018-04-16T15:23:24.140" v="2767" actId="478"/>
          <ac:spMkLst>
            <pc:docMk/>
            <pc:sldMk cId="2695164347" sldId="274"/>
            <ac:spMk id="94" creationId="{7A2814B2-817B-4CBD-9C88-97FB8B078AC5}"/>
          </ac:spMkLst>
        </pc:spChg>
        <pc:spChg chg="add mod">
          <ac:chgData name="Phet Photirath" userId="c726416f2f3a8e83" providerId="LiveId" clId="{4CD57226-B282-45BB-8097-EABBDA9D6B85}" dt="2018-04-19T09:07:21.400" v="8111" actId="20577"/>
          <ac:spMkLst>
            <pc:docMk/>
            <pc:sldMk cId="2695164347" sldId="274"/>
            <ac:spMk id="94" creationId="{21B579F6-4C7D-4A99-A128-8F5085790FDA}"/>
          </ac:spMkLst>
        </pc:spChg>
        <pc:spChg chg="add mod">
          <ac:chgData name="Phet Photirath" userId="c726416f2f3a8e83" providerId="LiveId" clId="{4CD57226-B282-45BB-8097-EABBDA9D6B85}" dt="2018-04-17T06:41:36.232" v="4320" actId="962"/>
          <ac:spMkLst>
            <pc:docMk/>
            <pc:sldMk cId="2695164347" sldId="274"/>
            <ac:spMk id="95" creationId="{66D2ACEA-3B2B-4C4D-BE3F-B537FBE2EEB3}"/>
          </ac:spMkLst>
        </pc:spChg>
        <pc:spChg chg="del mod">
          <ac:chgData name="Phet Photirath" userId="c726416f2f3a8e83" providerId="LiveId" clId="{4CD57226-B282-45BB-8097-EABBDA9D6B85}" dt="2018-04-16T15:28:17.531" v="2882" actId="478"/>
          <ac:spMkLst>
            <pc:docMk/>
            <pc:sldMk cId="2695164347" sldId="274"/>
            <ac:spMk id="96" creationId="{B60DC3CF-0C62-4755-8ED9-AE55FAAEA066}"/>
          </ac:spMkLst>
        </pc:spChg>
        <pc:spChg chg="add mod">
          <ac:chgData name="Phet Photirath" userId="c726416f2f3a8e83" providerId="LiveId" clId="{4CD57226-B282-45BB-8097-EABBDA9D6B85}" dt="2018-04-19T09:07:20.752" v="8110" actId="20577"/>
          <ac:spMkLst>
            <pc:docMk/>
            <pc:sldMk cId="2695164347" sldId="274"/>
            <ac:spMk id="96" creationId="{B58087A3-4B45-420B-B176-357CCCEBD82F}"/>
          </ac:spMkLst>
        </pc:spChg>
        <pc:spChg chg="add mod">
          <ac:chgData name="Phet Photirath" userId="c726416f2f3a8e83" providerId="LiveId" clId="{4CD57226-B282-45BB-8097-EABBDA9D6B85}" dt="2018-04-17T06:41:59.392" v="4326" actId="962"/>
          <ac:spMkLst>
            <pc:docMk/>
            <pc:sldMk cId="2695164347" sldId="274"/>
            <ac:spMk id="97" creationId="{966C0029-92F8-468D-B940-5633F5C5CEEF}"/>
          </ac:spMkLst>
        </pc:spChg>
        <pc:spChg chg="add mod">
          <ac:chgData name="Phet Photirath" userId="c726416f2f3a8e83" providerId="LiveId" clId="{4CD57226-B282-45BB-8097-EABBDA9D6B85}" dt="2018-04-17T06:41:43.532" v="4322" actId="962"/>
          <ac:spMkLst>
            <pc:docMk/>
            <pc:sldMk cId="2695164347" sldId="274"/>
            <ac:spMk id="98" creationId="{93FD1FB1-D670-40CF-98C8-7D3B9013DFE2}"/>
          </ac:spMkLst>
        </pc:spChg>
        <pc:spChg chg="add del">
          <ac:chgData name="Phet Photirath" userId="c726416f2f3a8e83" providerId="LiveId" clId="{4CD57226-B282-45BB-8097-EABBDA9D6B85}" dt="2018-04-17T01:49:50.622" v="3986" actId="554"/>
          <ac:spMkLst>
            <pc:docMk/>
            <pc:sldMk cId="2695164347" sldId="274"/>
            <ac:spMk id="99" creationId="{2C18B4CF-4C90-47E1-9551-6D5B675C1993}"/>
          </ac:spMkLst>
        </pc:spChg>
        <pc:spChg chg="add del">
          <ac:chgData name="Phet Photirath" userId="c726416f2f3a8e83" providerId="LiveId" clId="{4CD57226-B282-45BB-8097-EABBDA9D6B85}" dt="2018-04-17T02:02:11.675" v="4000" actId="554"/>
          <ac:spMkLst>
            <pc:docMk/>
            <pc:sldMk cId="2695164347" sldId="274"/>
            <ac:spMk id="99" creationId="{C69B4639-9AD4-479F-B3F7-351775B19B2E}"/>
          </ac:spMkLst>
        </pc:spChg>
        <pc:spChg chg="add mod">
          <ac:chgData name="Phet Photirath" userId="c726416f2f3a8e83" providerId="LiveId" clId="{4CD57226-B282-45BB-8097-EABBDA9D6B85}" dt="2018-04-17T06:41:18.742" v="4316" actId="962"/>
          <ac:spMkLst>
            <pc:docMk/>
            <pc:sldMk cId="2695164347" sldId="274"/>
            <ac:spMk id="100" creationId="{B981E4AA-C871-4F23-9191-C68A1D90DB8B}"/>
          </ac:spMkLst>
        </pc:spChg>
        <pc:spChg chg="add mod topLvl">
          <ac:chgData name="Phet Photirath" userId="c726416f2f3a8e83" providerId="LiveId" clId="{4CD57226-B282-45BB-8097-EABBDA9D6B85}" dt="2018-04-17T06:40:59.853" v="4311" actId="962"/>
          <ac:spMkLst>
            <pc:docMk/>
            <pc:sldMk cId="2695164347" sldId="274"/>
            <ac:spMk id="101" creationId="{3EBF629D-EC7F-4782-9DB3-5589DF40B5B3}"/>
          </ac:spMkLst>
        </pc:spChg>
        <pc:spChg chg="add mod">
          <ac:chgData name="Phet Photirath" userId="c726416f2f3a8e83" providerId="LiveId" clId="{4CD57226-B282-45BB-8097-EABBDA9D6B85}" dt="2018-04-19T09:07:15.176" v="8109" actId="20577"/>
          <ac:spMkLst>
            <pc:docMk/>
            <pc:sldMk cId="2695164347" sldId="274"/>
            <ac:spMk id="102" creationId="{25DE0600-A619-4A0B-A3B4-3B78E4474348}"/>
          </ac:spMkLst>
        </pc:spChg>
        <pc:spChg chg="add mod topLvl">
          <ac:chgData name="Phet Photirath" userId="c726416f2f3a8e83" providerId="LiveId" clId="{4CD57226-B282-45BB-8097-EABBDA9D6B85}" dt="2018-04-17T06:40:55.472" v="4310" actId="962"/>
          <ac:spMkLst>
            <pc:docMk/>
            <pc:sldMk cId="2695164347" sldId="274"/>
            <ac:spMk id="103" creationId="{F6469BF5-5F13-4C83-8D04-341294EDD4A8}"/>
          </ac:spMkLst>
        </pc:spChg>
        <pc:spChg chg="add mod topLvl">
          <ac:chgData name="Phet Photirath" userId="c726416f2f3a8e83" providerId="LiveId" clId="{4CD57226-B282-45BB-8097-EABBDA9D6B85}" dt="2018-04-17T06:40:50.042" v="4309" actId="962"/>
          <ac:spMkLst>
            <pc:docMk/>
            <pc:sldMk cId="2695164347" sldId="274"/>
            <ac:spMk id="104" creationId="{372A0C54-C497-47C5-A43D-3214EFE6082B}"/>
          </ac:spMkLst>
        </pc:spChg>
        <pc:spChg chg="add mod topLvl">
          <ac:chgData name="Phet Photirath" userId="c726416f2f3a8e83" providerId="LiveId" clId="{4CD57226-B282-45BB-8097-EABBDA9D6B85}" dt="2018-04-17T06:41:14.912" v="4315" actId="962"/>
          <ac:spMkLst>
            <pc:docMk/>
            <pc:sldMk cId="2695164347" sldId="274"/>
            <ac:spMk id="105" creationId="{0067684D-CE5F-413B-B581-2F35AEDAF197}"/>
          </ac:spMkLst>
        </pc:spChg>
        <pc:spChg chg="add mod topLvl">
          <ac:chgData name="Phet Photirath" userId="c726416f2f3a8e83" providerId="LiveId" clId="{4CD57226-B282-45BB-8097-EABBDA9D6B85}" dt="2018-04-17T06:41:11.623" v="4314" actId="962"/>
          <ac:spMkLst>
            <pc:docMk/>
            <pc:sldMk cId="2695164347" sldId="274"/>
            <ac:spMk id="106" creationId="{714B26C3-FB62-4222-9807-BF54CB0F6290}"/>
          </ac:spMkLst>
        </pc:spChg>
        <pc:spChg chg="add mod ord topLvl">
          <ac:chgData name="Phet Photirath" userId="c726416f2f3a8e83" providerId="LiveId" clId="{4CD57226-B282-45BB-8097-EABBDA9D6B85}" dt="2018-04-17T06:41:30.371" v="4319" actId="962"/>
          <ac:spMkLst>
            <pc:docMk/>
            <pc:sldMk cId="2695164347" sldId="274"/>
            <ac:spMk id="107" creationId="{D077C213-1ED7-4887-ACAC-2B44F39B0866}"/>
          </ac:spMkLst>
        </pc:spChg>
        <pc:spChg chg="add mod topLvl">
          <ac:chgData name="Phet Photirath" userId="c726416f2f3a8e83" providerId="LiveId" clId="{4CD57226-B282-45BB-8097-EABBDA9D6B85}" dt="2018-04-17T06:41:07.882" v="4313" actId="962"/>
          <ac:spMkLst>
            <pc:docMk/>
            <pc:sldMk cId="2695164347" sldId="274"/>
            <ac:spMk id="108" creationId="{9C171F25-E4D0-4025-9190-AE5AEB75AAF8}"/>
          </ac:spMkLst>
        </pc:spChg>
        <pc:spChg chg="add del">
          <ac:chgData name="Phet Photirath" userId="c726416f2f3a8e83" providerId="LiveId" clId="{4CD57226-B282-45BB-8097-EABBDA9D6B85}" dt="2018-04-17T02:05:08.106" v="4017" actId="554"/>
          <ac:spMkLst>
            <pc:docMk/>
            <pc:sldMk cId="2695164347" sldId="274"/>
            <ac:spMk id="109" creationId="{A5A3106E-2601-4642-808B-40C7AB8814CF}"/>
          </ac:spMkLst>
        </pc:spChg>
        <pc:spChg chg="mod">
          <ac:chgData name="Phet Photirath" userId="c726416f2f3a8e83" providerId="LiveId" clId="{4CD57226-B282-45BB-8097-EABBDA9D6B85}" dt="2018-04-17T06:40:29.213" v="4306" actId="962"/>
          <ac:spMkLst>
            <pc:docMk/>
            <pc:sldMk cId="2695164347" sldId="274"/>
            <ac:spMk id="111" creationId="{25F42EF8-342F-48B9-9EC0-3430B5B02B19}"/>
          </ac:spMkLst>
        </pc:spChg>
        <pc:spChg chg="mod">
          <ac:chgData name="Phet Photirath" userId="c726416f2f3a8e83" providerId="LiveId" clId="{4CD57226-B282-45BB-8097-EABBDA9D6B85}" dt="2018-04-17T06:46:00.290" v="4344" actId="113"/>
          <ac:spMkLst>
            <pc:docMk/>
            <pc:sldMk cId="2695164347" sldId="274"/>
            <ac:spMk id="112" creationId="{89BABA14-3829-4C7D-AAA4-2DA7EF9529F3}"/>
          </ac:spMkLst>
        </pc:spChg>
        <pc:spChg chg="mod">
          <ac:chgData name="Phet Photirath" userId="c726416f2f3a8e83" providerId="LiveId" clId="{4CD57226-B282-45BB-8097-EABBDA9D6B85}" dt="2018-04-17T06:40:14.835" v="4304" actId="962"/>
          <ac:spMkLst>
            <pc:docMk/>
            <pc:sldMk cId="2695164347" sldId="274"/>
            <ac:spMk id="113" creationId="{ED1CDF1F-23CC-487B-A4E2-F6674A9413F6}"/>
          </ac:spMkLst>
        </pc:spChg>
        <pc:spChg chg="mod">
          <ac:chgData name="Phet Photirath" userId="c726416f2f3a8e83" providerId="LiveId" clId="{4CD57226-B282-45BB-8097-EABBDA9D6B85}" dt="2018-04-17T06:40:07.384" v="4303" actId="962"/>
          <ac:spMkLst>
            <pc:docMk/>
            <pc:sldMk cId="2695164347" sldId="274"/>
            <ac:spMk id="114" creationId="{60CC76E7-6831-4455-84DE-F006508BBC0A}"/>
          </ac:spMkLst>
        </pc:spChg>
        <pc:spChg chg="mod">
          <ac:chgData name="Phet Photirath" userId="c726416f2f3a8e83" providerId="LiveId" clId="{4CD57226-B282-45BB-8097-EABBDA9D6B85}" dt="2018-04-17T06:40:00.573" v="4302" actId="962"/>
          <ac:spMkLst>
            <pc:docMk/>
            <pc:sldMk cId="2695164347" sldId="274"/>
            <ac:spMk id="115" creationId="{298E5D5D-AF87-445D-A203-6F6CC098E622}"/>
          </ac:spMkLst>
        </pc:spChg>
        <pc:spChg chg="mod">
          <ac:chgData name="Phet Photirath" userId="c726416f2f3a8e83" providerId="LiveId" clId="{4CD57226-B282-45BB-8097-EABBDA9D6B85}" dt="2018-04-17T06:39:53.235" v="4301" actId="962"/>
          <ac:spMkLst>
            <pc:docMk/>
            <pc:sldMk cId="2695164347" sldId="274"/>
            <ac:spMk id="116" creationId="{2D25DF77-09DA-4B2E-936C-917494F97E7E}"/>
          </ac:spMkLst>
        </pc:spChg>
        <pc:spChg chg="mod">
          <ac:chgData name="Phet Photirath" userId="c726416f2f3a8e83" providerId="LiveId" clId="{4CD57226-B282-45BB-8097-EABBDA9D6B85}" dt="2018-04-17T06:39:47.294" v="4300" actId="962"/>
          <ac:spMkLst>
            <pc:docMk/>
            <pc:sldMk cId="2695164347" sldId="274"/>
            <ac:spMk id="117" creationId="{13F97919-7E9E-40CC-898E-EF0C1C65C4FE}"/>
          </ac:spMkLst>
        </pc:spChg>
        <pc:spChg chg="mod">
          <ac:chgData name="Phet Photirath" userId="c726416f2f3a8e83" providerId="LiveId" clId="{4CD57226-B282-45BB-8097-EABBDA9D6B85}" dt="2018-04-17T06:39:40.674" v="4299" actId="962"/>
          <ac:spMkLst>
            <pc:docMk/>
            <pc:sldMk cId="2695164347" sldId="274"/>
            <ac:spMk id="118" creationId="{BCBF36AD-397C-4562-8DD8-7DA943CC3AAE}"/>
          </ac:spMkLst>
        </pc:spChg>
        <pc:spChg chg="mod">
          <ac:chgData name="Phet Photirath" userId="c726416f2f3a8e83" providerId="LiveId" clId="{4CD57226-B282-45BB-8097-EABBDA9D6B85}" dt="2018-04-17T06:39:34.374" v="4298" actId="962"/>
          <ac:spMkLst>
            <pc:docMk/>
            <pc:sldMk cId="2695164347" sldId="274"/>
            <ac:spMk id="119" creationId="{FBA4988B-2F5F-4CE2-B5B4-355D8392CEB5}"/>
          </ac:spMkLst>
        </pc:spChg>
        <pc:spChg chg="add mod">
          <ac:chgData name="Phet Photirath" userId="c726416f2f3a8e83" providerId="LiveId" clId="{4CD57226-B282-45BB-8097-EABBDA9D6B85}" dt="2018-04-17T06:34:00.042" v="4267" actId="962"/>
          <ac:spMkLst>
            <pc:docMk/>
            <pc:sldMk cId="2695164347" sldId="274"/>
            <ac:spMk id="120" creationId="{53FF5D44-ECFC-49DA-922D-8F24BA194229}"/>
          </ac:spMkLst>
        </pc:spChg>
        <pc:spChg chg="mod topLvl">
          <ac:chgData name="Phet Photirath" userId="c726416f2f3a8e83" providerId="LiveId" clId="{4CD57226-B282-45BB-8097-EABBDA9D6B85}" dt="2018-04-17T06:37:24.297" v="4285" actId="962"/>
          <ac:spMkLst>
            <pc:docMk/>
            <pc:sldMk cId="2695164347" sldId="274"/>
            <ac:spMk id="121" creationId="{A0EB9C79-F167-44CB-B443-B129D50661BF}"/>
          </ac:spMkLst>
        </pc:spChg>
        <pc:spChg chg="mod topLvl">
          <ac:chgData name="Phet Photirath" userId="c726416f2f3a8e83" providerId="LiveId" clId="{4CD57226-B282-45BB-8097-EABBDA9D6B85}" dt="2018-04-17T06:37:03.068" v="4281" actId="962"/>
          <ac:spMkLst>
            <pc:docMk/>
            <pc:sldMk cId="2695164347" sldId="274"/>
            <ac:spMk id="122" creationId="{129C580A-EA68-4668-B5D6-986AFA55CC68}"/>
          </ac:spMkLst>
        </pc:spChg>
        <pc:spChg chg="mod topLvl">
          <ac:chgData name="Phet Photirath" userId="c726416f2f3a8e83" providerId="LiveId" clId="{4CD57226-B282-45BB-8097-EABBDA9D6B85}" dt="2018-04-17T06:37:18.957" v="4284" actId="962"/>
          <ac:spMkLst>
            <pc:docMk/>
            <pc:sldMk cId="2695164347" sldId="274"/>
            <ac:spMk id="123" creationId="{7D3E0E39-AFD1-4EEC-A246-B3F4FADF1A91}"/>
          </ac:spMkLst>
        </pc:spChg>
        <pc:spChg chg="mod topLvl">
          <ac:chgData name="Phet Photirath" userId="c726416f2f3a8e83" providerId="LiveId" clId="{4CD57226-B282-45BB-8097-EABBDA9D6B85}" dt="2018-04-17T06:37:15.618" v="4283" actId="962"/>
          <ac:spMkLst>
            <pc:docMk/>
            <pc:sldMk cId="2695164347" sldId="274"/>
            <ac:spMk id="124" creationId="{E16091AA-4B11-42B6-B0F9-832D913866F3}"/>
          </ac:spMkLst>
        </pc:spChg>
        <pc:spChg chg="mod topLvl">
          <ac:chgData name="Phet Photirath" userId="c726416f2f3a8e83" providerId="LiveId" clId="{4CD57226-B282-45BB-8097-EABBDA9D6B85}" dt="2018-04-17T06:37:11.278" v="4282" actId="962"/>
          <ac:spMkLst>
            <pc:docMk/>
            <pc:sldMk cId="2695164347" sldId="274"/>
            <ac:spMk id="125" creationId="{8596E411-AEA9-42C5-9C8F-44E5A012A030}"/>
          </ac:spMkLst>
        </pc:spChg>
        <pc:spChg chg="mod topLvl">
          <ac:chgData name="Phet Photirath" userId="c726416f2f3a8e83" providerId="LiveId" clId="{4CD57226-B282-45BB-8097-EABBDA9D6B85}" dt="2018-04-17T06:38:05.776" v="4294" actId="962"/>
          <ac:spMkLst>
            <pc:docMk/>
            <pc:sldMk cId="2695164347" sldId="274"/>
            <ac:spMk id="126" creationId="{1C2D763C-AD0F-4D98-823F-8BB5FB93B5AB}"/>
          </ac:spMkLst>
        </pc:spChg>
        <pc:spChg chg="del">
          <ac:chgData name="Phet Photirath" userId="c726416f2f3a8e83" providerId="LiveId" clId="{4CD57226-B282-45BB-8097-EABBDA9D6B85}" dt="2018-04-16T15:23:28.918" v="2770" actId="478"/>
          <ac:spMkLst>
            <pc:docMk/>
            <pc:sldMk cId="2695164347" sldId="274"/>
            <ac:spMk id="127" creationId="{8655106D-4DF4-4301-812B-40BF36052DAE}"/>
          </ac:spMkLst>
        </pc:spChg>
        <pc:spChg chg="mod topLvl">
          <ac:chgData name="Phet Photirath" userId="c726416f2f3a8e83" providerId="LiveId" clId="{4CD57226-B282-45BB-8097-EABBDA9D6B85}" dt="2018-04-17T06:38:02.487" v="4293" actId="962"/>
          <ac:spMkLst>
            <pc:docMk/>
            <pc:sldMk cId="2695164347" sldId="274"/>
            <ac:spMk id="128" creationId="{0ACC7038-7A07-4BAF-AC73-A3ADCC69C679}"/>
          </ac:spMkLst>
        </pc:spChg>
        <pc:spChg chg="mod topLvl">
          <ac:chgData name="Phet Photirath" userId="c726416f2f3a8e83" providerId="LiveId" clId="{4CD57226-B282-45BB-8097-EABBDA9D6B85}" dt="2018-04-17T06:37:57.787" v="4292" actId="962"/>
          <ac:spMkLst>
            <pc:docMk/>
            <pc:sldMk cId="2695164347" sldId="274"/>
            <ac:spMk id="129" creationId="{F7B1F41C-075F-49A8-935A-2F6BD38BA19E}"/>
          </ac:spMkLst>
        </pc:spChg>
        <pc:spChg chg="del">
          <ac:chgData name="Phet Photirath" userId="c726416f2f3a8e83" providerId="LiveId" clId="{4CD57226-B282-45BB-8097-EABBDA9D6B85}" dt="2018-04-16T15:23:28.918" v="2770" actId="478"/>
          <ac:spMkLst>
            <pc:docMk/>
            <pc:sldMk cId="2695164347" sldId="274"/>
            <ac:spMk id="130" creationId="{BED2B86D-082C-40C1-B642-748FB8706252}"/>
          </ac:spMkLst>
        </pc:spChg>
        <pc:spChg chg="mod topLvl">
          <ac:chgData name="Phet Photirath" userId="c726416f2f3a8e83" providerId="LiveId" clId="{4CD57226-B282-45BB-8097-EABBDA9D6B85}" dt="2018-04-17T06:37:54.407" v="4291" actId="962"/>
          <ac:spMkLst>
            <pc:docMk/>
            <pc:sldMk cId="2695164347" sldId="274"/>
            <ac:spMk id="131" creationId="{B76490EE-910C-4D79-9854-0ED0187C5244}"/>
          </ac:spMkLst>
        </pc:spChg>
        <pc:spChg chg="mod">
          <ac:chgData name="Phet Photirath" userId="c726416f2f3a8e83" providerId="LiveId" clId="{4CD57226-B282-45BB-8097-EABBDA9D6B85}" dt="2018-04-17T08:36:45.384" v="4983" actId="20577"/>
          <ac:spMkLst>
            <pc:docMk/>
            <pc:sldMk cId="2695164347" sldId="274"/>
            <ac:spMk id="134" creationId="{26D649A1-E2AB-4822-90B5-F115C617D114}"/>
          </ac:spMkLst>
        </pc:spChg>
        <pc:spChg chg="mod">
          <ac:chgData name="Phet Photirath" userId="c726416f2f3a8e83" providerId="LiveId" clId="{4CD57226-B282-45BB-8097-EABBDA9D6B85}" dt="2018-04-17T06:46:08.267" v="4346" actId="113"/>
          <ac:spMkLst>
            <pc:docMk/>
            <pc:sldMk cId="2695164347" sldId="274"/>
            <ac:spMk id="135" creationId="{FCA65F47-C633-4902-99AC-9AA872DBB678}"/>
          </ac:spMkLst>
        </pc:spChg>
        <pc:spChg chg="mod">
          <ac:chgData name="Phet Photirath" userId="c726416f2f3a8e83" providerId="LiveId" clId="{4CD57226-B282-45BB-8097-EABBDA9D6B85}" dt="2018-04-17T08:36:48.094" v="4985" actId="6549"/>
          <ac:spMkLst>
            <pc:docMk/>
            <pc:sldMk cId="2695164347" sldId="274"/>
            <ac:spMk id="136" creationId="{BD98CC1A-5565-4E64-B75C-A2BF6CF467D0}"/>
          </ac:spMkLst>
        </pc:spChg>
        <pc:spChg chg="mod">
          <ac:chgData name="Phet Photirath" userId="c726416f2f3a8e83" providerId="LiveId" clId="{4CD57226-B282-45BB-8097-EABBDA9D6B85}" dt="2018-04-17T08:36:51.275" v="4987" actId="20577"/>
          <ac:spMkLst>
            <pc:docMk/>
            <pc:sldMk cId="2695164347" sldId="274"/>
            <ac:spMk id="137" creationId="{FF1F0AE4-6C45-454F-9175-3246BFAB37A6}"/>
          </ac:spMkLst>
        </pc:spChg>
        <pc:spChg chg="mod">
          <ac:chgData name="Phet Photirath" userId="c726416f2f3a8e83" providerId="LiveId" clId="{4CD57226-B282-45BB-8097-EABBDA9D6B85}" dt="2018-04-17T08:36:54.165" v="4989" actId="20577"/>
          <ac:spMkLst>
            <pc:docMk/>
            <pc:sldMk cId="2695164347" sldId="274"/>
            <ac:spMk id="138" creationId="{9F5C96E6-013F-4161-9A81-011543FD6797}"/>
          </ac:spMkLst>
        </pc:spChg>
        <pc:spChg chg="mod">
          <ac:chgData name="Phet Photirath" userId="c726416f2f3a8e83" providerId="LiveId" clId="{4CD57226-B282-45BB-8097-EABBDA9D6B85}" dt="2018-04-17T08:36:56.390" v="4991" actId="6549"/>
          <ac:spMkLst>
            <pc:docMk/>
            <pc:sldMk cId="2695164347" sldId="274"/>
            <ac:spMk id="139" creationId="{385B7028-4E81-4FE8-A940-51FB10752EF5}"/>
          </ac:spMkLst>
        </pc:spChg>
        <pc:spChg chg="mod">
          <ac:chgData name="Phet Photirath" userId="c726416f2f3a8e83" providerId="LiveId" clId="{4CD57226-B282-45BB-8097-EABBDA9D6B85}" dt="2018-04-17T08:36:58.544" v="4993" actId="20577"/>
          <ac:spMkLst>
            <pc:docMk/>
            <pc:sldMk cId="2695164347" sldId="274"/>
            <ac:spMk id="140" creationId="{778AACC1-4BCF-4F85-A28B-24E78284CD7D}"/>
          </ac:spMkLst>
        </pc:spChg>
        <pc:spChg chg="mod">
          <ac:chgData name="Phet Photirath" userId="c726416f2f3a8e83" providerId="LiveId" clId="{4CD57226-B282-45BB-8097-EABBDA9D6B85}" dt="2018-04-17T08:37:00.674" v="4995" actId="20577"/>
          <ac:spMkLst>
            <pc:docMk/>
            <pc:sldMk cId="2695164347" sldId="274"/>
            <ac:spMk id="141" creationId="{5FD1419C-D94D-45E6-AB5B-275685A4B27D}"/>
          </ac:spMkLst>
        </pc:spChg>
        <pc:spChg chg="del">
          <ac:chgData name="Phet Photirath" userId="c726416f2f3a8e83" providerId="LiveId" clId="{4CD57226-B282-45BB-8097-EABBDA9D6B85}" dt="2018-04-16T15:23:35.812" v="2774" actId="478"/>
          <ac:spMkLst>
            <pc:docMk/>
            <pc:sldMk cId="2695164347" sldId="274"/>
            <ac:spMk id="142" creationId="{68B356F3-E5F5-4C76-AD21-0AC43260976A}"/>
          </ac:spMkLst>
        </pc:spChg>
        <pc:spChg chg="mod">
          <ac:chgData name="Phet Photirath" userId="c726416f2f3a8e83" providerId="LiveId" clId="{4CD57226-B282-45BB-8097-EABBDA9D6B85}" dt="2018-04-17T08:36:42.404" v="4981" actId="20577"/>
          <ac:spMkLst>
            <pc:docMk/>
            <pc:sldMk cId="2695164347" sldId="274"/>
            <ac:spMk id="143" creationId="{EE4F2A53-4DD8-4968-8CF7-D9EF8A1404E3}"/>
          </ac:spMkLst>
        </pc:spChg>
        <pc:spChg chg="del">
          <ac:chgData name="Phet Photirath" userId="c726416f2f3a8e83" providerId="LiveId" clId="{4CD57226-B282-45BB-8097-EABBDA9D6B85}" dt="2018-04-16T15:22:15.840" v="2720" actId="478"/>
          <ac:spMkLst>
            <pc:docMk/>
            <pc:sldMk cId="2695164347" sldId="274"/>
            <ac:spMk id="144" creationId="{0E379C21-112B-4C53-BAF4-3199412BDCB6}"/>
          </ac:spMkLst>
        </pc:spChg>
        <pc:spChg chg="del">
          <ac:chgData name="Phet Photirath" userId="c726416f2f3a8e83" providerId="LiveId" clId="{4CD57226-B282-45BB-8097-EABBDA9D6B85}" dt="2018-04-16T15:23:28.918" v="2770" actId="478"/>
          <ac:spMkLst>
            <pc:docMk/>
            <pc:sldMk cId="2695164347" sldId="274"/>
            <ac:spMk id="145" creationId="{45596D20-52FE-4A4D-9486-D969634C24CF}"/>
          </ac:spMkLst>
        </pc:spChg>
        <pc:spChg chg="del">
          <ac:chgData name="Phet Photirath" userId="c726416f2f3a8e83" providerId="LiveId" clId="{4CD57226-B282-45BB-8097-EABBDA9D6B85}" dt="2018-04-16T15:23:30.625" v="2771" actId="478"/>
          <ac:spMkLst>
            <pc:docMk/>
            <pc:sldMk cId="2695164347" sldId="274"/>
            <ac:spMk id="146" creationId="{71131499-2A4E-459E-AA7D-393ECB0FEDD9}"/>
          </ac:spMkLst>
        </pc:spChg>
        <pc:spChg chg="mod">
          <ac:chgData name="Phet Photirath" userId="c726416f2f3a8e83" providerId="LiveId" clId="{4CD57226-B282-45BB-8097-EABBDA9D6B85}" dt="2018-04-17T06:43:21.219" v="4339" actId="962"/>
          <ac:spMkLst>
            <pc:docMk/>
            <pc:sldMk cId="2695164347" sldId="274"/>
            <ac:spMk id="147" creationId="{84D470E9-93B2-43A0-9825-FA87B3CC572D}"/>
          </ac:spMkLst>
        </pc:spChg>
        <pc:spChg chg="mod">
          <ac:chgData name="Phet Photirath" userId="c726416f2f3a8e83" providerId="LiveId" clId="{4CD57226-B282-45BB-8097-EABBDA9D6B85}" dt="2018-04-17T06:43:15.699" v="4338" actId="962"/>
          <ac:spMkLst>
            <pc:docMk/>
            <pc:sldMk cId="2695164347" sldId="274"/>
            <ac:spMk id="149" creationId="{A742E747-83B2-419B-8EC0-417E3D24E2FB}"/>
          </ac:spMkLst>
        </pc:spChg>
        <pc:spChg chg="mod">
          <ac:chgData name="Phet Photirath" userId="c726416f2f3a8e83" providerId="LiveId" clId="{4CD57226-B282-45BB-8097-EABBDA9D6B85}" dt="2018-04-17T06:43:06.549" v="4337" actId="962"/>
          <ac:spMkLst>
            <pc:docMk/>
            <pc:sldMk cId="2695164347" sldId="274"/>
            <ac:spMk id="150" creationId="{00F25DBB-C4BD-44FF-BD1C-409231C8222E}"/>
          </ac:spMkLst>
        </pc:spChg>
        <pc:spChg chg="mod">
          <ac:chgData name="Phet Photirath" userId="c726416f2f3a8e83" providerId="LiveId" clId="{4CD57226-B282-45BB-8097-EABBDA9D6B85}" dt="2018-04-17T06:42:57.059" v="4336" actId="962"/>
          <ac:spMkLst>
            <pc:docMk/>
            <pc:sldMk cId="2695164347" sldId="274"/>
            <ac:spMk id="151" creationId="{2071A884-7347-4307-B237-B86269823196}"/>
          </ac:spMkLst>
        </pc:spChg>
        <pc:spChg chg="mod topLvl">
          <ac:chgData name="Phet Photirath" userId="c726416f2f3a8e83" providerId="LiveId" clId="{4CD57226-B282-45BB-8097-EABBDA9D6B85}" dt="2018-04-17T06:33:11.387" v="4259" actId="962"/>
          <ac:spMkLst>
            <pc:docMk/>
            <pc:sldMk cId="2695164347" sldId="274"/>
            <ac:spMk id="152" creationId="{9907ED3E-D8AE-4E7C-A3BE-713172B154D9}"/>
          </ac:spMkLst>
        </pc:spChg>
        <pc:spChg chg="mod topLvl">
          <ac:chgData name="Phet Photirath" userId="c726416f2f3a8e83" providerId="LiveId" clId="{4CD57226-B282-45BB-8097-EABBDA9D6B85}" dt="2018-04-17T06:46:04.271" v="4345" actId="113"/>
          <ac:spMkLst>
            <pc:docMk/>
            <pc:sldMk cId="2695164347" sldId="274"/>
            <ac:spMk id="154" creationId="{77D387FF-945F-4A22-820B-A7FB80A73025}"/>
          </ac:spMkLst>
        </pc:spChg>
        <pc:spChg chg="mod topLvl">
          <ac:chgData name="Phet Photirath" userId="c726416f2f3a8e83" providerId="LiveId" clId="{4CD57226-B282-45BB-8097-EABBDA9D6B85}" dt="2018-04-17T06:33:02.587" v="4258" actId="962"/>
          <ac:spMkLst>
            <pc:docMk/>
            <pc:sldMk cId="2695164347" sldId="274"/>
            <ac:spMk id="156" creationId="{F76CD2F5-0289-43E7-9CBC-D238A9384A78}"/>
          </ac:spMkLst>
        </pc:spChg>
        <pc:spChg chg="mod topLvl">
          <ac:chgData name="Phet Photirath" userId="c726416f2f3a8e83" providerId="LiveId" clId="{4CD57226-B282-45BB-8097-EABBDA9D6B85}" dt="2018-04-17T06:32:55.878" v="4257" actId="962"/>
          <ac:spMkLst>
            <pc:docMk/>
            <pc:sldMk cId="2695164347" sldId="274"/>
            <ac:spMk id="157" creationId="{8840A4C3-8FEE-4B87-A5F5-02C3EF295F1E}"/>
          </ac:spMkLst>
        </pc:spChg>
        <pc:spChg chg="mod topLvl">
          <ac:chgData name="Phet Photirath" userId="c726416f2f3a8e83" providerId="LiveId" clId="{4CD57226-B282-45BB-8097-EABBDA9D6B85}" dt="2018-04-17T06:32:49.817" v="4256" actId="962"/>
          <ac:spMkLst>
            <pc:docMk/>
            <pc:sldMk cId="2695164347" sldId="274"/>
            <ac:spMk id="158" creationId="{03ED4233-3447-4E4C-8733-064D2504471E}"/>
          </ac:spMkLst>
        </pc:spChg>
        <pc:spChg chg="mod topLvl">
          <ac:chgData name="Phet Photirath" userId="c726416f2f3a8e83" providerId="LiveId" clId="{4CD57226-B282-45BB-8097-EABBDA9D6B85}" dt="2018-04-17T06:33:46.042" v="4264" actId="962"/>
          <ac:spMkLst>
            <pc:docMk/>
            <pc:sldMk cId="2695164347" sldId="274"/>
            <ac:spMk id="159" creationId="{EA37EBBB-2FD2-41F1-9464-4F2098267D1B}"/>
          </ac:spMkLst>
        </pc:spChg>
        <pc:spChg chg="mod topLvl">
          <ac:chgData name="Phet Photirath" userId="c726416f2f3a8e83" providerId="LiveId" clId="{4CD57226-B282-45BB-8097-EABBDA9D6B85}" dt="2018-04-17T06:33:31.854" v="4262" actId="962"/>
          <ac:spMkLst>
            <pc:docMk/>
            <pc:sldMk cId="2695164347" sldId="274"/>
            <ac:spMk id="160" creationId="{B662298E-0D32-4CE9-980B-BBB7935A582D}"/>
          </ac:spMkLst>
        </pc:spChg>
        <pc:spChg chg="mod topLvl">
          <ac:chgData name="Phet Photirath" userId="c726416f2f3a8e83" providerId="LiveId" clId="{4CD57226-B282-45BB-8097-EABBDA9D6B85}" dt="2018-04-17T06:33:25.566" v="4261" actId="962"/>
          <ac:spMkLst>
            <pc:docMk/>
            <pc:sldMk cId="2695164347" sldId="274"/>
            <ac:spMk id="161" creationId="{37BC03F9-B74A-4B1E-809F-4941F3F46AB0}"/>
          </ac:spMkLst>
        </pc:spChg>
        <pc:spChg chg="mod topLvl">
          <ac:chgData name="Phet Photirath" userId="c726416f2f3a8e83" providerId="LiveId" clId="{4CD57226-B282-45BB-8097-EABBDA9D6B85}" dt="2018-04-17T06:33:20.516" v="4260" actId="962"/>
          <ac:spMkLst>
            <pc:docMk/>
            <pc:sldMk cId="2695164347" sldId="274"/>
            <ac:spMk id="162" creationId="{F6AF0138-CDA4-4882-881B-C430238C4E32}"/>
          </ac:spMkLst>
        </pc:spChg>
        <pc:spChg chg="add mod">
          <ac:chgData name="Phet Photirath" userId="c726416f2f3a8e83" providerId="LiveId" clId="{4CD57226-B282-45BB-8097-EABBDA9D6B85}" dt="2018-04-17T06:42:14.101" v="4330" actId="962"/>
          <ac:spMkLst>
            <pc:docMk/>
            <pc:sldMk cId="2695164347" sldId="274"/>
            <ac:spMk id="163" creationId="{F2484B21-8208-4A13-AED9-F7E2F747B3D2}"/>
          </ac:spMkLst>
        </pc:spChg>
        <pc:grpChg chg="add mod">
          <ac:chgData name="Phet Photirath" userId="c726416f2f3a8e83" providerId="LiveId" clId="{4CD57226-B282-45BB-8097-EABBDA9D6B85}" dt="2018-04-17T06:36:55.368" v="4280" actId="962"/>
          <ac:grpSpMkLst>
            <pc:docMk/>
            <pc:sldMk cId="2695164347" sldId="274"/>
            <ac:grpSpMk id="3" creationId="{330F46CB-7C55-477D-B829-D9B7EBFEA3D9}"/>
          </ac:grpSpMkLst>
        </pc:grpChg>
        <pc:grpChg chg="add mod">
          <ac:chgData name="Phet Photirath" userId="c726416f2f3a8e83" providerId="LiveId" clId="{4CD57226-B282-45BB-8097-EABBDA9D6B85}" dt="2018-04-17T06:29:23.582" v="4241" actId="962"/>
          <ac:grpSpMkLst>
            <pc:docMk/>
            <pc:sldMk cId="2695164347" sldId="274"/>
            <ac:grpSpMk id="5" creationId="{165ADE94-B492-4661-9CDF-A85DDE1918E7}"/>
          </ac:grpSpMkLst>
        </pc:grpChg>
        <pc:grpChg chg="add mod">
          <ac:chgData name="Phet Photirath" userId="c726416f2f3a8e83" providerId="LiveId" clId="{4CD57226-B282-45BB-8097-EABBDA9D6B85}" dt="2018-04-17T06:32:29.008" v="4254" actId="962"/>
          <ac:grpSpMkLst>
            <pc:docMk/>
            <pc:sldMk cId="2695164347" sldId="274"/>
            <ac:grpSpMk id="6" creationId="{6580A30B-9502-4B05-87CF-34FE173D7241}"/>
          </ac:grpSpMkLst>
        </pc:grpChg>
        <pc:grpChg chg="add del mod">
          <ac:chgData name="Phet Photirath" userId="c726416f2f3a8e83" providerId="LiveId" clId="{4CD57226-B282-45BB-8097-EABBDA9D6B85}" dt="2018-04-16T15:46:10.118" v="3175" actId="165"/>
          <ac:grpSpMkLst>
            <pc:docMk/>
            <pc:sldMk cId="2695164347" sldId="274"/>
            <ac:grpSpMk id="7" creationId="{A223CF74-8E05-452C-B78C-F8EEE6ED74D7}"/>
          </ac:grpSpMkLst>
        </pc:grpChg>
        <pc:grpChg chg="add mod">
          <ac:chgData name="Phet Photirath" userId="c726416f2f3a8e83" providerId="LiveId" clId="{4CD57226-B282-45BB-8097-EABBDA9D6B85}" dt="2018-04-17T06:42:49.180" v="4335" actId="962"/>
          <ac:grpSpMkLst>
            <pc:docMk/>
            <pc:sldMk cId="2695164347" sldId="274"/>
            <ac:grpSpMk id="21" creationId="{11FC3D03-5D26-4799-80C8-FFEF9C99ADE8}"/>
          </ac:grpSpMkLst>
        </pc:grpChg>
        <pc:grpChg chg="del">
          <ac:chgData name="Phet Photirath" userId="c726416f2f3a8e83" providerId="LiveId" clId="{4CD57226-B282-45BB-8097-EABBDA9D6B85}" dt="2018-04-16T15:23:25.382" v="2768" actId="478"/>
          <ac:grpSpMkLst>
            <pc:docMk/>
            <pc:sldMk cId="2695164347" sldId="274"/>
            <ac:grpSpMk id="63" creationId="{635C5B05-4EAF-4073-900C-E35070DEBA2F}"/>
          </ac:grpSpMkLst>
        </pc:grpChg>
        <pc:grpChg chg="del">
          <ac:chgData name="Phet Photirath" userId="c726416f2f3a8e83" providerId="LiveId" clId="{4CD57226-B282-45BB-8097-EABBDA9D6B85}" dt="2018-04-16T15:23:19.270" v="2763" actId="478"/>
          <ac:grpSpMkLst>
            <pc:docMk/>
            <pc:sldMk cId="2695164347" sldId="274"/>
            <ac:grpSpMk id="64" creationId="{255C6030-BFA5-4430-AA48-D5F2537B846E}"/>
          </ac:grpSpMkLst>
        </pc:grpChg>
        <pc:grpChg chg="del mod">
          <ac:chgData name="Phet Photirath" userId="c726416f2f3a8e83" providerId="LiveId" clId="{4CD57226-B282-45BB-8097-EABBDA9D6B85}" dt="2018-04-16T15:28:28.515" v="2883" actId="165"/>
          <ac:grpSpMkLst>
            <pc:docMk/>
            <pc:sldMk cId="2695164347" sldId="274"/>
            <ac:grpSpMk id="74" creationId="{80F6E4CB-1533-47DD-99DC-E74029704C01}"/>
          </ac:grpSpMkLst>
        </pc:grpChg>
        <pc:grpChg chg="del mod">
          <ac:chgData name="Phet Photirath" userId="c726416f2f3a8e83" providerId="LiveId" clId="{4CD57226-B282-45BB-8097-EABBDA9D6B85}" dt="2018-04-16T15:31:09.253" v="2952" actId="478"/>
          <ac:grpSpMkLst>
            <pc:docMk/>
            <pc:sldMk cId="2695164347" sldId="274"/>
            <ac:grpSpMk id="84" creationId="{69B61A6E-3363-4267-8AB8-4585EED2FEA3}"/>
          </ac:grpSpMkLst>
        </pc:grpChg>
        <pc:grpChg chg="add mod">
          <ac:chgData name="Phet Photirath" userId="c726416f2f3a8e83" providerId="LiveId" clId="{4CD57226-B282-45BB-8097-EABBDA9D6B85}" dt="2018-04-17T06:29:35.062" v="4242" actId="962"/>
          <ac:grpSpMkLst>
            <pc:docMk/>
            <pc:sldMk cId="2695164347" sldId="274"/>
            <ac:grpSpMk id="110" creationId="{11508DE6-113C-4E85-9F2C-EA7C57808FCA}"/>
          </ac:grpSpMkLst>
        </pc:grpChg>
        <pc:grpChg chg="add del mod">
          <ac:chgData name="Phet Photirath" userId="c726416f2f3a8e83" providerId="LiveId" clId="{4CD57226-B282-45BB-8097-EABBDA9D6B85}" dt="2018-04-16T16:09:46.514" v="3211" actId="165"/>
          <ac:grpSpMkLst>
            <pc:docMk/>
            <pc:sldMk cId="2695164347" sldId="274"/>
            <ac:grpSpMk id="120" creationId="{16ED708D-327B-4C3E-B5E1-38817FCB2ECE}"/>
          </ac:grpSpMkLst>
        </pc:grpChg>
        <pc:grpChg chg="add mod">
          <ac:chgData name="Phet Photirath" userId="c726416f2f3a8e83" providerId="LiveId" clId="{4CD57226-B282-45BB-8097-EABBDA9D6B85}" dt="2018-04-17T06:36:16.839" v="4278" actId="962"/>
          <ac:grpSpMkLst>
            <pc:docMk/>
            <pc:sldMk cId="2695164347" sldId="274"/>
            <ac:grpSpMk id="133" creationId="{077195B5-8133-41FA-8AA9-A3E2C3993FC3}"/>
          </ac:grpSpMkLst>
        </pc:grpChg>
        <pc:grpChg chg="add del mod">
          <ac:chgData name="Phet Photirath" userId="c726416f2f3a8e83" providerId="LiveId" clId="{4CD57226-B282-45BB-8097-EABBDA9D6B85}" dt="2018-04-16T15:39:29.328" v="3131" actId="165"/>
          <ac:grpSpMkLst>
            <pc:docMk/>
            <pc:sldMk cId="2695164347" sldId="274"/>
            <ac:grpSpMk id="148" creationId="{67989A0B-DE3D-4D6E-BDC8-0CA718B6BE19}"/>
          </ac:grpSpMkLst>
        </pc:grpChg>
        <pc:grpChg chg="del">
          <ac:chgData name="Phet Photirath" userId="c726416f2f3a8e83" providerId="LiveId" clId="{4CD57226-B282-45BB-8097-EABBDA9D6B85}" dt="2018-04-16T15:23:26.203" v="2769" actId="478"/>
          <ac:grpSpMkLst>
            <pc:docMk/>
            <pc:sldMk cId="2695164347" sldId="274"/>
            <ac:grpSpMk id="167" creationId="{625286D0-17B2-4A22-BC37-5A700FEE71BD}"/>
          </ac:grpSpMkLst>
        </pc:grpChg>
        <pc:grpChg chg="del">
          <ac:chgData name="Phet Photirath" userId="c726416f2f3a8e83" providerId="LiveId" clId="{4CD57226-B282-45BB-8097-EABBDA9D6B85}" dt="2018-04-16T15:23:32.334" v="2772" actId="478"/>
          <ac:grpSpMkLst>
            <pc:docMk/>
            <pc:sldMk cId="2695164347" sldId="274"/>
            <ac:grpSpMk id="177" creationId="{FB3E230C-D4C2-40B4-A0F2-931947C5D651}"/>
          </ac:grpSpMkLst>
        </pc:grpChg>
        <pc:grpChg chg="add del mod">
          <ac:chgData name="Phet Photirath" userId="c726416f2f3a8e83" providerId="LiveId" clId="{4CD57226-B282-45BB-8097-EABBDA9D6B85}" dt="2018-04-16T15:36:04.256" v="3020" actId="478"/>
          <ac:grpSpMkLst>
            <pc:docMk/>
            <pc:sldMk cId="2695164347" sldId="274"/>
            <ac:grpSpMk id="187" creationId="{2BEB231B-CDF9-4E7B-B923-46719ACAF84C}"/>
          </ac:grpSpMkLst>
        </pc:grpChg>
        <pc:cxnChg chg="del mod">
          <ac:chgData name="Phet Photirath" userId="c726416f2f3a8e83" providerId="LiveId" clId="{4CD57226-B282-45BB-8097-EABBDA9D6B85}" dt="2018-04-16T15:23:28.918" v="2770" actId="478"/>
          <ac:cxnSpMkLst>
            <pc:docMk/>
            <pc:sldMk cId="2695164347" sldId="274"/>
            <ac:cxnSpMk id="153" creationId="{28441581-E48E-43F3-B3F7-ECEA27B223CE}"/>
          </ac:cxnSpMkLst>
        </pc:cxnChg>
        <pc:cxnChg chg="del">
          <ac:chgData name="Phet Photirath" userId="c726416f2f3a8e83" providerId="LiveId" clId="{4CD57226-B282-45BB-8097-EABBDA9D6B85}" dt="2018-04-16T15:23:28.918" v="2770" actId="478"/>
          <ac:cxnSpMkLst>
            <pc:docMk/>
            <pc:sldMk cId="2695164347" sldId="274"/>
            <ac:cxnSpMk id="155" creationId="{83161D91-7CDF-4B90-9B23-B21281915A66}"/>
          </ac:cxnSpMkLst>
        </pc:cxnChg>
        <pc:cxnChg chg="del mod">
          <ac:chgData name="Phet Photirath" userId="c726416f2f3a8e83" providerId="LiveId" clId="{4CD57226-B282-45BB-8097-EABBDA9D6B85}" dt="2018-04-16T15:23:28.918" v="2770" actId="478"/>
          <ac:cxnSpMkLst>
            <pc:docMk/>
            <pc:sldMk cId="2695164347" sldId="274"/>
            <ac:cxnSpMk id="166" creationId="{E4141E41-65B9-49ED-91C2-5BDD45CA686B}"/>
          </ac:cxnSpMkLst>
        </pc:cxnChg>
        <pc:cxnChg chg="del">
          <ac:chgData name="Phet Photirath" userId="c726416f2f3a8e83" providerId="LiveId" clId="{4CD57226-B282-45BB-8097-EABBDA9D6B85}" dt="2018-04-16T15:23:28.918" v="2770" actId="478"/>
          <ac:cxnSpMkLst>
            <pc:docMk/>
            <pc:sldMk cId="2695164347" sldId="274"/>
            <ac:cxnSpMk id="197" creationId="{B0067D68-E061-4F84-A50F-2CBBADDF722C}"/>
          </ac:cxnSpMkLst>
        </pc:cxnChg>
        <pc:cxnChg chg="del mod">
          <ac:chgData name="Phet Photirath" userId="c726416f2f3a8e83" providerId="LiveId" clId="{4CD57226-B282-45BB-8097-EABBDA9D6B85}" dt="2018-04-16T15:23:21.653" v="2765" actId="478"/>
          <ac:cxnSpMkLst>
            <pc:docMk/>
            <pc:sldMk cId="2695164347" sldId="274"/>
            <ac:cxnSpMk id="199" creationId="{AD1120B1-132E-4509-AAC9-35D5C4FF1B5D}"/>
          </ac:cxnSpMkLst>
        </pc:cxnChg>
        <pc:cxnChg chg="del">
          <ac:chgData name="Phet Photirath" userId="c726416f2f3a8e83" providerId="LiveId" clId="{4CD57226-B282-45BB-8097-EABBDA9D6B85}" dt="2018-04-16T15:22:19.231" v="2721" actId="478"/>
          <ac:cxnSpMkLst>
            <pc:docMk/>
            <pc:sldMk cId="2695164347" sldId="274"/>
            <ac:cxnSpMk id="201" creationId="{6060326F-EABD-43D1-8F11-E7EC5BC5A583}"/>
          </ac:cxnSpMkLst>
        </pc:cxnChg>
        <pc:cxnChg chg="del mod">
          <ac:chgData name="Phet Photirath" userId="c726416f2f3a8e83" providerId="LiveId" clId="{4CD57226-B282-45BB-8097-EABBDA9D6B85}" dt="2018-04-16T15:23:50.222" v="2778" actId="478"/>
          <ac:cxnSpMkLst>
            <pc:docMk/>
            <pc:sldMk cId="2695164347" sldId="274"/>
            <ac:cxnSpMk id="204" creationId="{D79E44E8-D7C1-4363-A930-C9D8D603B7BE}"/>
          </ac:cxnSpMkLst>
        </pc:cxnChg>
        <pc:cxnChg chg="del">
          <ac:chgData name="Phet Photirath" userId="c726416f2f3a8e83" providerId="LiveId" clId="{4CD57226-B282-45BB-8097-EABBDA9D6B85}" dt="2018-04-16T15:23:34.114" v="2773" actId="478"/>
          <ac:cxnSpMkLst>
            <pc:docMk/>
            <pc:sldMk cId="2695164347" sldId="274"/>
            <ac:cxnSpMk id="205" creationId="{DD6CA5D3-62D5-45D3-9938-86D484BEF52F}"/>
          </ac:cxnSpMkLst>
        </pc:cxnChg>
        <pc:cxnChg chg="add del mod">
          <ac:chgData name="Phet Photirath" userId="c726416f2f3a8e83" providerId="LiveId" clId="{4CD57226-B282-45BB-8097-EABBDA9D6B85}" dt="2018-04-17T08:46:53.461" v="5025" actId="14100"/>
          <ac:cxnSpMkLst>
            <pc:docMk/>
            <pc:sldMk cId="2695164347" sldId="274"/>
            <ac:cxnSpMk id="206" creationId="{FCBE2E0D-6DAD-44F6-A56A-F2B70D1692C6}"/>
          </ac:cxnSpMkLst>
        </pc:cxnChg>
        <pc:cxnChg chg="mod">
          <ac:chgData name="Phet Photirath" userId="c726416f2f3a8e83" providerId="LiveId" clId="{4CD57226-B282-45BB-8097-EABBDA9D6B85}" dt="2018-04-17T06:42:27.160" v="4333" actId="962"/>
          <ac:cxnSpMkLst>
            <pc:docMk/>
            <pc:sldMk cId="2695164347" sldId="274"/>
            <ac:cxnSpMk id="211" creationId="{D7F47195-9F71-4BE9-9B04-77810289EF10}"/>
          </ac:cxnSpMkLst>
        </pc:cxnChg>
        <pc:cxnChg chg="mod">
          <ac:chgData name="Phet Photirath" userId="c726416f2f3a8e83" providerId="LiveId" clId="{4CD57226-B282-45BB-8097-EABBDA9D6B85}" dt="2018-04-17T08:52:22.959" v="5055" actId="14100"/>
          <ac:cxnSpMkLst>
            <pc:docMk/>
            <pc:sldMk cId="2695164347" sldId="274"/>
            <ac:cxnSpMk id="213" creationId="{CF432850-AA26-49FD-A3D8-A3AAF87ED411}"/>
          </ac:cxnSpMkLst>
        </pc:cxnChg>
        <pc:cxnChg chg="mod">
          <ac:chgData name="Phet Photirath" userId="c726416f2f3a8e83" providerId="LiveId" clId="{4CD57226-B282-45BB-8097-EABBDA9D6B85}" dt="2018-04-17T06:42:17.830" v="4331" actId="962"/>
          <ac:cxnSpMkLst>
            <pc:docMk/>
            <pc:sldMk cId="2695164347" sldId="274"/>
            <ac:cxnSpMk id="214" creationId="{AC500DC8-BD88-4A3E-8EAA-E077AD0F78DE}"/>
          </ac:cxnSpMkLst>
        </pc:cxnChg>
      </pc:sldChg>
      <pc:sldChg chg="addSp delSp modSp add modAnim modNotesTx">
        <pc:chgData name="Phet Photirath" userId="c726416f2f3a8e83" providerId="LiveId" clId="{4CD57226-B282-45BB-8097-EABBDA9D6B85}" dt="2018-04-18T01:01:33.644" v="7778" actId="20577"/>
        <pc:sldMkLst>
          <pc:docMk/>
          <pc:sldMk cId="466144598" sldId="275"/>
        </pc:sldMkLst>
        <pc:spChg chg="add del">
          <ac:chgData name="Phet Photirath" userId="c726416f2f3a8e83" providerId="LiveId" clId="{4CD57226-B282-45BB-8097-EABBDA9D6B85}" dt="2018-04-17T02:07:14.639" v="4033" actId="20577"/>
          <ac:spMkLst>
            <pc:docMk/>
            <pc:sldMk cId="466144598" sldId="275"/>
            <ac:spMk id="2" creationId="{15D32C37-5F4E-41ED-B256-839E858886E8}"/>
          </ac:spMkLst>
        </pc:spChg>
        <pc:spChg chg="add mod">
          <ac:chgData name="Phet Photirath" userId="c726416f2f3a8e83" providerId="LiveId" clId="{4CD57226-B282-45BB-8097-EABBDA9D6B85}" dt="2018-04-17T08:34:41.379" v="4969" actId="20577"/>
          <ac:spMkLst>
            <pc:docMk/>
            <pc:sldMk cId="466144598" sldId="275"/>
            <ac:spMk id="2" creationId="{186DE64B-E846-448C-A4AE-B5439E40DB11}"/>
          </ac:spMkLst>
        </pc:spChg>
        <pc:spChg chg="add del mod">
          <ac:chgData name="Phet Photirath" userId="c726416f2f3a8e83" providerId="LiveId" clId="{4CD57226-B282-45BB-8097-EABBDA9D6B85}" dt="2018-04-17T02:07:07.570" v="4032" actId="20577"/>
          <ac:spMkLst>
            <pc:docMk/>
            <pc:sldMk cId="466144598" sldId="275"/>
            <ac:spMk id="3" creationId="{B430CCE8-1645-4827-BD8D-C0E95225269C}"/>
          </ac:spMkLst>
        </pc:spChg>
        <pc:spChg chg="add del mod">
          <ac:chgData name="Phet Photirath" userId="c726416f2f3a8e83" providerId="LiveId" clId="{4CD57226-B282-45BB-8097-EABBDA9D6B85}" dt="2018-04-17T02:07:07.570" v="4032" actId="20577"/>
          <ac:spMkLst>
            <pc:docMk/>
            <pc:sldMk cId="466144598" sldId="275"/>
            <ac:spMk id="4" creationId="{4DA5D5BC-6C24-465E-AF51-5D5E51F0B652}"/>
          </ac:spMkLst>
        </pc:spChg>
        <pc:spChg chg="add mod">
          <ac:chgData name="Phet Photirath" userId="c726416f2f3a8e83" providerId="LiveId" clId="{4CD57226-B282-45BB-8097-EABBDA9D6B85}" dt="2018-04-17T02:07:37.232" v="4063" actId="20577"/>
          <ac:spMkLst>
            <pc:docMk/>
            <pc:sldMk cId="466144598" sldId="275"/>
            <ac:spMk id="5" creationId="{D28D649D-6DFE-4B11-B28A-F126B15F552B}"/>
          </ac:spMkLst>
        </pc:spChg>
        <pc:spChg chg="add del mod">
          <ac:chgData name="Phet Photirath" userId="c726416f2f3a8e83" providerId="LiveId" clId="{4CD57226-B282-45BB-8097-EABBDA9D6B85}" dt="2018-04-17T06:23:51.540" v="4121" actId="1032"/>
          <ac:spMkLst>
            <pc:docMk/>
            <pc:sldMk cId="466144598" sldId="275"/>
            <ac:spMk id="6" creationId="{688F224B-8BDA-40DC-837F-530E7B5CC258}"/>
          </ac:spMkLst>
        </pc:spChg>
        <pc:graphicFrameChg chg="add del mod">
          <ac:chgData name="Phet Photirath" userId="c726416f2f3a8e83" providerId="LiveId" clId="{4CD57226-B282-45BB-8097-EABBDA9D6B85}" dt="2018-04-17T06:21:43.091" v="4098" actId="1032"/>
          <ac:graphicFrameMkLst>
            <pc:docMk/>
            <pc:sldMk cId="466144598" sldId="275"/>
            <ac:graphicFrameMk id="2" creationId="{1A1C7CA9-4B66-42F9-A74E-B7C6E89CFF1F}"/>
          </ac:graphicFrameMkLst>
        </pc:graphicFrameChg>
        <pc:graphicFrameChg chg="add del mod">
          <ac:chgData name="Phet Photirath" userId="c726416f2f3a8e83" providerId="LiveId" clId="{4CD57226-B282-45BB-8097-EABBDA9D6B85}" dt="2018-04-17T06:22:58.676" v="4120" actId="1032"/>
          <ac:graphicFrameMkLst>
            <pc:docMk/>
            <pc:sldMk cId="466144598" sldId="275"/>
            <ac:graphicFrameMk id="3" creationId="{AFCF559B-B071-42C8-BBCB-0D4637E82F1F}"/>
          </ac:graphicFrameMkLst>
        </pc:graphicFrameChg>
        <pc:graphicFrameChg chg="add del mod">
          <ac:chgData name="Phet Photirath" userId="c726416f2f3a8e83" providerId="LiveId" clId="{4CD57226-B282-45BB-8097-EABBDA9D6B85}" dt="2018-04-17T08:34:28.554" v="4928" actId="478"/>
          <ac:graphicFrameMkLst>
            <pc:docMk/>
            <pc:sldMk cId="466144598" sldId="275"/>
            <ac:graphicFrameMk id="4" creationId="{7230AD02-50D8-444E-A37D-149708EE69F5}"/>
          </ac:graphicFrameMkLst>
        </pc:graphicFrameChg>
      </pc:sldChg>
      <pc:sldChg chg="addSp delSp modSp add ord addAnim delAnim modAnim modNotesTx">
        <pc:chgData name="Phet Photirath" userId="c726416f2f3a8e83" providerId="LiveId" clId="{4CD57226-B282-45BB-8097-EABBDA9D6B85}" dt="2018-04-23T00:02:17.468" v="8356"/>
        <pc:sldMkLst>
          <pc:docMk/>
          <pc:sldMk cId="1737531879" sldId="276"/>
        </pc:sldMkLst>
        <pc:spChg chg="del">
          <ac:chgData name="Phet Photirath" userId="c726416f2f3a8e83" providerId="LiveId" clId="{4CD57226-B282-45BB-8097-EABBDA9D6B85}" dt="2018-04-17T06:54:47.515" v="4410" actId="478"/>
          <ac:spMkLst>
            <pc:docMk/>
            <pc:sldMk cId="1737531879" sldId="276"/>
            <ac:spMk id="2" creationId="{840412F9-653F-4B16-9834-47D830A0EA6C}"/>
          </ac:spMkLst>
        </pc:spChg>
        <pc:spChg chg="mod">
          <ac:chgData name="Phet Photirath" userId="c726416f2f3a8e83" providerId="LiveId" clId="{4CD57226-B282-45BB-8097-EABBDA9D6B85}" dt="2018-04-17T06:50:06.787" v="4377" actId="20577"/>
          <ac:spMkLst>
            <pc:docMk/>
            <pc:sldMk cId="1737531879" sldId="276"/>
            <ac:spMk id="4" creationId="{900F898E-53D2-415F-9DC8-5BDD7DC42185}"/>
          </ac:spMkLst>
        </pc:spChg>
        <pc:spChg chg="add mod">
          <ac:chgData name="Phet Photirath" userId="c726416f2f3a8e83" providerId="LiveId" clId="{4CD57226-B282-45BB-8097-EABBDA9D6B85}" dt="2018-04-22T23:46:09.467" v="8256" actId="14100"/>
          <ac:spMkLst>
            <pc:docMk/>
            <pc:sldMk cId="1737531879" sldId="276"/>
            <ac:spMk id="61" creationId="{76F1B84B-C336-4964-A0A2-5B0391AA894C}"/>
          </ac:spMkLst>
        </pc:spChg>
        <pc:spChg chg="del">
          <ac:chgData name="Phet Photirath" userId="c726416f2f3a8e83" providerId="LiveId" clId="{4CD57226-B282-45BB-8097-EABBDA9D6B85}" dt="2018-04-17T07:01:10.160" v="4441" actId="478"/>
          <ac:spMkLst>
            <pc:docMk/>
            <pc:sldMk cId="1737531879" sldId="276"/>
            <ac:spMk id="61" creationId="{6A4F52D6-CB9C-4585-888B-85D9BF7D42F3}"/>
          </ac:spMkLst>
        </pc:spChg>
        <pc:spChg chg="del">
          <ac:chgData name="Phet Photirath" userId="c726416f2f3a8e83" providerId="LiveId" clId="{4CD57226-B282-45BB-8097-EABBDA9D6B85}" dt="2018-04-17T06:51:18.224" v="4389" actId="478"/>
          <ac:spMkLst>
            <pc:docMk/>
            <pc:sldMk cId="1737531879" sldId="276"/>
            <ac:spMk id="62" creationId="{131E36DD-C9B6-4DDE-B9BC-6342BA891E83}"/>
          </ac:spMkLst>
        </pc:spChg>
        <pc:spChg chg="add mod">
          <ac:chgData name="Phet Photirath" userId="c726416f2f3a8e83" providerId="LiveId" clId="{4CD57226-B282-45BB-8097-EABBDA9D6B85}" dt="2018-04-22T23:43:42.001" v="8235" actId="554"/>
          <ac:spMkLst>
            <pc:docMk/>
            <pc:sldMk cId="1737531879" sldId="276"/>
            <ac:spMk id="62" creationId="{A0F6822E-F2FB-4D7B-B950-DF9710A780A2}"/>
          </ac:spMkLst>
        </pc:spChg>
        <pc:spChg chg="add mod">
          <ac:chgData name="Phet Photirath" userId="c726416f2f3a8e83" providerId="LiveId" clId="{4CD57226-B282-45BB-8097-EABBDA9D6B85}" dt="2018-04-22T23:44:02.835" v="8237" actId="554"/>
          <ac:spMkLst>
            <pc:docMk/>
            <pc:sldMk cId="1737531879" sldId="276"/>
            <ac:spMk id="63" creationId="{0D241310-6569-47E9-9816-E695DC39BFF8}"/>
          </ac:spMkLst>
        </pc:spChg>
        <pc:spChg chg="add mod">
          <ac:chgData name="Phet Photirath" userId="c726416f2f3a8e83" providerId="LiveId" clId="{4CD57226-B282-45BB-8097-EABBDA9D6B85}" dt="2018-04-22T23:44:14.767" v="8239" actId="554"/>
          <ac:spMkLst>
            <pc:docMk/>
            <pc:sldMk cId="1737531879" sldId="276"/>
            <ac:spMk id="64" creationId="{5026487A-2457-4B11-937D-CC983529A16A}"/>
          </ac:spMkLst>
        </pc:spChg>
        <pc:spChg chg="del">
          <ac:chgData name="Phet Photirath" userId="c726416f2f3a8e83" providerId="LiveId" clId="{4CD57226-B282-45BB-8097-EABBDA9D6B85}" dt="2018-04-17T07:02:41.014" v="4447" actId="478"/>
          <ac:spMkLst>
            <pc:docMk/>
            <pc:sldMk cId="1737531879" sldId="276"/>
            <ac:spMk id="65" creationId="{A5BD57FF-63AB-4422-9DF9-16031F7C2CE4}"/>
          </ac:spMkLst>
        </pc:spChg>
        <pc:spChg chg="add mod">
          <ac:chgData name="Phet Photirath" userId="c726416f2f3a8e83" providerId="LiveId" clId="{4CD57226-B282-45BB-8097-EABBDA9D6B85}" dt="2018-04-22T23:50:38.707" v="8286" actId="554"/>
          <ac:spMkLst>
            <pc:docMk/>
            <pc:sldMk cId="1737531879" sldId="276"/>
            <ac:spMk id="65" creationId="{93F78D3F-5B49-43A1-811A-8FFA2E3DEA72}"/>
          </ac:spMkLst>
        </pc:spChg>
        <pc:spChg chg="del">
          <ac:chgData name="Phet Photirath" userId="c726416f2f3a8e83" providerId="LiveId" clId="{4CD57226-B282-45BB-8097-EABBDA9D6B85}" dt="2018-04-17T07:01:10.160" v="4441" actId="478"/>
          <ac:spMkLst>
            <pc:docMk/>
            <pc:sldMk cId="1737531879" sldId="276"/>
            <ac:spMk id="66" creationId="{A82609DC-39D2-41E0-9C42-6F2CBAF8297E}"/>
          </ac:spMkLst>
        </pc:spChg>
        <pc:spChg chg="add mod">
          <ac:chgData name="Phet Photirath" userId="c726416f2f3a8e83" providerId="LiveId" clId="{4CD57226-B282-45BB-8097-EABBDA9D6B85}" dt="2018-04-22T23:51:45.563" v="8295" actId="554"/>
          <ac:spMkLst>
            <pc:docMk/>
            <pc:sldMk cId="1737531879" sldId="276"/>
            <ac:spMk id="67" creationId="{09AC2629-9F25-40D8-8EF6-C4F5C025EF5A}"/>
          </ac:spMkLst>
        </pc:spChg>
        <pc:spChg chg="del">
          <ac:chgData name="Phet Photirath" userId="c726416f2f3a8e83" providerId="LiveId" clId="{4CD57226-B282-45BB-8097-EABBDA9D6B85}" dt="2018-04-17T07:01:10.160" v="4441" actId="478"/>
          <ac:spMkLst>
            <pc:docMk/>
            <pc:sldMk cId="1737531879" sldId="276"/>
            <ac:spMk id="67" creationId="{395AF07C-FAB3-4CED-95B6-0B4943D153F3}"/>
          </ac:spMkLst>
        </pc:spChg>
        <pc:spChg chg="add del mod">
          <ac:chgData name="Phet Photirath" userId="c726416f2f3a8e83" providerId="LiveId" clId="{4CD57226-B282-45BB-8097-EABBDA9D6B85}" dt="2018-04-18T11:55:30.076" v="8082" actId="207"/>
          <ac:spMkLst>
            <pc:docMk/>
            <pc:sldMk cId="1737531879" sldId="276"/>
            <ac:spMk id="68" creationId="{E0601851-78DD-4ACF-BD5D-87D3CF225127}"/>
          </ac:spMkLst>
        </pc:spChg>
        <pc:spChg chg="del mod">
          <ac:chgData name="Phet Photirath" userId="c726416f2f3a8e83" providerId="LiveId" clId="{4CD57226-B282-45BB-8097-EABBDA9D6B85}" dt="2018-04-17T06:51:18.224" v="4389" actId="478"/>
          <ac:spMkLst>
            <pc:docMk/>
            <pc:sldMk cId="1737531879" sldId="276"/>
            <ac:spMk id="69" creationId="{D6E589A3-0B36-40B8-8B9B-B5FB06002E7B}"/>
          </ac:spMkLst>
        </pc:spChg>
        <pc:spChg chg="add del mod">
          <ac:chgData name="Phet Photirath" userId="c726416f2f3a8e83" providerId="LiveId" clId="{4CD57226-B282-45BB-8097-EABBDA9D6B85}" dt="2018-04-22T23:49:52.677" v="8282" actId="554"/>
          <ac:spMkLst>
            <pc:docMk/>
            <pc:sldMk cId="1737531879" sldId="276"/>
            <ac:spMk id="69" creationId="{B59FEA4B-4D64-417A-B578-08DFF9BE1493}"/>
          </ac:spMkLst>
        </pc:spChg>
        <pc:spChg chg="add mod">
          <ac:chgData name="Phet Photirath" userId="c726416f2f3a8e83" providerId="LiveId" clId="{4CD57226-B282-45BB-8097-EABBDA9D6B85}" dt="2018-04-22T23:53:40.739" v="8311" actId="554"/>
          <ac:spMkLst>
            <pc:docMk/>
            <pc:sldMk cId="1737531879" sldId="276"/>
            <ac:spMk id="70" creationId="{704BF578-7E23-4FDC-B233-002BC8260D0A}"/>
          </ac:spMkLst>
        </pc:spChg>
        <pc:spChg chg="del">
          <ac:chgData name="Phet Photirath" userId="c726416f2f3a8e83" providerId="LiveId" clId="{4CD57226-B282-45BB-8097-EABBDA9D6B85}" dt="2018-04-17T06:50:55.038" v="4383" actId="478"/>
          <ac:spMkLst>
            <pc:docMk/>
            <pc:sldMk cId="1737531879" sldId="276"/>
            <ac:spMk id="70" creationId="{920E8164-297E-4A7D-9092-24197CBB074E}"/>
          </ac:spMkLst>
        </pc:spChg>
        <pc:spChg chg="del">
          <ac:chgData name="Phet Photirath" userId="c726416f2f3a8e83" providerId="LiveId" clId="{4CD57226-B282-45BB-8097-EABBDA9D6B85}" dt="2018-04-17T06:51:01.684" v="4385" actId="478"/>
          <ac:spMkLst>
            <pc:docMk/>
            <pc:sldMk cId="1737531879" sldId="276"/>
            <ac:spMk id="71" creationId="{07AC3089-D0BC-4DC3-812F-13B3FD29FF09}"/>
          </ac:spMkLst>
        </pc:spChg>
        <pc:spChg chg="add mod">
          <ac:chgData name="Phet Photirath" userId="c726416f2f3a8e83" providerId="LiveId" clId="{4CD57226-B282-45BB-8097-EABBDA9D6B85}" dt="2018-04-22T23:57:08.683" v="8344" actId="554"/>
          <ac:spMkLst>
            <pc:docMk/>
            <pc:sldMk cId="1737531879" sldId="276"/>
            <ac:spMk id="71" creationId="{77394A8C-9825-4C5D-9EF4-F803771355F8}"/>
          </ac:spMkLst>
        </pc:spChg>
        <pc:spChg chg="add mod">
          <ac:chgData name="Phet Photirath" userId="c726416f2f3a8e83" providerId="LiveId" clId="{4CD57226-B282-45BB-8097-EABBDA9D6B85}" dt="2018-04-23T00:00:16.223" v="8355" actId="20577"/>
          <ac:spMkLst>
            <pc:docMk/>
            <pc:sldMk cId="1737531879" sldId="276"/>
            <ac:spMk id="72" creationId="{D5962E77-154C-4909-B8D7-5B0B7E7AC690}"/>
          </ac:spMkLst>
        </pc:spChg>
        <pc:spChg chg="del mod">
          <ac:chgData name="Phet Photirath" userId="c726416f2f3a8e83" providerId="LiveId" clId="{4CD57226-B282-45BB-8097-EABBDA9D6B85}" dt="2018-04-17T07:01:10.160" v="4441" actId="478"/>
          <ac:spMkLst>
            <pc:docMk/>
            <pc:sldMk cId="1737531879" sldId="276"/>
            <ac:spMk id="72" creationId="{75FEB2E8-BB3A-4F5B-94E8-E418D7743494}"/>
          </ac:spMkLst>
        </pc:spChg>
        <pc:spChg chg="del mod">
          <ac:chgData name="Phet Photirath" userId="c726416f2f3a8e83" providerId="LiveId" clId="{4CD57226-B282-45BB-8097-EABBDA9D6B85}" dt="2018-04-17T07:01:10.160" v="4441" actId="478"/>
          <ac:spMkLst>
            <pc:docMk/>
            <pc:sldMk cId="1737531879" sldId="276"/>
            <ac:spMk id="73" creationId="{08D61784-864F-4ADA-9DC3-B58920CD65A2}"/>
          </ac:spMkLst>
        </pc:spChg>
        <pc:spChg chg="del">
          <ac:chgData name="Phet Photirath" userId="c726416f2f3a8e83" providerId="LiveId" clId="{4CD57226-B282-45BB-8097-EABBDA9D6B85}" dt="2018-04-17T06:54:45.315" v="4409" actId="478"/>
          <ac:spMkLst>
            <pc:docMk/>
            <pc:sldMk cId="1737531879" sldId="276"/>
            <ac:spMk id="74" creationId="{B0419DCE-AF5A-4BA7-9520-D24B885F6EB9}"/>
          </ac:spMkLst>
        </pc:spChg>
        <pc:spChg chg="mod topLvl">
          <ac:chgData name="Phet Photirath" userId="c726416f2f3a8e83" providerId="LiveId" clId="{4CD57226-B282-45BB-8097-EABBDA9D6B85}" dt="2018-04-22T23:58:11.345" v="8350" actId="554"/>
          <ac:spMkLst>
            <pc:docMk/>
            <pc:sldMk cId="1737531879" sldId="276"/>
            <ac:spMk id="75" creationId="{868392AF-5DA1-472E-B46B-23BA11EF9C1E}"/>
          </ac:spMkLst>
        </pc:spChg>
        <pc:spChg chg="mod topLvl">
          <ac:chgData name="Phet Photirath" userId="c726416f2f3a8e83" providerId="LiveId" clId="{4CD57226-B282-45BB-8097-EABBDA9D6B85}" dt="2018-04-19T09:16:22.864" v="8168" actId="554"/>
          <ac:spMkLst>
            <pc:docMk/>
            <pc:sldMk cId="1737531879" sldId="276"/>
            <ac:spMk id="76" creationId="{681D87D6-3C79-412D-BCE2-6D75BBAE366E}"/>
          </ac:spMkLst>
        </pc:spChg>
        <pc:spChg chg="del">
          <ac:chgData name="Phet Photirath" userId="c726416f2f3a8e83" providerId="LiveId" clId="{4CD57226-B282-45BB-8097-EABBDA9D6B85}" dt="2018-04-17T07:02:41.014" v="4447" actId="478"/>
          <ac:spMkLst>
            <pc:docMk/>
            <pc:sldMk cId="1737531879" sldId="276"/>
            <ac:spMk id="77" creationId="{6775524E-A81B-45A0-9C1A-CE67548E0C0A}"/>
          </ac:spMkLst>
        </pc:spChg>
        <pc:spChg chg="del">
          <ac:chgData name="Phet Photirath" userId="c726416f2f3a8e83" providerId="LiveId" clId="{4CD57226-B282-45BB-8097-EABBDA9D6B85}" dt="2018-04-17T06:58:01.201" v="4432" actId="478"/>
          <ac:spMkLst>
            <pc:docMk/>
            <pc:sldMk cId="1737531879" sldId="276"/>
            <ac:spMk id="78" creationId="{916D6D06-C46B-4A1D-8501-717F0B684811}"/>
          </ac:spMkLst>
        </pc:spChg>
        <pc:spChg chg="del">
          <ac:chgData name="Phet Photirath" userId="c726416f2f3a8e83" providerId="LiveId" clId="{4CD57226-B282-45BB-8097-EABBDA9D6B85}" dt="2018-04-17T06:50:55.038" v="4383" actId="478"/>
          <ac:spMkLst>
            <pc:docMk/>
            <pc:sldMk cId="1737531879" sldId="276"/>
            <ac:spMk id="79" creationId="{3F2CFB8A-78F1-4901-8776-B140D8E89A78}"/>
          </ac:spMkLst>
        </pc:spChg>
        <pc:spChg chg="del">
          <ac:chgData name="Phet Photirath" userId="c726416f2f3a8e83" providerId="LiveId" clId="{4CD57226-B282-45BB-8097-EABBDA9D6B85}" dt="2018-04-17T06:54:43.151" v="4408" actId="478"/>
          <ac:spMkLst>
            <pc:docMk/>
            <pc:sldMk cId="1737531879" sldId="276"/>
            <ac:spMk id="80" creationId="{C6FA1548-B2ED-45AB-B450-C47353D70FF6}"/>
          </ac:spMkLst>
        </pc:spChg>
        <pc:spChg chg="del">
          <ac:chgData name="Phet Photirath" userId="c726416f2f3a8e83" providerId="LiveId" clId="{4CD57226-B282-45BB-8097-EABBDA9D6B85}" dt="2018-04-17T06:54:35.423" v="4404" actId="478"/>
          <ac:spMkLst>
            <pc:docMk/>
            <pc:sldMk cId="1737531879" sldId="276"/>
            <ac:spMk id="81" creationId="{23BF6A3E-AC99-41BC-935A-99688A5EBCCB}"/>
          </ac:spMkLst>
        </pc:spChg>
        <pc:spChg chg="del">
          <ac:chgData name="Phet Photirath" userId="c726416f2f3a8e83" providerId="LiveId" clId="{4CD57226-B282-45BB-8097-EABBDA9D6B85}" dt="2018-04-17T06:51:05.852" v="4386" actId="478"/>
          <ac:spMkLst>
            <pc:docMk/>
            <pc:sldMk cId="1737531879" sldId="276"/>
            <ac:spMk id="82" creationId="{6522402D-E116-4629-A3B2-7CF4D9573536}"/>
          </ac:spMkLst>
        </pc:spChg>
        <pc:spChg chg="del">
          <ac:chgData name="Phet Photirath" userId="c726416f2f3a8e83" providerId="LiveId" clId="{4CD57226-B282-45BB-8097-EABBDA9D6B85}" dt="2018-04-17T06:50:48.056" v="4382" actId="478"/>
          <ac:spMkLst>
            <pc:docMk/>
            <pc:sldMk cId="1737531879" sldId="276"/>
            <ac:spMk id="83" creationId="{04BA7F65-FC93-4F4E-8093-51E1EEC30CD8}"/>
          </ac:spMkLst>
        </pc:spChg>
        <pc:spChg chg="del">
          <ac:chgData name="Phet Photirath" userId="c726416f2f3a8e83" providerId="LiveId" clId="{4CD57226-B282-45BB-8097-EABBDA9D6B85}" dt="2018-04-17T06:50:43.007" v="4381" actId="478"/>
          <ac:spMkLst>
            <pc:docMk/>
            <pc:sldMk cId="1737531879" sldId="276"/>
            <ac:spMk id="84" creationId="{0F47DBC3-216B-4AB2-895E-55FB0266EDE0}"/>
          </ac:spMkLst>
        </pc:spChg>
        <pc:spChg chg="del">
          <ac:chgData name="Phet Photirath" userId="c726416f2f3a8e83" providerId="LiveId" clId="{4CD57226-B282-45BB-8097-EABBDA9D6B85}" dt="2018-04-17T06:54:41.345" v="4407" actId="478"/>
          <ac:spMkLst>
            <pc:docMk/>
            <pc:sldMk cId="1737531879" sldId="276"/>
            <ac:spMk id="85" creationId="{C571E962-38DC-4E89-863B-57C16FAE8540}"/>
          </ac:spMkLst>
        </pc:spChg>
        <pc:spChg chg="del">
          <ac:chgData name="Phet Photirath" userId="c726416f2f3a8e83" providerId="LiveId" clId="{4CD57226-B282-45BB-8097-EABBDA9D6B85}" dt="2018-04-17T07:02:41.014" v="4447" actId="478"/>
          <ac:spMkLst>
            <pc:docMk/>
            <pc:sldMk cId="1737531879" sldId="276"/>
            <ac:spMk id="86" creationId="{B50BE340-5915-4AFD-BEF6-B960B5F7CDD8}"/>
          </ac:spMkLst>
        </pc:spChg>
        <pc:spChg chg="mod">
          <ac:chgData name="Phet Photirath" userId="c726416f2f3a8e83" providerId="LiveId" clId="{4CD57226-B282-45BB-8097-EABBDA9D6B85}" dt="2018-04-17T07:04:30.339" v="4468" actId="20577"/>
          <ac:spMkLst>
            <pc:docMk/>
            <pc:sldMk cId="1737531879" sldId="276"/>
            <ac:spMk id="87" creationId="{BEFBF87C-2112-4A53-A641-0218C681D9DA}"/>
          </ac:spMkLst>
        </pc:spChg>
        <pc:spChg chg="mod">
          <ac:chgData name="Phet Photirath" userId="c726416f2f3a8e83" providerId="LiveId" clId="{4CD57226-B282-45BB-8097-EABBDA9D6B85}" dt="2018-04-17T07:04:23.053" v="4464" actId="20577"/>
          <ac:spMkLst>
            <pc:docMk/>
            <pc:sldMk cId="1737531879" sldId="276"/>
            <ac:spMk id="88" creationId="{78DAA56C-011E-4A3A-86B9-ECDF00089868}"/>
          </ac:spMkLst>
        </pc:spChg>
        <pc:spChg chg="mod">
          <ac:chgData name="Phet Photirath" userId="c726416f2f3a8e83" providerId="LiveId" clId="{4CD57226-B282-45BB-8097-EABBDA9D6B85}" dt="2018-04-17T07:04:35.426" v="4474" actId="20577"/>
          <ac:spMkLst>
            <pc:docMk/>
            <pc:sldMk cId="1737531879" sldId="276"/>
            <ac:spMk id="89" creationId="{A3B600B0-1A92-4906-A111-F933DDADB20F}"/>
          </ac:spMkLst>
        </pc:spChg>
        <pc:spChg chg="mod">
          <ac:chgData name="Phet Photirath" userId="c726416f2f3a8e83" providerId="LiveId" clId="{4CD57226-B282-45BB-8097-EABBDA9D6B85}" dt="2018-04-17T07:04:38.145" v="4476" actId="20577"/>
          <ac:spMkLst>
            <pc:docMk/>
            <pc:sldMk cId="1737531879" sldId="276"/>
            <ac:spMk id="90" creationId="{62C6C104-B709-4C71-8325-74E29A83F10F}"/>
          </ac:spMkLst>
        </pc:spChg>
        <pc:spChg chg="del">
          <ac:chgData name="Phet Photirath" userId="c726416f2f3a8e83" providerId="LiveId" clId="{4CD57226-B282-45BB-8097-EABBDA9D6B85}" dt="2018-04-17T06:54:39.514" v="4406" actId="478"/>
          <ac:spMkLst>
            <pc:docMk/>
            <pc:sldMk cId="1737531879" sldId="276"/>
            <ac:spMk id="91" creationId="{00C06C8C-A0C6-4438-9FD9-6E6CFEFCCFB6}"/>
          </ac:spMkLst>
        </pc:spChg>
        <pc:spChg chg="mod topLvl">
          <ac:chgData name="Phet Photirath" userId="c726416f2f3a8e83" providerId="LiveId" clId="{4CD57226-B282-45BB-8097-EABBDA9D6B85}" dt="2018-04-22T23:44:14.767" v="8239" actId="554"/>
          <ac:spMkLst>
            <pc:docMk/>
            <pc:sldMk cId="1737531879" sldId="276"/>
            <ac:spMk id="93" creationId="{85CCDC56-40B9-445F-ACEB-959EED58C0F3}"/>
          </ac:spMkLst>
        </pc:spChg>
        <pc:spChg chg="del">
          <ac:chgData name="Phet Photirath" userId="c726416f2f3a8e83" providerId="LiveId" clId="{4CD57226-B282-45BB-8097-EABBDA9D6B85}" dt="2018-04-17T06:54:33.053" v="4403" actId="478"/>
          <ac:spMkLst>
            <pc:docMk/>
            <pc:sldMk cId="1737531879" sldId="276"/>
            <ac:spMk id="94" creationId="{21B579F6-4C7D-4A99-A128-8F5085790FDA}"/>
          </ac:spMkLst>
        </pc:spChg>
        <pc:spChg chg="mod topLvl">
          <ac:chgData name="Phet Photirath" userId="c726416f2f3a8e83" providerId="LiveId" clId="{4CD57226-B282-45BB-8097-EABBDA9D6B85}" dt="2018-04-22T23:44:02.835" v="8237" actId="554"/>
          <ac:spMkLst>
            <pc:docMk/>
            <pc:sldMk cId="1737531879" sldId="276"/>
            <ac:spMk id="95" creationId="{66D2ACEA-3B2B-4C4D-BE3F-B537FBE2EEB3}"/>
          </ac:spMkLst>
        </pc:spChg>
        <pc:spChg chg="del mod">
          <ac:chgData name="Phet Photirath" userId="c726416f2f3a8e83" providerId="LiveId" clId="{4CD57226-B282-45BB-8097-EABBDA9D6B85}" dt="2018-04-17T06:54:29.047" v="4402" actId="478"/>
          <ac:spMkLst>
            <pc:docMk/>
            <pc:sldMk cId="1737531879" sldId="276"/>
            <ac:spMk id="96" creationId="{B58087A3-4B45-420B-B176-357CCCEBD82F}"/>
          </ac:spMkLst>
        </pc:spChg>
        <pc:spChg chg="mod topLvl">
          <ac:chgData name="Phet Photirath" userId="c726416f2f3a8e83" providerId="LiveId" clId="{4CD57226-B282-45BB-8097-EABBDA9D6B85}" dt="2018-04-22T23:43:42.001" v="8235" actId="554"/>
          <ac:spMkLst>
            <pc:docMk/>
            <pc:sldMk cId="1737531879" sldId="276"/>
            <ac:spMk id="97" creationId="{966C0029-92F8-468D-B940-5633F5C5CEEF}"/>
          </ac:spMkLst>
        </pc:spChg>
        <pc:spChg chg="del">
          <ac:chgData name="Phet Photirath" userId="c726416f2f3a8e83" providerId="LiveId" clId="{4CD57226-B282-45BB-8097-EABBDA9D6B85}" dt="2018-04-17T06:50:57.345" v="4384" actId="478"/>
          <ac:spMkLst>
            <pc:docMk/>
            <pc:sldMk cId="1737531879" sldId="276"/>
            <ac:spMk id="98" creationId="{93FD1FB1-D670-40CF-98C8-7D3B9013DFE2}"/>
          </ac:spMkLst>
        </pc:spChg>
        <pc:spChg chg="mod topLvl">
          <ac:chgData name="Phet Photirath" userId="c726416f2f3a8e83" providerId="LiveId" clId="{4CD57226-B282-45BB-8097-EABBDA9D6B85}" dt="2018-04-22T23:50:38.707" v="8286" actId="554"/>
          <ac:spMkLst>
            <pc:docMk/>
            <pc:sldMk cId="1737531879" sldId="276"/>
            <ac:spMk id="100" creationId="{B981E4AA-C871-4F23-9191-C68A1D90DB8B}"/>
          </ac:spMkLst>
        </pc:spChg>
        <pc:spChg chg="mod topLvl">
          <ac:chgData name="Phet Photirath" userId="c726416f2f3a8e83" providerId="LiveId" clId="{4CD57226-B282-45BB-8097-EABBDA9D6B85}" dt="2018-04-22T23:57:08.683" v="8344" actId="554"/>
          <ac:spMkLst>
            <pc:docMk/>
            <pc:sldMk cId="1737531879" sldId="276"/>
            <ac:spMk id="101" creationId="{3EBF629D-EC7F-4782-9DB3-5589DF40B5B3}"/>
          </ac:spMkLst>
        </pc:spChg>
        <pc:spChg chg="del">
          <ac:chgData name="Phet Photirath" userId="c726416f2f3a8e83" providerId="LiveId" clId="{4CD57226-B282-45BB-8097-EABBDA9D6B85}" dt="2018-04-17T06:54:37.874" v="4405" actId="478"/>
          <ac:spMkLst>
            <pc:docMk/>
            <pc:sldMk cId="1737531879" sldId="276"/>
            <ac:spMk id="102" creationId="{25DE0600-A619-4A0B-A3B4-3B78E4474348}"/>
          </ac:spMkLst>
        </pc:spChg>
        <pc:spChg chg="mod topLvl">
          <ac:chgData name="Phet Photirath" userId="c726416f2f3a8e83" providerId="LiveId" clId="{4CD57226-B282-45BB-8097-EABBDA9D6B85}" dt="2018-04-22T23:53:40.739" v="8311" actId="554"/>
          <ac:spMkLst>
            <pc:docMk/>
            <pc:sldMk cId="1737531879" sldId="276"/>
            <ac:spMk id="103" creationId="{F6469BF5-5F13-4C83-8D04-341294EDD4A8}"/>
          </ac:spMkLst>
        </pc:spChg>
        <pc:spChg chg="mod topLvl">
          <ac:chgData name="Phet Photirath" userId="c726416f2f3a8e83" providerId="LiveId" clId="{4CD57226-B282-45BB-8097-EABBDA9D6B85}" dt="2018-04-22T23:51:45.563" v="8295" actId="554"/>
          <ac:spMkLst>
            <pc:docMk/>
            <pc:sldMk cId="1737531879" sldId="276"/>
            <ac:spMk id="104" creationId="{372A0C54-C497-47C5-A43D-3214EFE6082B}"/>
          </ac:spMkLst>
        </pc:spChg>
        <pc:spChg chg="del">
          <ac:chgData name="Phet Photirath" userId="c726416f2f3a8e83" providerId="LiveId" clId="{4CD57226-B282-45BB-8097-EABBDA9D6B85}" dt="2018-04-17T06:49:24.050" v="4360" actId="478"/>
          <ac:spMkLst>
            <pc:docMk/>
            <pc:sldMk cId="1737531879" sldId="276"/>
            <ac:spMk id="105" creationId="{0067684D-CE5F-413B-B581-2F35AEDAF197}"/>
          </ac:spMkLst>
        </pc:spChg>
        <pc:spChg chg="del">
          <ac:chgData name="Phet Photirath" userId="c726416f2f3a8e83" providerId="LiveId" clId="{4CD57226-B282-45BB-8097-EABBDA9D6B85}" dt="2018-04-17T06:49:26.402" v="4361" actId="478"/>
          <ac:spMkLst>
            <pc:docMk/>
            <pc:sldMk cId="1737531879" sldId="276"/>
            <ac:spMk id="106" creationId="{714B26C3-FB62-4222-9807-BF54CB0F6290}"/>
          </ac:spMkLst>
        </pc:spChg>
        <pc:spChg chg="del">
          <ac:chgData name="Phet Photirath" userId="c726416f2f3a8e83" providerId="LiveId" clId="{4CD57226-B282-45BB-8097-EABBDA9D6B85}" dt="2018-04-17T06:49:28.936" v="4362" actId="478"/>
          <ac:spMkLst>
            <pc:docMk/>
            <pc:sldMk cId="1737531879" sldId="276"/>
            <ac:spMk id="107" creationId="{D077C213-1ED7-4887-ACAC-2B44F39B0866}"/>
          </ac:spMkLst>
        </pc:spChg>
        <pc:spChg chg="del">
          <ac:chgData name="Phet Photirath" userId="c726416f2f3a8e83" providerId="LiveId" clId="{4CD57226-B282-45BB-8097-EABBDA9D6B85}" dt="2018-04-17T06:49:30.880" v="4363" actId="478"/>
          <ac:spMkLst>
            <pc:docMk/>
            <pc:sldMk cId="1737531879" sldId="276"/>
            <ac:spMk id="108" creationId="{9C171F25-E4D0-4025-9190-AE5AEB75AAF8}"/>
          </ac:spMkLst>
        </pc:spChg>
        <pc:spChg chg="del">
          <ac:chgData name="Phet Photirath" userId="c726416f2f3a8e83" providerId="LiveId" clId="{4CD57226-B282-45BB-8097-EABBDA9D6B85}" dt="2018-04-17T07:02:41.014" v="4447" actId="478"/>
          <ac:spMkLst>
            <pc:docMk/>
            <pc:sldMk cId="1737531879" sldId="276"/>
            <ac:spMk id="120" creationId="{53FF5D44-ECFC-49DA-922D-8F24BA194229}"/>
          </ac:spMkLst>
        </pc:spChg>
        <pc:spChg chg="mod topLvl">
          <ac:chgData name="Phet Photirath" userId="c726416f2f3a8e83" providerId="LiveId" clId="{4CD57226-B282-45BB-8097-EABBDA9D6B85}" dt="2018-04-17T07:05:03.255" v="4477" actId="207"/>
          <ac:spMkLst>
            <pc:docMk/>
            <pc:sldMk cId="1737531879" sldId="276"/>
            <ac:spMk id="121" creationId="{A0EB9C79-F167-44CB-B443-B129D50661BF}"/>
          </ac:spMkLst>
        </pc:spChg>
        <pc:spChg chg="mod topLvl">
          <ac:chgData name="Phet Photirath" userId="c726416f2f3a8e83" providerId="LiveId" clId="{4CD57226-B282-45BB-8097-EABBDA9D6B85}" dt="2018-04-17T07:01:23.724" v="4442" actId="164"/>
          <ac:spMkLst>
            <pc:docMk/>
            <pc:sldMk cId="1737531879" sldId="276"/>
            <ac:spMk id="122" creationId="{129C580A-EA68-4668-B5D6-986AFA55CC68}"/>
          </ac:spMkLst>
        </pc:spChg>
        <pc:spChg chg="mod topLvl">
          <ac:chgData name="Phet Photirath" userId="c726416f2f3a8e83" providerId="LiveId" clId="{4CD57226-B282-45BB-8097-EABBDA9D6B85}" dt="2018-04-17T07:05:03.255" v="4477" actId="207"/>
          <ac:spMkLst>
            <pc:docMk/>
            <pc:sldMk cId="1737531879" sldId="276"/>
            <ac:spMk id="123" creationId="{7D3E0E39-AFD1-4EEC-A246-B3F4FADF1A91}"/>
          </ac:spMkLst>
        </pc:spChg>
        <pc:spChg chg="mod topLvl">
          <ac:chgData name="Phet Photirath" userId="c726416f2f3a8e83" providerId="LiveId" clId="{4CD57226-B282-45BB-8097-EABBDA9D6B85}" dt="2018-04-17T07:05:03.255" v="4477" actId="207"/>
          <ac:spMkLst>
            <pc:docMk/>
            <pc:sldMk cId="1737531879" sldId="276"/>
            <ac:spMk id="124" creationId="{E16091AA-4B11-42B6-B0F9-832D913866F3}"/>
          </ac:spMkLst>
        </pc:spChg>
        <pc:spChg chg="mod topLvl">
          <ac:chgData name="Phet Photirath" userId="c726416f2f3a8e83" providerId="LiveId" clId="{4CD57226-B282-45BB-8097-EABBDA9D6B85}" dt="2018-04-17T07:05:03.255" v="4477" actId="207"/>
          <ac:spMkLst>
            <pc:docMk/>
            <pc:sldMk cId="1737531879" sldId="276"/>
            <ac:spMk id="125" creationId="{8596E411-AEA9-42C5-9C8F-44E5A012A030}"/>
          </ac:spMkLst>
        </pc:spChg>
        <pc:spChg chg="del">
          <ac:chgData name="Phet Photirath" userId="c726416f2f3a8e83" providerId="LiveId" clId="{4CD57226-B282-45BB-8097-EABBDA9D6B85}" dt="2018-04-17T06:58:01.201" v="4432" actId="478"/>
          <ac:spMkLst>
            <pc:docMk/>
            <pc:sldMk cId="1737531879" sldId="276"/>
            <ac:spMk id="126" creationId="{1C2D763C-AD0F-4D98-823F-8BB5FB93B5AB}"/>
          </ac:spMkLst>
        </pc:spChg>
        <pc:spChg chg="del">
          <ac:chgData name="Phet Photirath" userId="c726416f2f3a8e83" providerId="LiveId" clId="{4CD57226-B282-45BB-8097-EABBDA9D6B85}" dt="2018-04-17T06:58:01.201" v="4432" actId="478"/>
          <ac:spMkLst>
            <pc:docMk/>
            <pc:sldMk cId="1737531879" sldId="276"/>
            <ac:spMk id="128" creationId="{0ACC7038-7A07-4BAF-AC73-A3ADCC69C679}"/>
          </ac:spMkLst>
        </pc:spChg>
        <pc:spChg chg="del">
          <ac:chgData name="Phet Photirath" userId="c726416f2f3a8e83" providerId="LiveId" clId="{4CD57226-B282-45BB-8097-EABBDA9D6B85}" dt="2018-04-17T06:58:01.201" v="4432" actId="478"/>
          <ac:spMkLst>
            <pc:docMk/>
            <pc:sldMk cId="1737531879" sldId="276"/>
            <ac:spMk id="129" creationId="{F7B1F41C-075F-49A8-935A-2F6BD38BA19E}"/>
          </ac:spMkLst>
        </pc:spChg>
        <pc:spChg chg="del">
          <ac:chgData name="Phet Photirath" userId="c726416f2f3a8e83" providerId="LiveId" clId="{4CD57226-B282-45BB-8097-EABBDA9D6B85}" dt="2018-04-17T06:58:01.201" v="4432" actId="478"/>
          <ac:spMkLst>
            <pc:docMk/>
            <pc:sldMk cId="1737531879" sldId="276"/>
            <ac:spMk id="131" creationId="{B76490EE-910C-4D79-9854-0ED0187C5244}"/>
          </ac:spMkLst>
        </pc:spChg>
        <pc:spChg chg="mod topLvl">
          <ac:chgData name="Phet Photirath" userId="c726416f2f3a8e83" providerId="LiveId" clId="{4CD57226-B282-45BB-8097-EABBDA9D6B85}" dt="2018-04-17T11:26:11.638" v="5184" actId="113"/>
          <ac:spMkLst>
            <pc:docMk/>
            <pc:sldMk cId="1737531879" sldId="276"/>
            <ac:spMk id="134" creationId="{26D649A1-E2AB-4822-90B5-F115C617D114}"/>
          </ac:spMkLst>
        </pc:spChg>
        <pc:spChg chg="mod topLvl">
          <ac:chgData name="Phet Photirath" userId="c726416f2f3a8e83" providerId="LiveId" clId="{4CD57226-B282-45BB-8097-EABBDA9D6B85}" dt="2018-04-17T08:47:09.487" v="5026" actId="165"/>
          <ac:spMkLst>
            <pc:docMk/>
            <pc:sldMk cId="1737531879" sldId="276"/>
            <ac:spMk id="135" creationId="{FCA65F47-C633-4902-99AC-9AA872DBB678}"/>
          </ac:spMkLst>
        </pc:spChg>
        <pc:spChg chg="mod topLvl">
          <ac:chgData name="Phet Photirath" userId="c726416f2f3a8e83" providerId="LiveId" clId="{4CD57226-B282-45BB-8097-EABBDA9D6B85}" dt="2018-04-17T11:26:32.813" v="5186" actId="113"/>
          <ac:spMkLst>
            <pc:docMk/>
            <pc:sldMk cId="1737531879" sldId="276"/>
            <ac:spMk id="136" creationId="{BD98CC1A-5565-4E64-B75C-A2BF6CF467D0}"/>
          </ac:spMkLst>
        </pc:spChg>
        <pc:spChg chg="mod topLvl">
          <ac:chgData name="Phet Photirath" userId="c726416f2f3a8e83" providerId="LiveId" clId="{4CD57226-B282-45BB-8097-EABBDA9D6B85}" dt="2018-04-17T11:26:32.813" v="5186" actId="113"/>
          <ac:spMkLst>
            <pc:docMk/>
            <pc:sldMk cId="1737531879" sldId="276"/>
            <ac:spMk id="137" creationId="{FF1F0AE4-6C45-454F-9175-3246BFAB37A6}"/>
          </ac:spMkLst>
        </pc:spChg>
        <pc:spChg chg="mod topLvl">
          <ac:chgData name="Phet Photirath" userId="c726416f2f3a8e83" providerId="LiveId" clId="{4CD57226-B282-45BB-8097-EABBDA9D6B85}" dt="2018-04-17T11:26:32.813" v="5186" actId="113"/>
          <ac:spMkLst>
            <pc:docMk/>
            <pc:sldMk cId="1737531879" sldId="276"/>
            <ac:spMk id="138" creationId="{9F5C96E6-013F-4161-9A81-011543FD6797}"/>
          </ac:spMkLst>
        </pc:spChg>
        <pc:spChg chg="mod topLvl">
          <ac:chgData name="Phet Photirath" userId="c726416f2f3a8e83" providerId="LiveId" clId="{4CD57226-B282-45BB-8097-EABBDA9D6B85}" dt="2018-04-17T11:26:32.813" v="5186" actId="113"/>
          <ac:spMkLst>
            <pc:docMk/>
            <pc:sldMk cId="1737531879" sldId="276"/>
            <ac:spMk id="139" creationId="{385B7028-4E81-4FE8-A940-51FB10752EF5}"/>
          </ac:spMkLst>
        </pc:spChg>
        <pc:spChg chg="mod topLvl">
          <ac:chgData name="Phet Photirath" userId="c726416f2f3a8e83" providerId="LiveId" clId="{4CD57226-B282-45BB-8097-EABBDA9D6B85}" dt="2018-04-17T11:26:32.813" v="5186" actId="113"/>
          <ac:spMkLst>
            <pc:docMk/>
            <pc:sldMk cId="1737531879" sldId="276"/>
            <ac:spMk id="140" creationId="{778AACC1-4BCF-4F85-A28B-24E78284CD7D}"/>
          </ac:spMkLst>
        </pc:spChg>
        <pc:spChg chg="mod topLvl">
          <ac:chgData name="Phet Photirath" userId="c726416f2f3a8e83" providerId="LiveId" clId="{4CD57226-B282-45BB-8097-EABBDA9D6B85}" dt="2018-04-17T11:26:32.813" v="5186" actId="113"/>
          <ac:spMkLst>
            <pc:docMk/>
            <pc:sldMk cId="1737531879" sldId="276"/>
            <ac:spMk id="141" creationId="{5FD1419C-D94D-45E6-AB5B-275685A4B27D}"/>
          </ac:spMkLst>
        </pc:spChg>
        <pc:spChg chg="mod topLvl">
          <ac:chgData name="Phet Photirath" userId="c726416f2f3a8e83" providerId="LiveId" clId="{4CD57226-B282-45BB-8097-EABBDA9D6B85}" dt="2018-04-17T11:26:32.813" v="5186" actId="113"/>
          <ac:spMkLst>
            <pc:docMk/>
            <pc:sldMk cId="1737531879" sldId="276"/>
            <ac:spMk id="143" creationId="{EE4F2A53-4DD8-4968-8CF7-D9EF8A1404E3}"/>
          </ac:spMkLst>
        </pc:spChg>
        <pc:spChg chg="mod topLvl">
          <ac:chgData name="Phet Photirath" userId="c726416f2f3a8e83" providerId="LiveId" clId="{4CD57226-B282-45BB-8097-EABBDA9D6B85}" dt="2018-04-17T08:48:02.519" v="5027" actId="165"/>
          <ac:spMkLst>
            <pc:docMk/>
            <pc:sldMk cId="1737531879" sldId="276"/>
            <ac:spMk id="152" creationId="{9907ED3E-D8AE-4E7C-A3BE-713172B154D9}"/>
          </ac:spMkLst>
        </pc:spChg>
        <pc:spChg chg="mod topLvl">
          <ac:chgData name="Phet Photirath" userId="c726416f2f3a8e83" providerId="LiveId" clId="{4CD57226-B282-45BB-8097-EABBDA9D6B85}" dt="2018-04-17T08:55:13.993" v="5059" actId="20577"/>
          <ac:spMkLst>
            <pc:docMk/>
            <pc:sldMk cId="1737531879" sldId="276"/>
            <ac:spMk id="154" creationId="{77D387FF-945F-4A22-820B-A7FB80A73025}"/>
          </ac:spMkLst>
        </pc:spChg>
        <pc:spChg chg="mod topLvl">
          <ac:chgData name="Phet Photirath" userId="c726416f2f3a8e83" providerId="LiveId" clId="{4CD57226-B282-45BB-8097-EABBDA9D6B85}" dt="2018-04-17T08:48:02.519" v="5027" actId="165"/>
          <ac:spMkLst>
            <pc:docMk/>
            <pc:sldMk cId="1737531879" sldId="276"/>
            <ac:spMk id="156" creationId="{F76CD2F5-0289-43E7-9CBC-D238A9384A78}"/>
          </ac:spMkLst>
        </pc:spChg>
        <pc:spChg chg="mod topLvl">
          <ac:chgData name="Phet Photirath" userId="c726416f2f3a8e83" providerId="LiveId" clId="{4CD57226-B282-45BB-8097-EABBDA9D6B85}" dt="2018-04-17T08:48:02.519" v="5027" actId="165"/>
          <ac:spMkLst>
            <pc:docMk/>
            <pc:sldMk cId="1737531879" sldId="276"/>
            <ac:spMk id="157" creationId="{8840A4C3-8FEE-4B87-A5F5-02C3EF295F1E}"/>
          </ac:spMkLst>
        </pc:spChg>
        <pc:spChg chg="mod topLvl">
          <ac:chgData name="Phet Photirath" userId="c726416f2f3a8e83" providerId="LiveId" clId="{4CD57226-B282-45BB-8097-EABBDA9D6B85}" dt="2018-04-17T08:48:02.519" v="5027" actId="165"/>
          <ac:spMkLst>
            <pc:docMk/>
            <pc:sldMk cId="1737531879" sldId="276"/>
            <ac:spMk id="158" creationId="{03ED4233-3447-4E4C-8733-064D2504471E}"/>
          </ac:spMkLst>
        </pc:spChg>
        <pc:spChg chg="mod topLvl">
          <ac:chgData name="Phet Photirath" userId="c726416f2f3a8e83" providerId="LiveId" clId="{4CD57226-B282-45BB-8097-EABBDA9D6B85}" dt="2018-04-17T08:51:11.560" v="5050" actId="1076"/>
          <ac:spMkLst>
            <pc:docMk/>
            <pc:sldMk cId="1737531879" sldId="276"/>
            <ac:spMk id="159" creationId="{EA37EBBB-2FD2-41F1-9464-4F2098267D1B}"/>
          </ac:spMkLst>
        </pc:spChg>
        <pc:spChg chg="mod topLvl">
          <ac:chgData name="Phet Photirath" userId="c726416f2f3a8e83" providerId="LiveId" clId="{4CD57226-B282-45BB-8097-EABBDA9D6B85}" dt="2018-04-17T08:48:02.519" v="5027" actId="165"/>
          <ac:spMkLst>
            <pc:docMk/>
            <pc:sldMk cId="1737531879" sldId="276"/>
            <ac:spMk id="160" creationId="{B662298E-0D32-4CE9-980B-BBB7935A582D}"/>
          </ac:spMkLst>
        </pc:spChg>
        <pc:spChg chg="mod topLvl">
          <ac:chgData name="Phet Photirath" userId="c726416f2f3a8e83" providerId="LiveId" clId="{4CD57226-B282-45BB-8097-EABBDA9D6B85}" dt="2018-04-17T08:48:02.519" v="5027" actId="165"/>
          <ac:spMkLst>
            <pc:docMk/>
            <pc:sldMk cId="1737531879" sldId="276"/>
            <ac:spMk id="161" creationId="{37BC03F9-B74A-4B1E-809F-4941F3F46AB0}"/>
          </ac:spMkLst>
        </pc:spChg>
        <pc:spChg chg="mod topLvl">
          <ac:chgData name="Phet Photirath" userId="c726416f2f3a8e83" providerId="LiveId" clId="{4CD57226-B282-45BB-8097-EABBDA9D6B85}" dt="2018-04-17T09:39:11.375" v="5096" actId="1076"/>
          <ac:spMkLst>
            <pc:docMk/>
            <pc:sldMk cId="1737531879" sldId="276"/>
            <ac:spMk id="162" creationId="{F6AF0138-CDA4-4882-881B-C430238C4E32}"/>
          </ac:spMkLst>
        </pc:spChg>
        <pc:spChg chg="del">
          <ac:chgData name="Phet Photirath" userId="c726416f2f3a8e83" providerId="LiveId" clId="{4CD57226-B282-45BB-8097-EABBDA9D6B85}" dt="2018-04-17T06:51:18.224" v="4389" actId="478"/>
          <ac:spMkLst>
            <pc:docMk/>
            <pc:sldMk cId="1737531879" sldId="276"/>
            <ac:spMk id="163" creationId="{F2484B21-8208-4A13-AED9-F7E2F747B3D2}"/>
          </ac:spMkLst>
        </pc:spChg>
        <pc:grpChg chg="del">
          <ac:chgData name="Phet Photirath" userId="c726416f2f3a8e83" providerId="LiveId" clId="{4CD57226-B282-45BB-8097-EABBDA9D6B85}" dt="2018-04-17T06:58:14.878" v="4433" actId="165"/>
          <ac:grpSpMkLst>
            <pc:docMk/>
            <pc:sldMk cId="1737531879" sldId="276"/>
            <ac:grpSpMk id="3" creationId="{330F46CB-7C55-477D-B829-D9B7EBFEA3D9}"/>
          </ac:grpSpMkLst>
        </pc:grpChg>
        <pc:grpChg chg="del mod">
          <ac:chgData name="Phet Photirath" userId="c726416f2f3a8e83" providerId="LiveId" clId="{4CD57226-B282-45BB-8097-EABBDA9D6B85}" dt="2018-04-17T06:52:18.020" v="4394" actId="165"/>
          <ac:grpSpMkLst>
            <pc:docMk/>
            <pc:sldMk cId="1737531879" sldId="276"/>
            <ac:grpSpMk id="5" creationId="{165ADE94-B492-4661-9CDF-A85DDE1918E7}"/>
          </ac:grpSpMkLst>
        </pc:grpChg>
        <pc:grpChg chg="del">
          <ac:chgData name="Phet Photirath" userId="c726416f2f3a8e83" providerId="LiveId" clId="{4CD57226-B282-45BB-8097-EABBDA9D6B85}" dt="2018-04-17T07:03:07.391" v="4449" actId="165"/>
          <ac:grpSpMkLst>
            <pc:docMk/>
            <pc:sldMk cId="1737531879" sldId="276"/>
            <ac:grpSpMk id="6" creationId="{6580A30B-9502-4B05-87CF-34FE173D7241}"/>
          </ac:grpSpMkLst>
        </pc:grpChg>
        <pc:grpChg chg="add mod">
          <ac:chgData name="Phet Photirath" userId="c726416f2f3a8e83" providerId="LiveId" clId="{4CD57226-B282-45BB-8097-EABBDA9D6B85}" dt="2018-04-17T06:52:01.297" v="4393" actId="164"/>
          <ac:grpSpMkLst>
            <pc:docMk/>
            <pc:sldMk cId="1737531879" sldId="276"/>
            <ac:grpSpMk id="7" creationId="{94B22B4B-B9D6-4633-B076-D1014DBF9423}"/>
          </ac:grpSpMkLst>
        </pc:grpChg>
        <pc:grpChg chg="add del mod">
          <ac:chgData name="Phet Photirath" userId="c726416f2f3a8e83" providerId="LiveId" clId="{4CD57226-B282-45BB-8097-EABBDA9D6B85}" dt="2018-04-17T09:18:47.128" v="5060" actId="165"/>
          <ac:grpSpMkLst>
            <pc:docMk/>
            <pc:sldMk cId="1737531879" sldId="276"/>
            <ac:grpSpMk id="8" creationId="{8992E89C-42D8-46A2-BB6D-B537B0B5CF99}"/>
          </ac:grpSpMkLst>
        </pc:grpChg>
        <pc:grpChg chg="add mod">
          <ac:chgData name="Phet Photirath" userId="c726416f2f3a8e83" providerId="LiveId" clId="{4CD57226-B282-45BB-8097-EABBDA9D6B85}" dt="2018-04-22T23:50:43.734" v="8288" actId="1076"/>
          <ac:grpSpMkLst>
            <pc:docMk/>
            <pc:sldMk cId="1737531879" sldId="276"/>
            <ac:grpSpMk id="9" creationId="{4F23AC94-85DE-45D5-8CD4-C116CFFE8D7E}"/>
          </ac:grpSpMkLst>
        </pc:grpChg>
        <pc:grpChg chg="add del mod">
          <ac:chgData name="Phet Photirath" userId="c726416f2f3a8e83" providerId="LiveId" clId="{4CD57226-B282-45BB-8097-EABBDA9D6B85}" dt="2018-04-17T08:48:02.519" v="5027" actId="165"/>
          <ac:grpSpMkLst>
            <pc:docMk/>
            <pc:sldMk cId="1737531879" sldId="276"/>
            <ac:grpSpMk id="10" creationId="{8A3F5B1D-F00A-4943-A099-A1D8FBA98752}"/>
          </ac:grpSpMkLst>
        </pc:grpChg>
        <pc:grpChg chg="del">
          <ac:chgData name="Phet Photirath" userId="c726416f2f3a8e83" providerId="LiveId" clId="{4CD57226-B282-45BB-8097-EABBDA9D6B85}" dt="2018-04-17T08:47:09.487" v="5026" actId="165"/>
          <ac:grpSpMkLst>
            <pc:docMk/>
            <pc:sldMk cId="1737531879" sldId="276"/>
            <ac:grpSpMk id="133" creationId="{077195B5-8133-41FA-8AA9-A3E2C3993FC3}"/>
          </ac:grpSpMkLst>
        </pc:grpChg>
        <pc:cxnChg chg="add mod ord">
          <ac:chgData name="Phet Photirath" userId="c726416f2f3a8e83" providerId="LiveId" clId="{4CD57226-B282-45BB-8097-EABBDA9D6B85}" dt="2018-04-17T08:54:46.059" v="5058" actId="20577"/>
          <ac:cxnSpMkLst>
            <pc:docMk/>
            <pc:sldMk cId="1737531879" sldId="276"/>
            <ac:cxnSpMk id="66" creationId="{19EC98B0-B41E-4C06-B779-785BD1D3D154}"/>
          </ac:cxnSpMkLst>
        </pc:cxnChg>
        <pc:cxnChg chg="mod">
          <ac:chgData name="Phet Photirath" userId="c726416f2f3a8e83" providerId="LiveId" clId="{4CD57226-B282-45BB-8097-EABBDA9D6B85}" dt="2018-04-17T08:45:03.741" v="5020" actId="14100"/>
          <ac:cxnSpMkLst>
            <pc:docMk/>
            <pc:sldMk cId="1737531879" sldId="276"/>
            <ac:cxnSpMk id="206" creationId="{FCBE2E0D-6DAD-44F6-A56A-F2B70D1692C6}"/>
          </ac:cxnSpMkLst>
        </pc:cxnChg>
        <pc:cxnChg chg="mod">
          <ac:chgData name="Phet Photirath" userId="c726416f2f3a8e83" providerId="LiveId" clId="{4CD57226-B282-45BB-8097-EABBDA9D6B85}" dt="2018-04-17T08:49:52.180" v="5031" actId="14100"/>
          <ac:cxnSpMkLst>
            <pc:docMk/>
            <pc:sldMk cId="1737531879" sldId="276"/>
            <ac:cxnSpMk id="213" creationId="{CF432850-AA26-49FD-A3D8-A3AAF87ED411}"/>
          </ac:cxnSpMkLst>
        </pc:cxnChg>
      </pc:sldChg>
      <pc:sldChg chg="addSp delSp modSp add modAnim modNotesTx">
        <pc:chgData name="Phet Photirath" userId="c726416f2f3a8e83" providerId="LiveId" clId="{4CD57226-B282-45BB-8097-EABBDA9D6B85}" dt="2018-04-19T09:04:50.243" v="8098" actId="20577"/>
        <pc:sldMkLst>
          <pc:docMk/>
          <pc:sldMk cId="1587268492" sldId="277"/>
        </pc:sldMkLst>
        <pc:spChg chg="del">
          <ac:chgData name="Phet Photirath" userId="c726416f2f3a8e83" providerId="LiveId" clId="{4CD57226-B282-45BB-8097-EABBDA9D6B85}" dt="2018-04-17T14:29:04.991" v="6403" actId="121"/>
          <ac:spMkLst>
            <pc:docMk/>
            <pc:sldMk cId="1587268492" sldId="277"/>
            <ac:spMk id="2" creationId="{878F5956-840B-42D7-805F-2727314E9AFF}"/>
          </ac:spMkLst>
        </pc:spChg>
        <pc:spChg chg="del">
          <ac:chgData name="Phet Photirath" userId="c726416f2f3a8e83" providerId="LiveId" clId="{4CD57226-B282-45BB-8097-EABBDA9D6B85}" dt="2018-04-17T14:29:04.991" v="6403" actId="121"/>
          <ac:spMkLst>
            <pc:docMk/>
            <pc:sldMk cId="1587268492" sldId="277"/>
            <ac:spMk id="3" creationId="{860E562F-9A7A-4D45-B0C5-C76AC8D94545}"/>
          </ac:spMkLst>
        </pc:spChg>
        <pc:spChg chg="add mod">
          <ac:chgData name="Phet Photirath" userId="c726416f2f3a8e83" providerId="LiveId" clId="{4CD57226-B282-45BB-8097-EABBDA9D6B85}" dt="2018-04-17T14:29:10.028" v="6426" actId="20577"/>
          <ac:spMkLst>
            <pc:docMk/>
            <pc:sldMk cId="1587268492" sldId="277"/>
            <ac:spMk id="4" creationId="{BBCF5454-BA23-4F78-879E-849761C59737}"/>
          </ac:spMkLst>
        </pc:spChg>
        <pc:spChg chg="mod topLvl">
          <ac:chgData name="Phet Photirath" userId="c726416f2f3a8e83" providerId="LiveId" clId="{4CD57226-B282-45BB-8097-EABBDA9D6B85}" dt="2018-04-18T10:20:15.093" v="8063" actId="207"/>
          <ac:spMkLst>
            <pc:docMk/>
            <pc:sldMk cId="1587268492" sldId="277"/>
            <ac:spMk id="6" creationId="{C46CE3C2-2619-42C6-8A65-6FCF682FE533}"/>
          </ac:spMkLst>
        </pc:spChg>
        <pc:spChg chg="mod topLvl">
          <ac:chgData name="Phet Photirath" userId="c726416f2f3a8e83" providerId="LiveId" clId="{4CD57226-B282-45BB-8097-EABBDA9D6B85}" dt="2018-04-17T14:31:21.305" v="6455" actId="20577"/>
          <ac:spMkLst>
            <pc:docMk/>
            <pc:sldMk cId="1587268492" sldId="277"/>
            <ac:spMk id="7" creationId="{6C010821-893D-4554-B0BA-E624DA292CBF}"/>
          </ac:spMkLst>
        </pc:spChg>
        <pc:spChg chg="mod topLvl">
          <ac:chgData name="Phet Photirath" userId="c726416f2f3a8e83" providerId="LiveId" clId="{4CD57226-B282-45BB-8097-EABBDA9D6B85}" dt="2018-04-17T14:31:23.176" v="6456" actId="20577"/>
          <ac:spMkLst>
            <pc:docMk/>
            <pc:sldMk cId="1587268492" sldId="277"/>
            <ac:spMk id="8" creationId="{C88770BF-56E6-4409-99A1-78B28C716548}"/>
          </ac:spMkLst>
        </pc:spChg>
        <pc:spChg chg="mod topLvl">
          <ac:chgData name="Phet Photirath" userId="c726416f2f3a8e83" providerId="LiveId" clId="{4CD57226-B282-45BB-8097-EABBDA9D6B85}" dt="2018-04-17T14:31:25.191" v="6457" actId="20577"/>
          <ac:spMkLst>
            <pc:docMk/>
            <pc:sldMk cId="1587268492" sldId="277"/>
            <ac:spMk id="9" creationId="{7563CA9C-23A5-40FF-AA89-A1036C301F6A}"/>
          </ac:spMkLst>
        </pc:spChg>
        <pc:spChg chg="mod topLvl">
          <ac:chgData name="Phet Photirath" userId="c726416f2f3a8e83" providerId="LiveId" clId="{4CD57226-B282-45BB-8097-EABBDA9D6B85}" dt="2018-04-17T14:31:26.363" v="6458" actId="20577"/>
          <ac:spMkLst>
            <pc:docMk/>
            <pc:sldMk cId="1587268492" sldId="277"/>
            <ac:spMk id="10" creationId="{780F4654-91DC-4A2A-BA97-BA5BC985D950}"/>
          </ac:spMkLst>
        </pc:spChg>
        <pc:spChg chg="mod topLvl">
          <ac:chgData name="Phet Photirath" userId="c726416f2f3a8e83" providerId="LiveId" clId="{4CD57226-B282-45BB-8097-EABBDA9D6B85}" dt="2018-04-17T14:35:29.382" v="6517" actId="207"/>
          <ac:spMkLst>
            <pc:docMk/>
            <pc:sldMk cId="1587268492" sldId="277"/>
            <ac:spMk id="11" creationId="{53AF74F5-4268-47FF-90F6-05EA8ECD55B8}"/>
          </ac:spMkLst>
        </pc:spChg>
        <pc:spChg chg="mod topLvl">
          <ac:chgData name="Phet Photirath" userId="c726416f2f3a8e83" providerId="LiveId" clId="{4CD57226-B282-45BB-8097-EABBDA9D6B85}" dt="2018-04-17T14:35:29.382" v="6517" actId="207"/>
          <ac:spMkLst>
            <pc:docMk/>
            <pc:sldMk cId="1587268492" sldId="277"/>
            <ac:spMk id="12" creationId="{C40D59FE-AD92-4BE2-A40F-A8C6ACCE1381}"/>
          </ac:spMkLst>
        </pc:spChg>
        <pc:spChg chg="mod topLvl">
          <ac:chgData name="Phet Photirath" userId="c726416f2f3a8e83" providerId="LiveId" clId="{4CD57226-B282-45BB-8097-EABBDA9D6B85}" dt="2018-04-17T14:35:29.382" v="6517" actId="207"/>
          <ac:spMkLst>
            <pc:docMk/>
            <pc:sldMk cId="1587268492" sldId="277"/>
            <ac:spMk id="13" creationId="{4ADDCB89-E527-40C1-BFF4-B273D9B47447}"/>
          </ac:spMkLst>
        </pc:spChg>
        <pc:spChg chg="mod topLvl">
          <ac:chgData name="Phet Photirath" userId="c726416f2f3a8e83" providerId="LiveId" clId="{4CD57226-B282-45BB-8097-EABBDA9D6B85}" dt="2018-04-17T14:35:13.492" v="6516" actId="207"/>
          <ac:spMkLst>
            <pc:docMk/>
            <pc:sldMk cId="1587268492" sldId="277"/>
            <ac:spMk id="14" creationId="{7B45A494-6AC2-4AD2-A6FD-40B8C52721FA}"/>
          </ac:spMkLst>
        </pc:spChg>
        <pc:spChg chg="mod">
          <ac:chgData name="Phet Photirath" userId="c726416f2f3a8e83" providerId="LiveId" clId="{4CD57226-B282-45BB-8097-EABBDA9D6B85}" dt="2018-04-18T10:20:21.042" v="8064" actId="207"/>
          <ac:spMkLst>
            <pc:docMk/>
            <pc:sldMk cId="1587268492" sldId="277"/>
            <ac:spMk id="17" creationId="{E31F19A4-9B5E-428E-923B-617E4230F5BB}"/>
          </ac:spMkLst>
        </pc:spChg>
        <pc:spChg chg="mod">
          <ac:chgData name="Phet Photirath" userId="c726416f2f3a8e83" providerId="LiveId" clId="{4CD57226-B282-45BB-8097-EABBDA9D6B85}" dt="2018-04-17T14:36:37.462" v="6518" actId="207"/>
          <ac:spMkLst>
            <pc:docMk/>
            <pc:sldMk cId="1587268492" sldId="277"/>
            <ac:spMk id="22" creationId="{2FF7357A-D0D9-407F-9B79-D6D0A278982E}"/>
          </ac:spMkLst>
        </pc:spChg>
        <pc:spChg chg="mod">
          <ac:chgData name="Phet Photirath" userId="c726416f2f3a8e83" providerId="LiveId" clId="{4CD57226-B282-45BB-8097-EABBDA9D6B85}" dt="2018-04-17T14:36:37.462" v="6518" actId="207"/>
          <ac:spMkLst>
            <pc:docMk/>
            <pc:sldMk cId="1587268492" sldId="277"/>
            <ac:spMk id="23" creationId="{737898C0-41BE-4E29-BAA9-A2EF07F4EECC}"/>
          </ac:spMkLst>
        </pc:spChg>
        <pc:spChg chg="mod">
          <ac:chgData name="Phet Photirath" userId="c726416f2f3a8e83" providerId="LiveId" clId="{4CD57226-B282-45BB-8097-EABBDA9D6B85}" dt="2018-04-17T14:36:37.462" v="6518" actId="207"/>
          <ac:spMkLst>
            <pc:docMk/>
            <pc:sldMk cId="1587268492" sldId="277"/>
            <ac:spMk id="24" creationId="{57E03466-8683-4667-94CA-B03882AC0E53}"/>
          </ac:spMkLst>
        </pc:spChg>
        <pc:spChg chg="mod">
          <ac:chgData name="Phet Photirath" userId="c726416f2f3a8e83" providerId="LiveId" clId="{4CD57226-B282-45BB-8097-EABBDA9D6B85}" dt="2018-04-17T14:36:37.462" v="6518" actId="207"/>
          <ac:spMkLst>
            <pc:docMk/>
            <pc:sldMk cId="1587268492" sldId="277"/>
            <ac:spMk id="25" creationId="{BA8A8EE7-B5C1-4C30-87B3-9E22C2DBFFC6}"/>
          </ac:spMkLst>
        </pc:spChg>
        <pc:spChg chg="mod">
          <ac:chgData name="Phet Photirath" userId="c726416f2f3a8e83" providerId="LiveId" clId="{4CD57226-B282-45BB-8097-EABBDA9D6B85}" dt="2018-04-18T10:20:24.459" v="8065" actId="207"/>
          <ac:spMkLst>
            <pc:docMk/>
            <pc:sldMk cId="1587268492" sldId="277"/>
            <ac:spMk id="27" creationId="{E331B5C0-ACFA-4DC1-BECE-80AFFCD75C32}"/>
          </ac:spMkLst>
        </pc:spChg>
        <pc:spChg chg="mod">
          <ac:chgData name="Phet Photirath" userId="c726416f2f3a8e83" providerId="LiveId" clId="{4CD57226-B282-45BB-8097-EABBDA9D6B85}" dt="2018-04-17T14:38:21.483" v="6534" actId="20577"/>
          <ac:spMkLst>
            <pc:docMk/>
            <pc:sldMk cId="1587268492" sldId="277"/>
            <ac:spMk id="32" creationId="{EDC15985-B429-4771-BC28-169737203C20}"/>
          </ac:spMkLst>
        </pc:spChg>
        <pc:spChg chg="mod">
          <ac:chgData name="Phet Photirath" userId="c726416f2f3a8e83" providerId="LiveId" clId="{4CD57226-B282-45BB-8097-EABBDA9D6B85}" dt="2018-04-17T14:38:28.706" v="6538" actId="20577"/>
          <ac:spMkLst>
            <pc:docMk/>
            <pc:sldMk cId="1587268492" sldId="277"/>
            <ac:spMk id="33" creationId="{FE1546AD-E645-4072-B2F3-39C8403A3122}"/>
          </ac:spMkLst>
        </pc:spChg>
        <pc:spChg chg="mod">
          <ac:chgData name="Phet Photirath" userId="c726416f2f3a8e83" providerId="LiveId" clId="{4CD57226-B282-45BB-8097-EABBDA9D6B85}" dt="2018-04-17T14:38:33.499" v="6542" actId="20577"/>
          <ac:spMkLst>
            <pc:docMk/>
            <pc:sldMk cId="1587268492" sldId="277"/>
            <ac:spMk id="34" creationId="{7490BA8B-E20D-4D5B-AF91-FEFE16BAD6D2}"/>
          </ac:spMkLst>
        </pc:spChg>
        <pc:spChg chg="mod">
          <ac:chgData name="Phet Photirath" userId="c726416f2f3a8e83" providerId="LiveId" clId="{4CD57226-B282-45BB-8097-EABBDA9D6B85}" dt="2018-04-19T09:04:50.243" v="8098" actId="20577"/>
          <ac:spMkLst>
            <pc:docMk/>
            <pc:sldMk cId="1587268492" sldId="277"/>
            <ac:spMk id="35" creationId="{A1059524-1E3F-40B3-A1E1-A710D6405CF2}"/>
          </ac:spMkLst>
        </pc:spChg>
        <pc:grpChg chg="add del mod">
          <ac:chgData name="Phet Photirath" userId="c726416f2f3a8e83" providerId="LiveId" clId="{4CD57226-B282-45BB-8097-EABBDA9D6B85}" dt="2018-04-17T14:29:55.875" v="6429" actId="165"/>
          <ac:grpSpMkLst>
            <pc:docMk/>
            <pc:sldMk cId="1587268492" sldId="277"/>
            <ac:grpSpMk id="5" creationId="{6C3C818F-395A-4B2B-8CDC-BA0F00DA29C4}"/>
          </ac:grpSpMkLst>
        </pc:grpChg>
        <pc:grpChg chg="add mod">
          <ac:chgData name="Phet Photirath" userId="c726416f2f3a8e83" providerId="LiveId" clId="{4CD57226-B282-45BB-8097-EABBDA9D6B85}" dt="2018-04-17T14:39:55.414" v="6591" actId="1076"/>
          <ac:grpSpMkLst>
            <pc:docMk/>
            <pc:sldMk cId="1587268492" sldId="277"/>
            <ac:grpSpMk id="15" creationId="{F0999CE1-4444-4999-AA6B-47A839242BBA}"/>
          </ac:grpSpMkLst>
        </pc:grpChg>
        <pc:grpChg chg="add mod">
          <ac:chgData name="Phet Photirath" userId="c726416f2f3a8e83" providerId="LiveId" clId="{4CD57226-B282-45BB-8097-EABBDA9D6B85}" dt="2018-04-17T14:39:55.414" v="6591" actId="1076"/>
          <ac:grpSpMkLst>
            <pc:docMk/>
            <pc:sldMk cId="1587268492" sldId="277"/>
            <ac:grpSpMk id="16" creationId="{8B2F8E54-0A95-4DDE-897B-4C1C110D3A18}"/>
          </ac:grpSpMkLst>
        </pc:grpChg>
        <pc:grpChg chg="add mod">
          <ac:chgData name="Phet Photirath" userId="c726416f2f3a8e83" providerId="LiveId" clId="{4CD57226-B282-45BB-8097-EABBDA9D6B85}" dt="2018-04-17T14:40:11.138" v="6595" actId="14100"/>
          <ac:grpSpMkLst>
            <pc:docMk/>
            <pc:sldMk cId="1587268492" sldId="277"/>
            <ac:grpSpMk id="26" creationId="{38DCDDA6-F138-4BD9-BBEB-34B1B72CEE03}"/>
          </ac:grpSpMkLst>
        </pc:grpChg>
      </pc:sldChg>
      <pc:sldChg chg="addSp delSp modSp add modNotesTx">
        <pc:chgData name="Phet Photirath" userId="c726416f2f3a8e83" providerId="LiveId" clId="{4CD57226-B282-45BB-8097-EABBDA9D6B85}" dt="2018-04-19T09:02:31.428" v="8094" actId="207"/>
        <pc:sldMkLst>
          <pc:docMk/>
          <pc:sldMk cId="2233399211" sldId="278"/>
        </pc:sldMkLst>
        <pc:spChg chg="mod">
          <ac:chgData name="Phet Photirath" userId="c726416f2f3a8e83" providerId="LiveId" clId="{4CD57226-B282-45BB-8097-EABBDA9D6B85}" dt="2018-04-18T00:36:43.368" v="7149" actId="1076"/>
          <ac:spMkLst>
            <pc:docMk/>
            <pc:sldMk cId="2233399211" sldId="278"/>
            <ac:spMk id="2" creationId="{6B5CCBDB-1577-4A69-8537-9F9CD740E5FD}"/>
          </ac:spMkLst>
        </pc:spChg>
        <pc:spChg chg="add del mod topLvl">
          <ac:chgData name="Phet Photirath" userId="c726416f2f3a8e83" providerId="LiveId" clId="{4CD57226-B282-45BB-8097-EABBDA9D6B85}" dt="2018-04-18T10:21:22.826" v="8067" actId="207"/>
          <ac:spMkLst>
            <pc:docMk/>
            <pc:sldMk cId="2233399211" sldId="278"/>
            <ac:spMk id="4" creationId="{FAF6DB9B-3524-4B41-A168-197991DCD58F}"/>
          </ac:spMkLst>
        </pc:spChg>
        <pc:spChg chg="mod topLvl">
          <ac:chgData name="Phet Photirath" userId="c726416f2f3a8e83" providerId="LiveId" clId="{4CD57226-B282-45BB-8097-EABBDA9D6B85}" dt="2018-04-19T09:02:31.428" v="8094" actId="207"/>
          <ac:spMkLst>
            <pc:docMk/>
            <pc:sldMk cId="2233399211" sldId="278"/>
            <ac:spMk id="5" creationId="{2BEEABD8-4D7A-4EBF-AAF4-0D0F5FD90F39}"/>
          </ac:spMkLst>
        </pc:spChg>
        <pc:spChg chg="mod topLvl">
          <ac:chgData name="Phet Photirath" userId="c726416f2f3a8e83" providerId="LiveId" clId="{4CD57226-B282-45BB-8097-EABBDA9D6B85}" dt="2018-04-18T00:37:36.374" v="7156" actId="164"/>
          <ac:spMkLst>
            <pc:docMk/>
            <pc:sldMk cId="2233399211" sldId="278"/>
            <ac:spMk id="6" creationId="{0A0979F8-1708-4C39-914B-692756551836}"/>
          </ac:spMkLst>
        </pc:spChg>
        <pc:spChg chg="mod topLvl">
          <ac:chgData name="Phet Photirath" userId="c726416f2f3a8e83" providerId="LiveId" clId="{4CD57226-B282-45BB-8097-EABBDA9D6B85}" dt="2018-04-18T00:37:36.374" v="7156" actId="164"/>
          <ac:spMkLst>
            <pc:docMk/>
            <pc:sldMk cId="2233399211" sldId="278"/>
            <ac:spMk id="7" creationId="{0FF0794F-A855-4645-817B-A90929C98AB3}"/>
          </ac:spMkLst>
        </pc:spChg>
        <pc:spChg chg="mod topLvl">
          <ac:chgData name="Phet Photirath" userId="c726416f2f3a8e83" providerId="LiveId" clId="{4CD57226-B282-45BB-8097-EABBDA9D6B85}" dt="2018-04-18T00:37:36.374" v="7156" actId="164"/>
          <ac:spMkLst>
            <pc:docMk/>
            <pc:sldMk cId="2233399211" sldId="278"/>
            <ac:spMk id="8" creationId="{1A56D3AF-FC4E-43AC-A97B-C978B1B20FEA}"/>
          </ac:spMkLst>
        </pc:spChg>
        <pc:spChg chg="mod topLvl">
          <ac:chgData name="Phet Photirath" userId="c726416f2f3a8e83" providerId="LiveId" clId="{4CD57226-B282-45BB-8097-EABBDA9D6B85}" dt="2018-04-18T00:37:36.374" v="7156" actId="164"/>
          <ac:spMkLst>
            <pc:docMk/>
            <pc:sldMk cId="2233399211" sldId="278"/>
            <ac:spMk id="9" creationId="{AE4B99C2-5DE4-4C07-9117-44C1954197B4}"/>
          </ac:spMkLst>
        </pc:spChg>
        <pc:spChg chg="mod topLvl">
          <ac:chgData name="Phet Photirath" userId="c726416f2f3a8e83" providerId="LiveId" clId="{4CD57226-B282-45BB-8097-EABBDA9D6B85}" dt="2018-04-18T00:37:36.374" v="7156" actId="164"/>
          <ac:spMkLst>
            <pc:docMk/>
            <pc:sldMk cId="2233399211" sldId="278"/>
            <ac:spMk id="10" creationId="{1213885A-B40B-4F7C-BA99-5C90EAC09A63}"/>
          </ac:spMkLst>
        </pc:spChg>
        <pc:spChg chg="mod topLvl">
          <ac:chgData name="Phet Photirath" userId="c726416f2f3a8e83" providerId="LiveId" clId="{4CD57226-B282-45BB-8097-EABBDA9D6B85}" dt="2018-04-18T00:37:36.374" v="7156" actId="164"/>
          <ac:spMkLst>
            <pc:docMk/>
            <pc:sldMk cId="2233399211" sldId="278"/>
            <ac:spMk id="11" creationId="{7E024854-A0AA-4A94-9F29-F2EE4F8605C4}"/>
          </ac:spMkLst>
        </pc:spChg>
        <pc:spChg chg="mod topLvl">
          <ac:chgData name="Phet Photirath" userId="c726416f2f3a8e83" providerId="LiveId" clId="{4CD57226-B282-45BB-8097-EABBDA9D6B85}" dt="2018-04-18T00:37:36.374" v="7156" actId="164"/>
          <ac:spMkLst>
            <pc:docMk/>
            <pc:sldMk cId="2233399211" sldId="278"/>
            <ac:spMk id="12" creationId="{86812D2C-722B-4CD7-BF0C-E71111111C4D}"/>
          </ac:spMkLst>
        </pc:spChg>
        <pc:spChg chg="add mod topLvl">
          <ac:chgData name="Phet Photirath" userId="c726416f2f3a8e83" providerId="LiveId" clId="{4CD57226-B282-45BB-8097-EABBDA9D6B85}" dt="2018-04-18T10:21:22.826" v="8067" actId="207"/>
          <ac:spMkLst>
            <pc:docMk/>
            <pc:sldMk cId="2233399211" sldId="278"/>
            <ac:spMk id="13" creationId="{4144D404-A4D6-49C6-9582-70FD596F8B00}"/>
          </ac:spMkLst>
        </pc:spChg>
        <pc:spChg chg="add mod topLvl">
          <ac:chgData name="Phet Photirath" userId="c726416f2f3a8e83" providerId="LiveId" clId="{4CD57226-B282-45BB-8097-EABBDA9D6B85}" dt="2018-04-18T10:21:22.826" v="8067" actId="207"/>
          <ac:spMkLst>
            <pc:docMk/>
            <pc:sldMk cId="2233399211" sldId="278"/>
            <ac:spMk id="14" creationId="{C2BDB189-16BE-41C6-8BCC-CEF6D03A7E8D}"/>
          </ac:spMkLst>
        </pc:spChg>
        <pc:spChg chg="add mod topLvl">
          <ac:chgData name="Phet Photirath" userId="c726416f2f3a8e83" providerId="LiveId" clId="{4CD57226-B282-45BB-8097-EABBDA9D6B85}" dt="2018-04-18T10:21:22.826" v="8067" actId="207"/>
          <ac:spMkLst>
            <pc:docMk/>
            <pc:sldMk cId="2233399211" sldId="278"/>
            <ac:spMk id="15" creationId="{5D023B61-01B2-4182-8F3A-85ED9E121718}"/>
          </ac:spMkLst>
        </pc:spChg>
        <pc:spChg chg="add mod">
          <ac:chgData name="Phet Photirath" userId="c726416f2f3a8e83" providerId="LiveId" clId="{4CD57226-B282-45BB-8097-EABBDA9D6B85}" dt="2018-04-17T23:57:29.190" v="6910" actId="571"/>
          <ac:spMkLst>
            <pc:docMk/>
            <pc:sldMk cId="2233399211" sldId="278"/>
            <ac:spMk id="16" creationId="{C532EBBE-D6EA-48FC-AC21-8245D11DBACA}"/>
          </ac:spMkLst>
        </pc:spChg>
        <pc:spChg chg="mod">
          <ac:chgData name="Phet Photirath" userId="c726416f2f3a8e83" providerId="LiveId" clId="{4CD57226-B282-45BB-8097-EABBDA9D6B85}" dt="2018-04-18T10:21:11.132" v="8066" actId="207"/>
          <ac:spMkLst>
            <pc:docMk/>
            <pc:sldMk cId="2233399211" sldId="278"/>
            <ac:spMk id="19" creationId="{6AF38C53-EC55-4A6C-A69D-65B28A78A8E9}"/>
          </ac:spMkLst>
        </pc:spChg>
        <pc:spChg chg="mod">
          <ac:chgData name="Phet Photirath" userId="c726416f2f3a8e83" providerId="LiveId" clId="{4CD57226-B282-45BB-8097-EABBDA9D6B85}" dt="2018-04-18T00:12:34.205" v="6922" actId="207"/>
          <ac:spMkLst>
            <pc:docMk/>
            <pc:sldMk cId="2233399211" sldId="278"/>
            <ac:spMk id="23" creationId="{15190909-2945-454F-A79A-F95EFEC4CE5F}"/>
          </ac:spMkLst>
        </pc:spChg>
        <pc:spChg chg="mod">
          <ac:chgData name="Phet Photirath" userId="c726416f2f3a8e83" providerId="LiveId" clId="{4CD57226-B282-45BB-8097-EABBDA9D6B85}" dt="2018-04-18T00:14:30.589" v="6926" actId="20577"/>
          <ac:spMkLst>
            <pc:docMk/>
            <pc:sldMk cId="2233399211" sldId="278"/>
            <ac:spMk id="24" creationId="{9F1AE76D-4C4B-4570-BBA0-C23BF195EAA7}"/>
          </ac:spMkLst>
        </pc:spChg>
        <pc:spChg chg="mod">
          <ac:chgData name="Phet Photirath" userId="c726416f2f3a8e83" providerId="LiveId" clId="{4CD57226-B282-45BB-8097-EABBDA9D6B85}" dt="2018-04-18T00:14:33.567" v="6928" actId="20577"/>
          <ac:spMkLst>
            <pc:docMk/>
            <pc:sldMk cId="2233399211" sldId="278"/>
            <ac:spMk id="25" creationId="{E7B84C63-B3B9-4AF8-AEAC-79F035B6E9CF}"/>
          </ac:spMkLst>
        </pc:spChg>
        <pc:spChg chg="mod">
          <ac:chgData name="Phet Photirath" userId="c726416f2f3a8e83" providerId="LiveId" clId="{4CD57226-B282-45BB-8097-EABBDA9D6B85}" dt="2018-04-18T00:14:40.669" v="6934" actId="20577"/>
          <ac:spMkLst>
            <pc:docMk/>
            <pc:sldMk cId="2233399211" sldId="278"/>
            <ac:spMk id="26" creationId="{EFDFF43C-63EB-4A82-A93B-E3D9147D1FEC}"/>
          </ac:spMkLst>
        </pc:spChg>
        <pc:spChg chg="mod">
          <ac:chgData name="Phet Photirath" userId="c726416f2f3a8e83" providerId="LiveId" clId="{4CD57226-B282-45BB-8097-EABBDA9D6B85}" dt="2018-04-18T00:14:43.716" v="6936" actId="20577"/>
          <ac:spMkLst>
            <pc:docMk/>
            <pc:sldMk cId="2233399211" sldId="278"/>
            <ac:spMk id="27" creationId="{E52D07BC-1DA0-4904-B105-D8A9020135AA}"/>
          </ac:spMkLst>
        </pc:spChg>
        <pc:spChg chg="mod">
          <ac:chgData name="Phet Photirath" userId="c726416f2f3a8e83" providerId="LiveId" clId="{4CD57226-B282-45BB-8097-EABBDA9D6B85}" dt="2018-04-18T10:21:11.132" v="8066" actId="207"/>
          <ac:spMkLst>
            <pc:docMk/>
            <pc:sldMk cId="2233399211" sldId="278"/>
            <ac:spMk id="28" creationId="{65EDEB7E-1637-4FB9-A006-D3AF82F2BB37}"/>
          </ac:spMkLst>
        </pc:spChg>
        <pc:spChg chg="mod">
          <ac:chgData name="Phet Photirath" userId="c726416f2f3a8e83" providerId="LiveId" clId="{4CD57226-B282-45BB-8097-EABBDA9D6B85}" dt="2018-04-18T10:21:11.132" v="8066" actId="207"/>
          <ac:spMkLst>
            <pc:docMk/>
            <pc:sldMk cId="2233399211" sldId="278"/>
            <ac:spMk id="29" creationId="{74F2713F-4DAD-4E07-837F-839452E5A1EC}"/>
          </ac:spMkLst>
        </pc:spChg>
        <pc:spChg chg="del">
          <ac:chgData name="Phet Photirath" userId="c726416f2f3a8e83" providerId="LiveId" clId="{4CD57226-B282-45BB-8097-EABBDA9D6B85}" dt="2018-04-18T00:11:53.441" v="6917" actId="478"/>
          <ac:spMkLst>
            <pc:docMk/>
            <pc:sldMk cId="2233399211" sldId="278"/>
            <ac:spMk id="30" creationId="{1DDAB0B4-19D4-497C-AD70-5D62B026AF78}"/>
          </ac:spMkLst>
        </pc:spChg>
        <pc:spChg chg="mod topLvl">
          <ac:chgData name="Phet Photirath" userId="c726416f2f3a8e83" providerId="LiveId" clId="{4CD57226-B282-45BB-8097-EABBDA9D6B85}" dt="2018-04-18T10:21:38.270" v="8068" actId="207"/>
          <ac:spMkLst>
            <pc:docMk/>
            <pc:sldMk cId="2233399211" sldId="278"/>
            <ac:spMk id="32" creationId="{089C934A-2288-4950-9EC4-8DAD4D220501}"/>
          </ac:spMkLst>
        </pc:spChg>
        <pc:spChg chg="mod topLvl">
          <ac:chgData name="Phet Photirath" userId="c726416f2f3a8e83" providerId="LiveId" clId="{4CD57226-B282-45BB-8097-EABBDA9D6B85}" dt="2018-04-18T00:37:04.145" v="7151" actId="164"/>
          <ac:spMkLst>
            <pc:docMk/>
            <pc:sldMk cId="2233399211" sldId="278"/>
            <ac:spMk id="33" creationId="{0774BCD3-4029-40B0-BC96-1E5A272AE5DA}"/>
          </ac:spMkLst>
        </pc:spChg>
        <pc:spChg chg="mod topLvl">
          <ac:chgData name="Phet Photirath" userId="c726416f2f3a8e83" providerId="LiveId" clId="{4CD57226-B282-45BB-8097-EABBDA9D6B85}" dt="2018-04-18T00:37:04.145" v="7151" actId="164"/>
          <ac:spMkLst>
            <pc:docMk/>
            <pc:sldMk cId="2233399211" sldId="278"/>
            <ac:spMk id="34" creationId="{1931DCBD-4847-4748-99BE-E1A30AF85485}"/>
          </ac:spMkLst>
        </pc:spChg>
        <pc:spChg chg="mod topLvl">
          <ac:chgData name="Phet Photirath" userId="c726416f2f3a8e83" providerId="LiveId" clId="{4CD57226-B282-45BB-8097-EABBDA9D6B85}" dt="2018-04-18T00:37:04.145" v="7151" actId="164"/>
          <ac:spMkLst>
            <pc:docMk/>
            <pc:sldMk cId="2233399211" sldId="278"/>
            <ac:spMk id="35" creationId="{53C1B7A9-921B-4894-857D-5EB8DD8B784A}"/>
          </ac:spMkLst>
        </pc:spChg>
        <pc:spChg chg="mod topLvl">
          <ac:chgData name="Phet Photirath" userId="c726416f2f3a8e83" providerId="LiveId" clId="{4CD57226-B282-45BB-8097-EABBDA9D6B85}" dt="2018-04-18T00:37:04.145" v="7151" actId="164"/>
          <ac:spMkLst>
            <pc:docMk/>
            <pc:sldMk cId="2233399211" sldId="278"/>
            <ac:spMk id="36" creationId="{5F6439BA-593C-49DD-A233-770652612F46}"/>
          </ac:spMkLst>
        </pc:spChg>
        <pc:spChg chg="mod topLvl">
          <ac:chgData name="Phet Photirath" userId="c726416f2f3a8e83" providerId="LiveId" clId="{4CD57226-B282-45BB-8097-EABBDA9D6B85}" dt="2018-04-18T00:37:04.145" v="7151" actId="164"/>
          <ac:spMkLst>
            <pc:docMk/>
            <pc:sldMk cId="2233399211" sldId="278"/>
            <ac:spMk id="37" creationId="{49626E59-F1C0-4E33-ADA8-7FBFB52A693C}"/>
          </ac:spMkLst>
        </pc:spChg>
        <pc:spChg chg="mod topLvl">
          <ac:chgData name="Phet Photirath" userId="c726416f2f3a8e83" providerId="LiveId" clId="{4CD57226-B282-45BB-8097-EABBDA9D6B85}" dt="2018-04-18T00:37:04.145" v="7151" actId="164"/>
          <ac:spMkLst>
            <pc:docMk/>
            <pc:sldMk cId="2233399211" sldId="278"/>
            <ac:spMk id="38" creationId="{569DE554-C2EC-423E-9413-D3ABEA3381E2}"/>
          </ac:spMkLst>
        </pc:spChg>
        <pc:spChg chg="mod topLvl">
          <ac:chgData name="Phet Photirath" userId="c726416f2f3a8e83" providerId="LiveId" clId="{4CD57226-B282-45BB-8097-EABBDA9D6B85}" dt="2018-04-18T00:37:04.145" v="7151" actId="164"/>
          <ac:spMkLst>
            <pc:docMk/>
            <pc:sldMk cId="2233399211" sldId="278"/>
            <ac:spMk id="39" creationId="{77F96047-DD4F-405B-97C9-78BF11DC86E2}"/>
          </ac:spMkLst>
        </pc:spChg>
        <pc:spChg chg="mod topLvl">
          <ac:chgData name="Phet Photirath" userId="c726416f2f3a8e83" providerId="LiveId" clId="{4CD57226-B282-45BB-8097-EABBDA9D6B85}" dt="2018-04-18T00:37:04.145" v="7151" actId="164"/>
          <ac:spMkLst>
            <pc:docMk/>
            <pc:sldMk cId="2233399211" sldId="278"/>
            <ac:spMk id="40" creationId="{3FB5C36B-1DD4-4AF0-89BE-6942F29CF43D}"/>
          </ac:spMkLst>
        </pc:spChg>
        <pc:spChg chg="mod topLvl">
          <ac:chgData name="Phet Photirath" userId="c726416f2f3a8e83" providerId="LiveId" clId="{4CD57226-B282-45BB-8097-EABBDA9D6B85}" dt="2018-04-18T10:21:38.270" v="8068" actId="207"/>
          <ac:spMkLst>
            <pc:docMk/>
            <pc:sldMk cId="2233399211" sldId="278"/>
            <ac:spMk id="41" creationId="{87B29BD9-8581-4470-B67C-AA897B8D66E9}"/>
          </ac:spMkLst>
        </pc:spChg>
        <pc:spChg chg="mod topLvl">
          <ac:chgData name="Phet Photirath" userId="c726416f2f3a8e83" providerId="LiveId" clId="{4CD57226-B282-45BB-8097-EABBDA9D6B85}" dt="2018-04-18T10:21:38.270" v="8068" actId="207"/>
          <ac:spMkLst>
            <pc:docMk/>
            <pc:sldMk cId="2233399211" sldId="278"/>
            <ac:spMk id="42" creationId="{FA4CB07A-B1CA-43C1-869F-838852B55DEF}"/>
          </ac:spMkLst>
        </pc:spChg>
        <pc:spChg chg="mod topLvl">
          <ac:chgData name="Phet Photirath" userId="c726416f2f3a8e83" providerId="LiveId" clId="{4CD57226-B282-45BB-8097-EABBDA9D6B85}" dt="2018-04-18T10:21:38.270" v="8068" actId="207"/>
          <ac:spMkLst>
            <pc:docMk/>
            <pc:sldMk cId="2233399211" sldId="278"/>
            <ac:spMk id="43" creationId="{EB078B49-F26C-45AA-9B17-AFCE4A076B9E}"/>
          </ac:spMkLst>
        </pc:spChg>
        <pc:spChg chg="add mod topLvl">
          <ac:chgData name="Phet Photirath" userId="c726416f2f3a8e83" providerId="LiveId" clId="{4CD57226-B282-45BB-8097-EABBDA9D6B85}" dt="2018-04-18T10:21:38.270" v="8068" actId="207"/>
          <ac:spMkLst>
            <pc:docMk/>
            <pc:sldMk cId="2233399211" sldId="278"/>
            <ac:spMk id="44" creationId="{C331E8C3-4A57-4E84-AFB0-2ECD4B549E12}"/>
          </ac:spMkLst>
        </pc:spChg>
        <pc:spChg chg="mod topLvl">
          <ac:chgData name="Phet Photirath" userId="c726416f2f3a8e83" providerId="LiveId" clId="{4CD57226-B282-45BB-8097-EABBDA9D6B85}" dt="2018-04-18T10:21:50.257" v="8069" actId="207"/>
          <ac:spMkLst>
            <pc:docMk/>
            <pc:sldMk cId="2233399211" sldId="278"/>
            <ac:spMk id="60" creationId="{551381BD-9DC4-40D1-A709-09C5DE95BC10}"/>
          </ac:spMkLst>
        </pc:spChg>
        <pc:spChg chg="mod topLvl">
          <ac:chgData name="Phet Photirath" userId="c726416f2f3a8e83" providerId="LiveId" clId="{4CD57226-B282-45BB-8097-EABBDA9D6B85}" dt="2018-04-18T00:36:50.720" v="7150" actId="164"/>
          <ac:spMkLst>
            <pc:docMk/>
            <pc:sldMk cId="2233399211" sldId="278"/>
            <ac:spMk id="61" creationId="{52C42A0F-B64A-4420-9EC7-ADA2C9863C17}"/>
          </ac:spMkLst>
        </pc:spChg>
        <pc:spChg chg="mod topLvl">
          <ac:chgData name="Phet Photirath" userId="c726416f2f3a8e83" providerId="LiveId" clId="{4CD57226-B282-45BB-8097-EABBDA9D6B85}" dt="2018-04-18T00:36:50.720" v="7150" actId="164"/>
          <ac:spMkLst>
            <pc:docMk/>
            <pc:sldMk cId="2233399211" sldId="278"/>
            <ac:spMk id="62" creationId="{1D4411EB-97B2-4DAC-9D45-C9ED051FF547}"/>
          </ac:spMkLst>
        </pc:spChg>
        <pc:spChg chg="mod topLvl">
          <ac:chgData name="Phet Photirath" userId="c726416f2f3a8e83" providerId="LiveId" clId="{4CD57226-B282-45BB-8097-EABBDA9D6B85}" dt="2018-04-18T00:36:50.720" v="7150" actId="164"/>
          <ac:spMkLst>
            <pc:docMk/>
            <pc:sldMk cId="2233399211" sldId="278"/>
            <ac:spMk id="63" creationId="{14A353E3-9275-4A82-B538-06B0DB2FC4CB}"/>
          </ac:spMkLst>
        </pc:spChg>
        <pc:spChg chg="mod topLvl">
          <ac:chgData name="Phet Photirath" userId="c726416f2f3a8e83" providerId="LiveId" clId="{4CD57226-B282-45BB-8097-EABBDA9D6B85}" dt="2018-04-18T00:36:50.720" v="7150" actId="164"/>
          <ac:spMkLst>
            <pc:docMk/>
            <pc:sldMk cId="2233399211" sldId="278"/>
            <ac:spMk id="64" creationId="{974C2A87-096B-4042-B257-DB4FDB411445}"/>
          </ac:spMkLst>
        </pc:spChg>
        <pc:spChg chg="mod topLvl">
          <ac:chgData name="Phet Photirath" userId="c726416f2f3a8e83" providerId="LiveId" clId="{4CD57226-B282-45BB-8097-EABBDA9D6B85}" dt="2018-04-18T00:36:50.720" v="7150" actId="164"/>
          <ac:spMkLst>
            <pc:docMk/>
            <pc:sldMk cId="2233399211" sldId="278"/>
            <ac:spMk id="65" creationId="{5E78C8A6-E4ED-43DC-A81C-D739BEC7E802}"/>
          </ac:spMkLst>
        </pc:spChg>
        <pc:spChg chg="del mod topLvl">
          <ac:chgData name="Phet Photirath" userId="c726416f2f3a8e83" providerId="LiveId" clId="{4CD57226-B282-45BB-8097-EABBDA9D6B85}" dt="2018-04-18T00:21:18.679" v="6990" actId="478"/>
          <ac:spMkLst>
            <pc:docMk/>
            <pc:sldMk cId="2233399211" sldId="278"/>
            <ac:spMk id="66" creationId="{F2FA8193-D52A-4A47-85C3-B1088203B3E5}"/>
          </ac:spMkLst>
        </pc:spChg>
        <pc:spChg chg="mod topLvl">
          <ac:chgData name="Phet Photirath" userId="c726416f2f3a8e83" providerId="LiveId" clId="{4CD57226-B282-45BB-8097-EABBDA9D6B85}" dt="2018-04-18T00:36:50.720" v="7150" actId="164"/>
          <ac:spMkLst>
            <pc:docMk/>
            <pc:sldMk cId="2233399211" sldId="278"/>
            <ac:spMk id="67" creationId="{966D8509-40E0-42AE-BA4A-FEEE1AEA36E0}"/>
          </ac:spMkLst>
        </pc:spChg>
        <pc:spChg chg="mod topLvl">
          <ac:chgData name="Phet Photirath" userId="c726416f2f3a8e83" providerId="LiveId" clId="{4CD57226-B282-45BB-8097-EABBDA9D6B85}" dt="2018-04-18T00:36:50.720" v="7150" actId="164"/>
          <ac:spMkLst>
            <pc:docMk/>
            <pc:sldMk cId="2233399211" sldId="278"/>
            <ac:spMk id="68" creationId="{B089AE0A-7AB9-4C4D-AB3D-8800C8D91D8D}"/>
          </ac:spMkLst>
        </pc:spChg>
        <pc:spChg chg="mod topLvl">
          <ac:chgData name="Phet Photirath" userId="c726416f2f3a8e83" providerId="LiveId" clId="{4CD57226-B282-45BB-8097-EABBDA9D6B85}" dt="2018-04-18T10:21:50.257" v="8069" actId="207"/>
          <ac:spMkLst>
            <pc:docMk/>
            <pc:sldMk cId="2233399211" sldId="278"/>
            <ac:spMk id="69" creationId="{8A69D1FA-2A25-4E16-9821-1008307704CE}"/>
          </ac:spMkLst>
        </pc:spChg>
        <pc:spChg chg="mod topLvl">
          <ac:chgData name="Phet Photirath" userId="c726416f2f3a8e83" providerId="LiveId" clId="{4CD57226-B282-45BB-8097-EABBDA9D6B85}" dt="2018-04-18T10:21:50.257" v="8069" actId="207"/>
          <ac:spMkLst>
            <pc:docMk/>
            <pc:sldMk cId="2233399211" sldId="278"/>
            <ac:spMk id="70" creationId="{EAF56063-2077-496A-8AF5-ABA4139DE88B}"/>
          </ac:spMkLst>
        </pc:spChg>
        <pc:spChg chg="mod topLvl">
          <ac:chgData name="Phet Photirath" userId="c726416f2f3a8e83" providerId="LiveId" clId="{4CD57226-B282-45BB-8097-EABBDA9D6B85}" dt="2018-04-18T10:21:50.257" v="8069" actId="207"/>
          <ac:spMkLst>
            <pc:docMk/>
            <pc:sldMk cId="2233399211" sldId="278"/>
            <ac:spMk id="71" creationId="{6AAD44D2-6037-450F-A517-D70D5E6D844F}"/>
          </ac:spMkLst>
        </pc:spChg>
        <pc:spChg chg="mod topLvl">
          <ac:chgData name="Phet Photirath" userId="c726416f2f3a8e83" providerId="LiveId" clId="{4CD57226-B282-45BB-8097-EABBDA9D6B85}" dt="2018-04-18T10:21:50.257" v="8069" actId="207"/>
          <ac:spMkLst>
            <pc:docMk/>
            <pc:sldMk cId="2233399211" sldId="278"/>
            <ac:spMk id="72" creationId="{0FE565C2-FC73-4508-8243-40CF94A77055}"/>
          </ac:spMkLst>
        </pc:spChg>
        <pc:spChg chg="add mod topLvl">
          <ac:chgData name="Phet Photirath" userId="c726416f2f3a8e83" providerId="LiveId" clId="{4CD57226-B282-45BB-8097-EABBDA9D6B85}" dt="2018-04-18T10:21:50.257" v="8069" actId="207"/>
          <ac:spMkLst>
            <pc:docMk/>
            <pc:sldMk cId="2233399211" sldId="278"/>
            <ac:spMk id="73" creationId="{1C10A833-227B-4EB0-B511-FB4776E51C0D}"/>
          </ac:spMkLst>
        </pc:spChg>
        <pc:spChg chg="add mod topLvl">
          <ac:chgData name="Phet Photirath" userId="c726416f2f3a8e83" providerId="LiveId" clId="{4CD57226-B282-45BB-8097-EABBDA9D6B85}" dt="2018-04-18T00:36:50.720" v="7150" actId="164"/>
          <ac:spMkLst>
            <pc:docMk/>
            <pc:sldMk cId="2233399211" sldId="278"/>
            <ac:spMk id="74" creationId="{AC10AE11-4196-41CB-B309-C1EE1D917C12}"/>
          </ac:spMkLst>
        </pc:spChg>
        <pc:spChg chg="add del mod">
          <ac:chgData name="Phet Photirath" userId="c726416f2f3a8e83" providerId="LiveId" clId="{4CD57226-B282-45BB-8097-EABBDA9D6B85}" dt="2018-04-18T00:23:23.159" v="7005" actId="1076"/>
          <ac:spMkLst>
            <pc:docMk/>
            <pc:sldMk cId="2233399211" sldId="278"/>
            <ac:spMk id="75" creationId="{363E0446-E8C4-4F6C-95D1-C17C2F42DCBB}"/>
          </ac:spMkLst>
        </pc:spChg>
        <pc:spChg chg="add del mod">
          <ac:chgData name="Phet Photirath" userId="c726416f2f3a8e83" providerId="LiveId" clId="{4CD57226-B282-45BB-8097-EABBDA9D6B85}" dt="2018-04-18T00:23:23.159" v="7005" actId="1076"/>
          <ac:spMkLst>
            <pc:docMk/>
            <pc:sldMk cId="2233399211" sldId="278"/>
            <ac:spMk id="76" creationId="{C6868B73-8EFB-4F7A-AB0D-6280956154A4}"/>
          </ac:spMkLst>
        </pc:spChg>
        <pc:spChg chg="add del mod">
          <ac:chgData name="Phet Photirath" userId="c726416f2f3a8e83" providerId="LiveId" clId="{4CD57226-B282-45BB-8097-EABBDA9D6B85}" dt="2018-04-18T00:23:23.159" v="7005" actId="1076"/>
          <ac:spMkLst>
            <pc:docMk/>
            <pc:sldMk cId="2233399211" sldId="278"/>
            <ac:spMk id="77" creationId="{709FA63A-5EA3-4E81-8A4A-E8BCBBDB66E2}"/>
          </ac:spMkLst>
        </pc:spChg>
        <pc:spChg chg="add del mod">
          <ac:chgData name="Phet Photirath" userId="c726416f2f3a8e83" providerId="LiveId" clId="{4CD57226-B282-45BB-8097-EABBDA9D6B85}" dt="2018-04-18T00:23:23.159" v="7005" actId="1076"/>
          <ac:spMkLst>
            <pc:docMk/>
            <pc:sldMk cId="2233399211" sldId="278"/>
            <ac:spMk id="78" creationId="{FED83C19-3011-40D4-A199-4453D98BCFFF}"/>
          </ac:spMkLst>
        </pc:spChg>
        <pc:spChg chg="add del mod">
          <ac:chgData name="Phet Photirath" userId="c726416f2f3a8e83" providerId="LiveId" clId="{4CD57226-B282-45BB-8097-EABBDA9D6B85}" dt="2018-04-18T00:23:23.159" v="7005" actId="1076"/>
          <ac:spMkLst>
            <pc:docMk/>
            <pc:sldMk cId="2233399211" sldId="278"/>
            <ac:spMk id="79" creationId="{CB852471-C42D-48B4-BD22-16EFD3954A7A}"/>
          </ac:spMkLst>
        </pc:spChg>
        <pc:spChg chg="add del mod">
          <ac:chgData name="Phet Photirath" userId="c726416f2f3a8e83" providerId="LiveId" clId="{4CD57226-B282-45BB-8097-EABBDA9D6B85}" dt="2018-04-18T00:23:23.159" v="7005" actId="1076"/>
          <ac:spMkLst>
            <pc:docMk/>
            <pc:sldMk cId="2233399211" sldId="278"/>
            <ac:spMk id="80" creationId="{6E222A4A-5B16-4FDF-B1F6-5CA9DEF01AA9}"/>
          </ac:spMkLst>
        </pc:spChg>
        <pc:spChg chg="add del mod">
          <ac:chgData name="Phet Photirath" userId="c726416f2f3a8e83" providerId="LiveId" clId="{4CD57226-B282-45BB-8097-EABBDA9D6B85}" dt="2018-04-18T00:23:23.159" v="7005" actId="1076"/>
          <ac:spMkLst>
            <pc:docMk/>
            <pc:sldMk cId="2233399211" sldId="278"/>
            <ac:spMk id="81" creationId="{C32FF533-DA7E-4BFF-8AF5-22C4CC69EDED}"/>
          </ac:spMkLst>
        </pc:spChg>
        <pc:spChg chg="add del mod">
          <ac:chgData name="Phet Photirath" userId="c726416f2f3a8e83" providerId="LiveId" clId="{4CD57226-B282-45BB-8097-EABBDA9D6B85}" dt="2018-04-18T00:23:23.159" v="7005" actId="1076"/>
          <ac:spMkLst>
            <pc:docMk/>
            <pc:sldMk cId="2233399211" sldId="278"/>
            <ac:spMk id="82" creationId="{34EC84AA-F583-47BC-94E6-B0F836C08D6D}"/>
          </ac:spMkLst>
        </pc:spChg>
        <pc:spChg chg="add mod topLvl">
          <ac:chgData name="Phet Photirath" userId="c726416f2f3a8e83" providerId="LiveId" clId="{4CD57226-B282-45BB-8097-EABBDA9D6B85}" dt="2018-04-18T10:22:14.253" v="8070" actId="207"/>
          <ac:spMkLst>
            <pc:docMk/>
            <pc:sldMk cId="2233399211" sldId="278"/>
            <ac:spMk id="83" creationId="{DECA46DC-8D7B-408C-A7D7-E596FC26886F}"/>
          </ac:spMkLst>
        </pc:spChg>
        <pc:spChg chg="add mod topLvl">
          <ac:chgData name="Phet Photirath" userId="c726416f2f3a8e83" providerId="LiveId" clId="{4CD57226-B282-45BB-8097-EABBDA9D6B85}" dt="2018-04-18T00:36:15.845" v="7138" actId="164"/>
          <ac:spMkLst>
            <pc:docMk/>
            <pc:sldMk cId="2233399211" sldId="278"/>
            <ac:spMk id="84" creationId="{0A1E49D6-9B49-4473-95CD-DE7C5337D445}"/>
          </ac:spMkLst>
        </pc:spChg>
        <pc:spChg chg="add mod topLvl">
          <ac:chgData name="Phet Photirath" userId="c726416f2f3a8e83" providerId="LiveId" clId="{4CD57226-B282-45BB-8097-EABBDA9D6B85}" dt="2018-04-18T00:36:15.845" v="7138" actId="164"/>
          <ac:spMkLst>
            <pc:docMk/>
            <pc:sldMk cId="2233399211" sldId="278"/>
            <ac:spMk id="85" creationId="{7DC0E7FA-070E-4E48-812D-E127239DDBBF}"/>
          </ac:spMkLst>
        </pc:spChg>
        <pc:spChg chg="add mod topLvl">
          <ac:chgData name="Phet Photirath" userId="c726416f2f3a8e83" providerId="LiveId" clId="{4CD57226-B282-45BB-8097-EABBDA9D6B85}" dt="2018-04-18T00:36:15.845" v="7138" actId="164"/>
          <ac:spMkLst>
            <pc:docMk/>
            <pc:sldMk cId="2233399211" sldId="278"/>
            <ac:spMk id="86" creationId="{56284D60-594D-41C7-BFC6-8FA1011153F4}"/>
          </ac:spMkLst>
        </pc:spChg>
        <pc:spChg chg="add mod topLvl">
          <ac:chgData name="Phet Photirath" userId="c726416f2f3a8e83" providerId="LiveId" clId="{4CD57226-B282-45BB-8097-EABBDA9D6B85}" dt="2018-04-18T00:36:15.845" v="7138" actId="164"/>
          <ac:spMkLst>
            <pc:docMk/>
            <pc:sldMk cId="2233399211" sldId="278"/>
            <ac:spMk id="87" creationId="{BF3571BD-D2EA-43C6-99A9-9F31BE74B6FB}"/>
          </ac:spMkLst>
        </pc:spChg>
        <pc:spChg chg="add mod topLvl">
          <ac:chgData name="Phet Photirath" userId="c726416f2f3a8e83" providerId="LiveId" clId="{4CD57226-B282-45BB-8097-EABBDA9D6B85}" dt="2018-04-18T00:36:15.845" v="7138" actId="164"/>
          <ac:spMkLst>
            <pc:docMk/>
            <pc:sldMk cId="2233399211" sldId="278"/>
            <ac:spMk id="88" creationId="{C6BF5A5D-88CA-4DCC-8559-C6A14FEA4045}"/>
          </ac:spMkLst>
        </pc:spChg>
        <pc:spChg chg="add del mod">
          <ac:chgData name="Phet Photirath" userId="c726416f2f3a8e83" providerId="LiveId" clId="{4CD57226-B282-45BB-8097-EABBDA9D6B85}" dt="2018-04-18T00:25:23.457" v="7020" actId="478"/>
          <ac:spMkLst>
            <pc:docMk/>
            <pc:sldMk cId="2233399211" sldId="278"/>
            <ac:spMk id="89" creationId="{754D07BF-0A21-43A4-A8A8-ABD2F1899C00}"/>
          </ac:spMkLst>
        </pc:spChg>
        <pc:spChg chg="add mod topLvl">
          <ac:chgData name="Phet Photirath" userId="c726416f2f3a8e83" providerId="LiveId" clId="{4CD57226-B282-45BB-8097-EABBDA9D6B85}" dt="2018-04-18T00:36:15.845" v="7138" actId="164"/>
          <ac:spMkLst>
            <pc:docMk/>
            <pc:sldMk cId="2233399211" sldId="278"/>
            <ac:spMk id="90" creationId="{1F8ED8AE-4D72-48A2-A97A-597C44C66966}"/>
          </ac:spMkLst>
        </pc:spChg>
        <pc:spChg chg="add mod topLvl">
          <ac:chgData name="Phet Photirath" userId="c726416f2f3a8e83" providerId="LiveId" clId="{4CD57226-B282-45BB-8097-EABBDA9D6B85}" dt="2018-04-18T10:22:14.253" v="8070" actId="207"/>
          <ac:spMkLst>
            <pc:docMk/>
            <pc:sldMk cId="2233399211" sldId="278"/>
            <ac:spMk id="91" creationId="{964CE107-8DA8-4F6A-ACCB-DBCF96D78624}"/>
          </ac:spMkLst>
        </pc:spChg>
        <pc:spChg chg="add mod topLvl">
          <ac:chgData name="Phet Photirath" userId="c726416f2f3a8e83" providerId="LiveId" clId="{4CD57226-B282-45BB-8097-EABBDA9D6B85}" dt="2018-04-18T10:22:14.253" v="8070" actId="207"/>
          <ac:spMkLst>
            <pc:docMk/>
            <pc:sldMk cId="2233399211" sldId="278"/>
            <ac:spMk id="92" creationId="{FDBD16A8-C759-48FB-A929-CA7AA9046069}"/>
          </ac:spMkLst>
        </pc:spChg>
        <pc:spChg chg="add mod topLvl">
          <ac:chgData name="Phet Photirath" userId="c726416f2f3a8e83" providerId="LiveId" clId="{4CD57226-B282-45BB-8097-EABBDA9D6B85}" dt="2018-04-18T10:22:14.253" v="8070" actId="207"/>
          <ac:spMkLst>
            <pc:docMk/>
            <pc:sldMk cId="2233399211" sldId="278"/>
            <ac:spMk id="93" creationId="{F6FFD0E1-A24C-435B-81C7-361FF673960B}"/>
          </ac:spMkLst>
        </pc:spChg>
        <pc:spChg chg="add mod topLvl">
          <ac:chgData name="Phet Photirath" userId="c726416f2f3a8e83" providerId="LiveId" clId="{4CD57226-B282-45BB-8097-EABBDA9D6B85}" dt="2018-04-18T10:22:14.253" v="8070" actId="207"/>
          <ac:spMkLst>
            <pc:docMk/>
            <pc:sldMk cId="2233399211" sldId="278"/>
            <ac:spMk id="94" creationId="{A5D8A9C7-6A64-4B90-A591-4445254D742A}"/>
          </ac:spMkLst>
        </pc:spChg>
        <pc:spChg chg="add mod topLvl">
          <ac:chgData name="Phet Photirath" userId="c726416f2f3a8e83" providerId="LiveId" clId="{4CD57226-B282-45BB-8097-EABBDA9D6B85}" dt="2018-04-18T10:22:14.253" v="8070" actId="207"/>
          <ac:spMkLst>
            <pc:docMk/>
            <pc:sldMk cId="2233399211" sldId="278"/>
            <ac:spMk id="95" creationId="{54CAB95A-5341-4C74-96D8-42B738827073}"/>
          </ac:spMkLst>
        </pc:spChg>
        <pc:spChg chg="add mod topLvl">
          <ac:chgData name="Phet Photirath" userId="c726416f2f3a8e83" providerId="LiveId" clId="{4CD57226-B282-45BB-8097-EABBDA9D6B85}" dt="2018-04-18T00:36:15.845" v="7138" actId="164"/>
          <ac:spMkLst>
            <pc:docMk/>
            <pc:sldMk cId="2233399211" sldId="278"/>
            <ac:spMk id="96" creationId="{86D4B9C4-E9F2-4849-AF02-8C72B1CDED8F}"/>
          </ac:spMkLst>
        </pc:spChg>
        <pc:spChg chg="add mod topLvl">
          <ac:chgData name="Phet Photirath" userId="c726416f2f3a8e83" providerId="LiveId" clId="{4CD57226-B282-45BB-8097-EABBDA9D6B85}" dt="2018-04-18T10:22:14.253" v="8070" actId="207"/>
          <ac:spMkLst>
            <pc:docMk/>
            <pc:sldMk cId="2233399211" sldId="278"/>
            <ac:spMk id="98" creationId="{984FE853-A5E4-4B02-B6F9-C27CDAC4C6C7}"/>
          </ac:spMkLst>
        </pc:spChg>
        <pc:spChg chg="add mod topLvl">
          <ac:chgData name="Phet Photirath" userId="c726416f2f3a8e83" providerId="LiveId" clId="{4CD57226-B282-45BB-8097-EABBDA9D6B85}" dt="2018-04-18T00:36:15.845" v="7138" actId="164"/>
          <ac:spMkLst>
            <pc:docMk/>
            <pc:sldMk cId="2233399211" sldId="278"/>
            <ac:spMk id="99" creationId="{E7C437AA-C0D3-4F5B-8B41-99DFE94A9071}"/>
          </ac:spMkLst>
        </pc:spChg>
        <pc:spChg chg="add del mod topLvl">
          <ac:chgData name="Phet Photirath" userId="c726416f2f3a8e83" providerId="LiveId" clId="{4CD57226-B282-45BB-8097-EABBDA9D6B85}" dt="2018-04-19T07:04:32.855" v="8086" actId="478"/>
          <ac:spMkLst>
            <pc:docMk/>
            <pc:sldMk cId="2233399211" sldId="278"/>
            <ac:spMk id="100" creationId="{87A3315E-3D5C-4E43-9BB3-09BDA862285A}"/>
          </ac:spMkLst>
        </pc:spChg>
        <pc:spChg chg="add del mod">
          <ac:chgData name="Phet Photirath" userId="c726416f2f3a8e83" providerId="LiveId" clId="{4CD57226-B282-45BB-8097-EABBDA9D6B85}" dt="2018-04-18T00:30:55.289" v="7084" actId="478"/>
          <ac:spMkLst>
            <pc:docMk/>
            <pc:sldMk cId="2233399211" sldId="278"/>
            <ac:spMk id="101" creationId="{47FD28AC-DF3A-403C-853A-BD2EF7515081}"/>
          </ac:spMkLst>
        </pc:spChg>
        <pc:spChg chg="add del mod">
          <ac:chgData name="Phet Photirath" userId="c726416f2f3a8e83" providerId="LiveId" clId="{4CD57226-B282-45BB-8097-EABBDA9D6B85}" dt="2018-04-18T00:30:55.289" v="7084" actId="478"/>
          <ac:spMkLst>
            <pc:docMk/>
            <pc:sldMk cId="2233399211" sldId="278"/>
            <ac:spMk id="102" creationId="{7FE2E033-62DD-4304-AA1C-CB8E2998F766}"/>
          </ac:spMkLst>
        </pc:spChg>
        <pc:spChg chg="add del mod">
          <ac:chgData name="Phet Photirath" userId="c726416f2f3a8e83" providerId="LiveId" clId="{4CD57226-B282-45BB-8097-EABBDA9D6B85}" dt="2018-04-18T00:30:55.289" v="7084" actId="478"/>
          <ac:spMkLst>
            <pc:docMk/>
            <pc:sldMk cId="2233399211" sldId="278"/>
            <ac:spMk id="103" creationId="{EA9E2729-17AD-4CDE-8AB4-343EBB965BA0}"/>
          </ac:spMkLst>
        </pc:spChg>
        <pc:spChg chg="add del mod">
          <ac:chgData name="Phet Photirath" userId="c726416f2f3a8e83" providerId="LiveId" clId="{4CD57226-B282-45BB-8097-EABBDA9D6B85}" dt="2018-04-18T00:30:55.289" v="7084" actId="478"/>
          <ac:spMkLst>
            <pc:docMk/>
            <pc:sldMk cId="2233399211" sldId="278"/>
            <ac:spMk id="104" creationId="{7FD28C4D-5393-465B-9AF8-A4886A195532}"/>
          </ac:spMkLst>
        </pc:spChg>
        <pc:spChg chg="add del mod">
          <ac:chgData name="Phet Photirath" userId="c726416f2f3a8e83" providerId="LiveId" clId="{4CD57226-B282-45BB-8097-EABBDA9D6B85}" dt="2018-04-18T00:30:35.869" v="7079" actId="478"/>
          <ac:spMkLst>
            <pc:docMk/>
            <pc:sldMk cId="2233399211" sldId="278"/>
            <ac:spMk id="105" creationId="{373EA3FC-2F32-488F-A909-0E8AA8CFE842}"/>
          </ac:spMkLst>
        </pc:spChg>
        <pc:spChg chg="add mod topLvl">
          <ac:chgData name="Phet Photirath" userId="c726416f2f3a8e83" providerId="LiveId" clId="{4CD57226-B282-45BB-8097-EABBDA9D6B85}" dt="2018-04-19T07:04:43.022" v="8087" actId="164"/>
          <ac:spMkLst>
            <pc:docMk/>
            <pc:sldMk cId="2233399211" sldId="278"/>
            <ac:spMk id="106" creationId="{6ACA14B4-66D8-42BC-A4F8-B978B596C3EF}"/>
          </ac:spMkLst>
        </pc:spChg>
        <pc:spChg chg="add del mod topLvl">
          <ac:chgData name="Phet Photirath" userId="c726416f2f3a8e83" providerId="LiveId" clId="{4CD57226-B282-45BB-8097-EABBDA9D6B85}" dt="2018-04-19T07:04:32.855" v="8086" actId="478"/>
          <ac:spMkLst>
            <pc:docMk/>
            <pc:sldMk cId="2233399211" sldId="278"/>
            <ac:spMk id="107" creationId="{459B111F-F3E2-4B4F-8654-24F33748FB95}"/>
          </ac:spMkLst>
        </pc:spChg>
        <pc:spChg chg="add del mod topLvl">
          <ac:chgData name="Phet Photirath" userId="c726416f2f3a8e83" providerId="LiveId" clId="{4CD57226-B282-45BB-8097-EABBDA9D6B85}" dt="2018-04-19T07:04:32.855" v="8086" actId="478"/>
          <ac:spMkLst>
            <pc:docMk/>
            <pc:sldMk cId="2233399211" sldId="278"/>
            <ac:spMk id="108" creationId="{CAB2F00C-B963-4228-B0CB-C24218653062}"/>
          </ac:spMkLst>
        </pc:spChg>
        <pc:spChg chg="add del mod topLvl">
          <ac:chgData name="Phet Photirath" userId="c726416f2f3a8e83" providerId="LiveId" clId="{4CD57226-B282-45BB-8097-EABBDA9D6B85}" dt="2018-04-19T07:04:32.855" v="8086" actId="478"/>
          <ac:spMkLst>
            <pc:docMk/>
            <pc:sldMk cId="2233399211" sldId="278"/>
            <ac:spMk id="109" creationId="{F915564A-D2B1-45BC-8BC5-8B4D8A5621D2}"/>
          </ac:spMkLst>
        </pc:spChg>
        <pc:spChg chg="add del mod topLvl">
          <ac:chgData name="Phet Photirath" userId="c726416f2f3a8e83" providerId="LiveId" clId="{4CD57226-B282-45BB-8097-EABBDA9D6B85}" dt="2018-04-19T07:04:32.855" v="8086" actId="478"/>
          <ac:spMkLst>
            <pc:docMk/>
            <pc:sldMk cId="2233399211" sldId="278"/>
            <ac:spMk id="110" creationId="{DBFEDE87-EACB-4965-AF97-EC295669C3C3}"/>
          </ac:spMkLst>
        </pc:spChg>
        <pc:spChg chg="add del mod topLvl">
          <ac:chgData name="Phet Photirath" userId="c726416f2f3a8e83" providerId="LiveId" clId="{4CD57226-B282-45BB-8097-EABBDA9D6B85}" dt="2018-04-19T07:04:32.855" v="8086" actId="478"/>
          <ac:spMkLst>
            <pc:docMk/>
            <pc:sldMk cId="2233399211" sldId="278"/>
            <ac:spMk id="111" creationId="{FC0261A6-A070-4157-AA8B-DAEDE06DEA43}"/>
          </ac:spMkLst>
        </pc:spChg>
        <pc:spChg chg="add del mod">
          <ac:chgData name="Phet Photirath" userId="c726416f2f3a8e83" providerId="LiveId" clId="{4CD57226-B282-45BB-8097-EABBDA9D6B85}" dt="2018-04-18T00:30:13.670" v="7073" actId="478"/>
          <ac:spMkLst>
            <pc:docMk/>
            <pc:sldMk cId="2233399211" sldId="278"/>
            <ac:spMk id="112" creationId="{01F4367C-AA6E-4F98-B10C-0EE42A26D3E2}"/>
          </ac:spMkLst>
        </pc:spChg>
        <pc:spChg chg="add del mod topLvl">
          <ac:chgData name="Phet Photirath" userId="c726416f2f3a8e83" providerId="LiveId" clId="{4CD57226-B282-45BB-8097-EABBDA9D6B85}" dt="2018-04-19T07:04:32.855" v="8086" actId="478"/>
          <ac:spMkLst>
            <pc:docMk/>
            <pc:sldMk cId="2233399211" sldId="278"/>
            <ac:spMk id="113" creationId="{93F91E37-95CA-4DD6-84DD-30A53F3B34E8}"/>
          </ac:spMkLst>
        </pc:spChg>
        <pc:spChg chg="add del mod">
          <ac:chgData name="Phet Photirath" userId="c726416f2f3a8e83" providerId="LiveId" clId="{4CD57226-B282-45BB-8097-EABBDA9D6B85}" dt="2018-04-18T00:29:34.930" v="7061" actId="478"/>
          <ac:spMkLst>
            <pc:docMk/>
            <pc:sldMk cId="2233399211" sldId="278"/>
            <ac:spMk id="114" creationId="{EC22B61A-1713-4DC3-9EF3-8BBAFC7E3A1F}"/>
          </ac:spMkLst>
        </pc:spChg>
        <pc:spChg chg="add del mod">
          <ac:chgData name="Phet Photirath" userId="c726416f2f3a8e83" providerId="LiveId" clId="{4CD57226-B282-45BB-8097-EABBDA9D6B85}" dt="2018-04-18T00:26:17.912" v="7034" actId="1076"/>
          <ac:spMkLst>
            <pc:docMk/>
            <pc:sldMk cId="2233399211" sldId="278"/>
            <ac:spMk id="116" creationId="{EAB83DA3-9108-4213-BCD1-A10335441347}"/>
          </ac:spMkLst>
        </pc:spChg>
        <pc:spChg chg="add del mod topLvl">
          <ac:chgData name="Phet Photirath" userId="c726416f2f3a8e83" providerId="LiveId" clId="{4CD57226-B282-45BB-8097-EABBDA9D6B85}" dt="2018-04-19T07:04:32.855" v="8086" actId="478"/>
          <ac:spMkLst>
            <pc:docMk/>
            <pc:sldMk cId="2233399211" sldId="278"/>
            <ac:spMk id="117" creationId="{A91A9B2A-D193-4A4B-9091-3DB3F35BBA0C}"/>
          </ac:spMkLst>
        </pc:spChg>
        <pc:spChg chg="add mod topLvl">
          <ac:chgData name="Phet Photirath" userId="c726416f2f3a8e83" providerId="LiveId" clId="{4CD57226-B282-45BB-8097-EABBDA9D6B85}" dt="2018-04-19T07:04:43.022" v="8087" actId="164"/>
          <ac:spMkLst>
            <pc:docMk/>
            <pc:sldMk cId="2233399211" sldId="278"/>
            <ac:spMk id="119" creationId="{74F0E7C8-D85F-4D0C-B576-4BA88B27C4A1}"/>
          </ac:spMkLst>
        </pc:spChg>
        <pc:spChg chg="add del">
          <ac:chgData name="Phet Photirath" userId="c726416f2f3a8e83" providerId="LiveId" clId="{4CD57226-B282-45BB-8097-EABBDA9D6B85}" dt="2018-04-18T00:29:59.942" v="7068" actId="478"/>
          <ac:spMkLst>
            <pc:docMk/>
            <pc:sldMk cId="2233399211" sldId="278"/>
            <ac:spMk id="120" creationId="{C1C48AAC-CF6D-4ACB-800E-A22174B630B9}"/>
          </ac:spMkLst>
        </pc:spChg>
        <pc:spChg chg="add del mod">
          <ac:chgData name="Phet Photirath" userId="c726416f2f3a8e83" providerId="LiveId" clId="{4CD57226-B282-45BB-8097-EABBDA9D6B85}" dt="2018-04-18T00:29:58.167" v="7067" actId="478"/>
          <ac:spMkLst>
            <pc:docMk/>
            <pc:sldMk cId="2233399211" sldId="278"/>
            <ac:spMk id="121" creationId="{9579C015-A1CF-4E38-A55A-256FA1648946}"/>
          </ac:spMkLst>
        </pc:spChg>
        <pc:spChg chg="add del">
          <ac:chgData name="Phet Photirath" userId="c726416f2f3a8e83" providerId="LiveId" clId="{4CD57226-B282-45BB-8097-EABBDA9D6B85}" dt="2018-04-18T00:29:52.211" v="7064" actId="478"/>
          <ac:spMkLst>
            <pc:docMk/>
            <pc:sldMk cId="2233399211" sldId="278"/>
            <ac:spMk id="122" creationId="{8D0D0FA0-68B9-481F-AECD-F4402BEA886B}"/>
          </ac:spMkLst>
        </pc:spChg>
        <pc:spChg chg="add del">
          <ac:chgData name="Phet Photirath" userId="c726416f2f3a8e83" providerId="LiveId" clId="{4CD57226-B282-45BB-8097-EABBDA9D6B85}" dt="2018-04-18T00:29:48.627" v="7063" actId="478"/>
          <ac:spMkLst>
            <pc:docMk/>
            <pc:sldMk cId="2233399211" sldId="278"/>
            <ac:spMk id="123" creationId="{6C5B806B-13E5-496E-8255-5C9A6B1F508C}"/>
          </ac:spMkLst>
        </pc:spChg>
        <pc:spChg chg="add del">
          <ac:chgData name="Phet Photirath" userId="c726416f2f3a8e83" providerId="LiveId" clId="{4CD57226-B282-45BB-8097-EABBDA9D6B85}" dt="2018-04-18T00:29:52.211" v="7064" actId="478"/>
          <ac:spMkLst>
            <pc:docMk/>
            <pc:sldMk cId="2233399211" sldId="278"/>
            <ac:spMk id="124" creationId="{4C906EA5-6C1D-4EE8-9308-86FA63753605}"/>
          </ac:spMkLst>
        </pc:spChg>
        <pc:spChg chg="add del">
          <ac:chgData name="Phet Photirath" userId="c726416f2f3a8e83" providerId="LiveId" clId="{4CD57226-B282-45BB-8097-EABBDA9D6B85}" dt="2018-04-18T00:29:54.530" v="7065" actId="478"/>
          <ac:spMkLst>
            <pc:docMk/>
            <pc:sldMk cId="2233399211" sldId="278"/>
            <ac:spMk id="125" creationId="{365988A2-2169-408C-B856-2DB3BF9548AE}"/>
          </ac:spMkLst>
        </pc:spChg>
        <pc:spChg chg="add mod topLvl">
          <ac:chgData name="Phet Photirath" userId="c726416f2f3a8e83" providerId="LiveId" clId="{4CD57226-B282-45BB-8097-EABBDA9D6B85}" dt="2018-04-19T07:04:43.022" v="8087" actId="164"/>
          <ac:spMkLst>
            <pc:docMk/>
            <pc:sldMk cId="2233399211" sldId="278"/>
            <ac:spMk id="126" creationId="{E5829377-666E-4B01-9C16-E09C6FAE7398}"/>
          </ac:spMkLst>
        </pc:spChg>
        <pc:spChg chg="add mod topLvl">
          <ac:chgData name="Phet Photirath" userId="c726416f2f3a8e83" providerId="LiveId" clId="{4CD57226-B282-45BB-8097-EABBDA9D6B85}" dt="2018-04-19T07:04:43.022" v="8087" actId="164"/>
          <ac:spMkLst>
            <pc:docMk/>
            <pc:sldMk cId="2233399211" sldId="278"/>
            <ac:spMk id="127" creationId="{7229FE7D-8DB5-4634-BA87-EEEE84816FCA}"/>
          </ac:spMkLst>
        </pc:spChg>
        <pc:spChg chg="add mod topLvl">
          <ac:chgData name="Phet Photirath" userId="c726416f2f3a8e83" providerId="LiveId" clId="{4CD57226-B282-45BB-8097-EABBDA9D6B85}" dt="2018-04-19T07:04:43.022" v="8087" actId="164"/>
          <ac:spMkLst>
            <pc:docMk/>
            <pc:sldMk cId="2233399211" sldId="278"/>
            <ac:spMk id="128" creationId="{1155BEE9-6F77-4C14-A01E-C18F8EB450D3}"/>
          </ac:spMkLst>
        </pc:spChg>
        <pc:spChg chg="add mod topLvl">
          <ac:chgData name="Phet Photirath" userId="c726416f2f3a8e83" providerId="LiveId" clId="{4CD57226-B282-45BB-8097-EABBDA9D6B85}" dt="2018-04-19T07:04:43.022" v="8087" actId="164"/>
          <ac:spMkLst>
            <pc:docMk/>
            <pc:sldMk cId="2233399211" sldId="278"/>
            <ac:spMk id="129" creationId="{5426B7CD-7382-46FE-8168-A766FE0B49D4}"/>
          </ac:spMkLst>
        </pc:spChg>
        <pc:spChg chg="add mod topLvl">
          <ac:chgData name="Phet Photirath" userId="c726416f2f3a8e83" providerId="LiveId" clId="{4CD57226-B282-45BB-8097-EABBDA9D6B85}" dt="2018-04-19T07:04:43.022" v="8087" actId="164"/>
          <ac:spMkLst>
            <pc:docMk/>
            <pc:sldMk cId="2233399211" sldId="278"/>
            <ac:spMk id="130" creationId="{3DB21986-D37A-4F2C-BA87-2C8490363BD1}"/>
          </ac:spMkLst>
        </pc:spChg>
        <pc:spChg chg="add mod topLvl">
          <ac:chgData name="Phet Photirath" userId="c726416f2f3a8e83" providerId="LiveId" clId="{4CD57226-B282-45BB-8097-EABBDA9D6B85}" dt="2018-04-19T07:04:43.022" v="8087" actId="164"/>
          <ac:spMkLst>
            <pc:docMk/>
            <pc:sldMk cId="2233399211" sldId="278"/>
            <ac:spMk id="131" creationId="{5E9E6EAA-8E02-4BEA-9412-25B6D18215DC}"/>
          </ac:spMkLst>
        </pc:spChg>
        <pc:spChg chg="add mod">
          <ac:chgData name="Phet Photirath" userId="c726416f2f3a8e83" providerId="LiveId" clId="{4CD57226-B282-45BB-8097-EABBDA9D6B85}" dt="2018-04-18T00:36:22.956" v="7142" actId="571"/>
          <ac:spMkLst>
            <pc:docMk/>
            <pc:sldMk cId="2233399211" sldId="278"/>
            <ac:spMk id="137" creationId="{AB7D725F-B3F4-411E-BAB9-F9F240A2EB7C}"/>
          </ac:spMkLst>
        </pc:spChg>
        <pc:grpChg chg="add mod">
          <ac:chgData name="Phet Photirath" userId="c726416f2f3a8e83" providerId="LiveId" clId="{4CD57226-B282-45BB-8097-EABBDA9D6B85}" dt="2018-04-19T07:04:43.022" v="8087" actId="164"/>
          <ac:grpSpMkLst>
            <pc:docMk/>
            <pc:sldMk cId="2233399211" sldId="278"/>
            <ac:grpSpMk id="3" creationId="{9E0948A7-2A94-41FF-8960-867A03C99988}"/>
          </ac:grpSpMkLst>
        </pc:grpChg>
        <pc:grpChg chg="add del">
          <ac:chgData name="Phet Photirath" userId="c726416f2f3a8e83" providerId="LiveId" clId="{4CD57226-B282-45BB-8097-EABBDA9D6B85}" dt="2018-04-17T23:52:30.149" v="6854" actId="165"/>
          <ac:grpSpMkLst>
            <pc:docMk/>
            <pc:sldMk cId="2233399211" sldId="278"/>
            <ac:grpSpMk id="3" creationId="{10BF32B4-B854-4F92-9203-67201A688779}"/>
          </ac:grpSpMkLst>
        </pc:grpChg>
        <pc:grpChg chg="add del mod">
          <ac:chgData name="Phet Photirath" userId="c726416f2f3a8e83" providerId="LiveId" clId="{4CD57226-B282-45BB-8097-EABBDA9D6B85}" dt="2018-04-18T00:37:20.818" v="7154" actId="165"/>
          <ac:grpSpMkLst>
            <pc:docMk/>
            <pc:sldMk cId="2233399211" sldId="278"/>
            <ac:grpSpMk id="17" creationId="{9CC4C67A-35F9-4335-B888-6BA8218B28D9}"/>
          </ac:grpSpMkLst>
        </pc:grpChg>
        <pc:grpChg chg="add mod">
          <ac:chgData name="Phet Photirath" userId="c726416f2f3a8e83" providerId="LiveId" clId="{4CD57226-B282-45BB-8097-EABBDA9D6B85}" dt="2018-04-18T00:39:23.011" v="7172" actId="1076"/>
          <ac:grpSpMkLst>
            <pc:docMk/>
            <pc:sldMk cId="2233399211" sldId="278"/>
            <ac:grpSpMk id="18" creationId="{3176306C-8F61-426B-93BF-91C4C4164277}"/>
          </ac:grpSpMkLst>
        </pc:grpChg>
        <pc:grpChg chg="add del mod">
          <ac:chgData name="Phet Photirath" userId="c726416f2f3a8e83" providerId="LiveId" clId="{4CD57226-B282-45BB-8097-EABBDA9D6B85}" dt="2018-04-18T00:20:20.632" v="6979" actId="165"/>
          <ac:grpSpMkLst>
            <pc:docMk/>
            <pc:sldMk cId="2233399211" sldId="278"/>
            <ac:grpSpMk id="31" creationId="{DA199CC1-AADA-4C60-84C0-7101989C1380}"/>
          </ac:grpSpMkLst>
        </pc:grpChg>
        <pc:grpChg chg="add del mod">
          <ac:chgData name="Phet Photirath" userId="c726416f2f3a8e83" providerId="LiveId" clId="{4CD57226-B282-45BB-8097-EABBDA9D6B85}" dt="2018-04-18T00:20:11.238" v="6977" actId="1076"/>
          <ac:grpSpMkLst>
            <pc:docMk/>
            <pc:sldMk cId="2233399211" sldId="278"/>
            <ac:grpSpMk id="45" creationId="{F890D558-2032-42D8-A401-3A349A64C097}"/>
          </ac:grpSpMkLst>
        </pc:grpChg>
        <pc:grpChg chg="add del mod">
          <ac:chgData name="Phet Photirath" userId="c726416f2f3a8e83" providerId="LiveId" clId="{4CD57226-B282-45BB-8097-EABBDA9D6B85}" dt="2018-04-18T00:34:29.039" v="7117" actId="165"/>
          <ac:grpSpMkLst>
            <pc:docMk/>
            <pc:sldMk cId="2233399211" sldId="278"/>
            <ac:grpSpMk id="58" creationId="{08F56BDC-E3D5-46D7-84A3-F651193E3149}"/>
          </ac:grpSpMkLst>
        </pc:grpChg>
        <pc:grpChg chg="add del mod">
          <ac:chgData name="Phet Photirath" userId="c726416f2f3a8e83" providerId="LiveId" clId="{4CD57226-B282-45BB-8097-EABBDA9D6B85}" dt="2018-04-18T00:20:50.272" v="6984" actId="165"/>
          <ac:grpSpMkLst>
            <pc:docMk/>
            <pc:sldMk cId="2233399211" sldId="278"/>
            <ac:grpSpMk id="59" creationId="{62E56679-20B2-44D0-9679-09680CC6F958}"/>
          </ac:grpSpMkLst>
        </pc:grpChg>
        <pc:grpChg chg="add del mod">
          <ac:chgData name="Phet Photirath" userId="c726416f2f3a8e83" providerId="LiveId" clId="{4CD57226-B282-45BB-8097-EABBDA9D6B85}" dt="2018-04-18T00:34:06.036" v="7112" actId="165"/>
          <ac:grpSpMkLst>
            <pc:docMk/>
            <pc:sldMk cId="2233399211" sldId="278"/>
            <ac:grpSpMk id="97" creationId="{99D8CC08-986A-4956-9CE1-CD22053CF522}"/>
          </ac:grpSpMkLst>
        </pc:grpChg>
        <pc:grpChg chg="add del mod">
          <ac:chgData name="Phet Photirath" userId="c726416f2f3a8e83" providerId="LiveId" clId="{4CD57226-B282-45BB-8097-EABBDA9D6B85}" dt="2018-04-18T00:27:50.519" v="7038" actId="165"/>
          <ac:grpSpMkLst>
            <pc:docMk/>
            <pc:sldMk cId="2233399211" sldId="278"/>
            <ac:grpSpMk id="115" creationId="{0A98DBEC-379B-46C0-A0BE-C77285841225}"/>
          </ac:grpSpMkLst>
        </pc:grpChg>
        <pc:grpChg chg="add del mod">
          <ac:chgData name="Phet Photirath" userId="c726416f2f3a8e83" providerId="LiveId" clId="{4CD57226-B282-45BB-8097-EABBDA9D6B85}" dt="2018-04-18T00:33:25.513" v="7106" actId="165"/>
          <ac:grpSpMkLst>
            <pc:docMk/>
            <pc:sldMk cId="2233399211" sldId="278"/>
            <ac:grpSpMk id="118" creationId="{4C8ADCD7-5CE2-4480-AAC8-35355A72C39F}"/>
          </ac:grpSpMkLst>
        </pc:grpChg>
        <pc:grpChg chg="add del mod">
          <ac:chgData name="Phet Photirath" userId="c726416f2f3a8e83" providerId="LiveId" clId="{4CD57226-B282-45BB-8097-EABBDA9D6B85}" dt="2018-04-18T00:35:07.399" v="7123" actId="165"/>
          <ac:grpSpMkLst>
            <pc:docMk/>
            <pc:sldMk cId="2233399211" sldId="278"/>
            <ac:grpSpMk id="132" creationId="{6209B740-3848-4207-A997-1A0C57C827FA}"/>
          </ac:grpSpMkLst>
        </pc:grpChg>
        <pc:grpChg chg="add del mod">
          <ac:chgData name="Phet Photirath" userId="c726416f2f3a8e83" providerId="LiveId" clId="{4CD57226-B282-45BB-8097-EABBDA9D6B85}" dt="2018-04-18T00:36:02.853" v="7133" actId="165"/>
          <ac:grpSpMkLst>
            <pc:docMk/>
            <pc:sldMk cId="2233399211" sldId="278"/>
            <ac:grpSpMk id="133" creationId="{446838BC-6BDB-43B7-BED5-0F4DEB512553}"/>
          </ac:grpSpMkLst>
        </pc:grpChg>
        <pc:grpChg chg="add del mod">
          <ac:chgData name="Phet Photirath" userId="c726416f2f3a8e83" providerId="LiveId" clId="{4CD57226-B282-45BB-8097-EABBDA9D6B85}" dt="2018-04-18T00:36:32.264" v="7143" actId="165"/>
          <ac:grpSpMkLst>
            <pc:docMk/>
            <pc:sldMk cId="2233399211" sldId="278"/>
            <ac:grpSpMk id="134" creationId="{2D7F6406-1186-4540-8A31-AB01762CCAF3}"/>
          </ac:grpSpMkLst>
        </pc:grpChg>
        <pc:grpChg chg="add del mod">
          <ac:chgData name="Phet Photirath" userId="c726416f2f3a8e83" providerId="LiveId" clId="{4CD57226-B282-45BB-8097-EABBDA9D6B85}" dt="2018-04-19T07:04:28.737" v="8085" actId="165"/>
          <ac:grpSpMkLst>
            <pc:docMk/>
            <pc:sldMk cId="2233399211" sldId="278"/>
            <ac:grpSpMk id="135" creationId="{F65DA38F-FD8D-46B2-9207-A5020F3DB6AC}"/>
          </ac:grpSpMkLst>
        </pc:grpChg>
        <pc:grpChg chg="add mod">
          <ac:chgData name="Phet Photirath" userId="c726416f2f3a8e83" providerId="LiveId" clId="{4CD57226-B282-45BB-8097-EABBDA9D6B85}" dt="2018-04-18T00:39:23.011" v="7172" actId="1076"/>
          <ac:grpSpMkLst>
            <pc:docMk/>
            <pc:sldMk cId="2233399211" sldId="278"/>
            <ac:grpSpMk id="136" creationId="{EC7FCE48-6E79-4BFB-9904-C975A5A9EDCC}"/>
          </ac:grpSpMkLst>
        </pc:grpChg>
        <pc:grpChg chg="add mod">
          <ac:chgData name="Phet Photirath" userId="c726416f2f3a8e83" providerId="LiveId" clId="{4CD57226-B282-45BB-8097-EABBDA9D6B85}" dt="2018-04-18T00:39:23.011" v="7172" actId="1076"/>
          <ac:grpSpMkLst>
            <pc:docMk/>
            <pc:sldMk cId="2233399211" sldId="278"/>
            <ac:grpSpMk id="138" creationId="{E00D2F47-6E41-43EE-B93F-61C6C75F6BEC}"/>
          </ac:grpSpMkLst>
        </pc:grpChg>
        <pc:grpChg chg="add mod">
          <ac:chgData name="Phet Photirath" userId="c726416f2f3a8e83" providerId="LiveId" clId="{4CD57226-B282-45BB-8097-EABBDA9D6B85}" dt="2018-04-18T00:39:23.011" v="7172" actId="1076"/>
          <ac:grpSpMkLst>
            <pc:docMk/>
            <pc:sldMk cId="2233399211" sldId="278"/>
            <ac:grpSpMk id="139" creationId="{FE510DE7-4861-4417-AB3B-E33CA7D0CCCF}"/>
          </ac:grpSpMkLst>
        </pc:grpChg>
        <pc:grpChg chg="add mod">
          <ac:chgData name="Phet Photirath" userId="c726416f2f3a8e83" providerId="LiveId" clId="{4CD57226-B282-45BB-8097-EABBDA9D6B85}" dt="2018-04-18T00:39:23.011" v="7172" actId="1076"/>
          <ac:grpSpMkLst>
            <pc:docMk/>
            <pc:sldMk cId="2233399211" sldId="278"/>
            <ac:grpSpMk id="140" creationId="{4730603F-C445-48E0-B038-8E35C6971B91}"/>
          </ac:grpSpMkLst>
        </pc:grpChg>
      </pc:sldChg>
      <pc:sldChg chg="addSp delSp modSp add modAnim modNotesTx">
        <pc:chgData name="Phet Photirath" userId="c726416f2f3a8e83" providerId="LiveId" clId="{4CD57226-B282-45BB-8097-EABBDA9D6B85}" dt="2018-04-18T10:23:06.264" v="8074" actId="207"/>
        <pc:sldMkLst>
          <pc:docMk/>
          <pc:sldMk cId="330127568" sldId="279"/>
        </pc:sldMkLst>
        <pc:spChg chg="del">
          <ac:chgData name="Phet Photirath" userId="c726416f2f3a8e83" providerId="LiveId" clId="{4CD57226-B282-45BB-8097-EABBDA9D6B85}" dt="2018-04-18T00:50:29.150" v="7311" actId="20577"/>
          <ac:spMkLst>
            <pc:docMk/>
            <pc:sldMk cId="330127568" sldId="279"/>
            <ac:spMk id="2" creationId="{A3761F7D-C315-4B59-A866-AFBF20DC4A44}"/>
          </ac:spMkLst>
        </pc:spChg>
        <pc:spChg chg="del">
          <ac:chgData name="Phet Photirath" userId="c726416f2f3a8e83" providerId="LiveId" clId="{4CD57226-B282-45BB-8097-EABBDA9D6B85}" dt="2018-04-18T00:50:29.150" v="7311" actId="20577"/>
          <ac:spMkLst>
            <pc:docMk/>
            <pc:sldMk cId="330127568" sldId="279"/>
            <ac:spMk id="3" creationId="{7BF90DBC-764E-49F7-9228-67A9F179E0E4}"/>
          </ac:spMkLst>
        </pc:spChg>
        <pc:spChg chg="add mod">
          <ac:chgData name="Phet Photirath" userId="c726416f2f3a8e83" providerId="LiveId" clId="{4CD57226-B282-45BB-8097-EABBDA9D6B85}" dt="2018-04-18T00:50:51.444" v="7350" actId="20577"/>
          <ac:spMkLst>
            <pc:docMk/>
            <pc:sldMk cId="330127568" sldId="279"/>
            <ac:spMk id="4" creationId="{948EEC31-DC76-4265-8994-3BE682977BB3}"/>
          </ac:spMkLst>
        </pc:spChg>
        <pc:spChg chg="add mod">
          <ac:chgData name="Phet Photirath" userId="c726416f2f3a8e83" providerId="LiveId" clId="{4CD57226-B282-45BB-8097-EABBDA9D6B85}" dt="2018-04-18T10:23:06.264" v="8074" actId="207"/>
          <ac:spMkLst>
            <pc:docMk/>
            <pc:sldMk cId="330127568" sldId="279"/>
            <ac:spMk id="5" creationId="{BDBB47F4-1F94-480B-8E28-94BB9F868238}"/>
          </ac:spMkLst>
        </pc:spChg>
      </pc:sldChg>
      <pc:sldChg chg="addSp delSp modSp add modAnim modNotesTx">
        <pc:chgData name="Phet Photirath" userId="c726416f2f3a8e83" providerId="LiveId" clId="{4CD57226-B282-45BB-8097-EABBDA9D6B85}" dt="2018-04-18T01:12:31.590" v="7813" actId="12"/>
        <pc:sldMkLst>
          <pc:docMk/>
          <pc:sldMk cId="3499220759" sldId="280"/>
        </pc:sldMkLst>
        <pc:spChg chg="del">
          <ac:chgData name="Phet Photirath" userId="c726416f2f3a8e83" providerId="LiveId" clId="{4CD57226-B282-45BB-8097-EABBDA9D6B85}" dt="2018-04-18T01:06:12.649" v="7803" actId="12"/>
          <ac:spMkLst>
            <pc:docMk/>
            <pc:sldMk cId="3499220759" sldId="280"/>
            <ac:spMk id="2" creationId="{08E4A17E-8F65-4B41-8CA8-4CE4FC006238}"/>
          </ac:spMkLst>
        </pc:spChg>
        <pc:picChg chg="add del mod">
          <ac:chgData name="Phet Photirath" userId="c726416f2f3a8e83" providerId="LiveId" clId="{4CD57226-B282-45BB-8097-EABBDA9D6B85}" dt="2018-04-18T01:07:29.634" v="7805" actId="478"/>
          <ac:picMkLst>
            <pc:docMk/>
            <pc:sldMk cId="3499220759" sldId="280"/>
            <ac:picMk id="4" creationId="{61A7C030-CD8F-45A0-8BD9-9EFA4A161478}"/>
          </ac:picMkLst>
        </pc:picChg>
        <pc:picChg chg="add del mod">
          <ac:chgData name="Phet Photirath" userId="c726416f2f3a8e83" providerId="LiveId" clId="{4CD57226-B282-45BB-8097-EABBDA9D6B85}" dt="2018-04-18T01:11:20.062" v="7809" actId="478"/>
          <ac:picMkLst>
            <pc:docMk/>
            <pc:sldMk cId="3499220759" sldId="280"/>
            <ac:picMk id="6" creationId="{A9858CD9-594E-40C0-BCD7-8895386DBEF7}"/>
          </ac:picMkLst>
        </pc:picChg>
        <pc:picChg chg="add mod">
          <ac:chgData name="Phet Photirath" userId="c726416f2f3a8e83" providerId="LiveId" clId="{4CD57226-B282-45BB-8097-EABBDA9D6B85}" dt="2018-04-18T01:11:26.623" v="7810" actId="12"/>
          <ac:picMkLst>
            <pc:docMk/>
            <pc:sldMk cId="3499220759" sldId="280"/>
            <ac:picMk id="8" creationId="{C466A964-1CB4-4ACA-819C-38FA93F19915}"/>
          </ac:picMkLst>
        </pc:picChg>
      </pc:sldChg>
      <pc:sldChg chg="addSp modSp add modAnim">
        <pc:chgData name="Phet Photirath" userId="c726416f2f3a8e83" providerId="LiveId" clId="{4CD57226-B282-45BB-8097-EABBDA9D6B85}" dt="2018-04-18T10:23:19.869" v="8075" actId="207"/>
        <pc:sldMkLst>
          <pc:docMk/>
          <pc:sldMk cId="1080281432" sldId="281"/>
        </pc:sldMkLst>
        <pc:spChg chg="add mod">
          <ac:chgData name="Phet Photirath" userId="c726416f2f3a8e83" providerId="LiveId" clId="{4CD57226-B282-45BB-8097-EABBDA9D6B85}" dt="2018-04-18T01:15:21.687" v="7821" actId="20577"/>
          <ac:spMkLst>
            <pc:docMk/>
            <pc:sldMk cId="1080281432" sldId="281"/>
            <ac:spMk id="2" creationId="{67F32DB8-7067-4839-B11E-EB333D5BE65A}"/>
          </ac:spMkLst>
        </pc:spChg>
        <pc:spChg chg="add mod">
          <ac:chgData name="Phet Photirath" userId="c726416f2f3a8e83" providerId="LiveId" clId="{4CD57226-B282-45BB-8097-EABBDA9D6B85}" dt="2018-04-18T10:23:19.869" v="8075" actId="207"/>
          <ac:spMkLst>
            <pc:docMk/>
            <pc:sldMk cId="1080281432" sldId="281"/>
            <ac:spMk id="3" creationId="{FF3AC2EF-649A-4813-968D-6F2C75D2C75D}"/>
          </ac:spMkLst>
        </pc:spChg>
      </pc:sldChg>
      <pc:sldChg chg="modSp add modAnim modNotesTx">
        <pc:chgData name="Phet Photirath" userId="c726416f2f3a8e83" providerId="LiveId" clId="{4CD57226-B282-45BB-8097-EABBDA9D6B85}" dt="2018-04-18T10:23:25.878" v="8076" actId="207"/>
        <pc:sldMkLst>
          <pc:docMk/>
          <pc:sldMk cId="85913606" sldId="282"/>
        </pc:sldMkLst>
        <pc:spChg chg="mod">
          <ac:chgData name="Phet Photirath" userId="c726416f2f3a8e83" providerId="LiveId" clId="{4CD57226-B282-45BB-8097-EABBDA9D6B85}" dt="2018-04-18T01:18:55.275" v="7893" actId="20577"/>
          <ac:spMkLst>
            <pc:docMk/>
            <pc:sldMk cId="85913606" sldId="282"/>
            <ac:spMk id="2" creationId="{1D055122-5689-4DA9-BFEF-4E7FE1680BF0}"/>
          </ac:spMkLst>
        </pc:spChg>
        <pc:spChg chg="mod">
          <ac:chgData name="Phet Photirath" userId="c726416f2f3a8e83" providerId="LiveId" clId="{4CD57226-B282-45BB-8097-EABBDA9D6B85}" dt="2018-04-18T10:23:25.878" v="8076" actId="207"/>
          <ac:spMkLst>
            <pc:docMk/>
            <pc:sldMk cId="85913606" sldId="282"/>
            <ac:spMk id="3" creationId="{C1AA861F-A2C5-4125-8715-E3C1632196BF}"/>
          </ac:spMkLst>
        </pc:spChg>
      </pc:sldChg>
      <pc:sldChg chg="modSp add modNotesTx">
        <pc:chgData name="Phet Photirath" userId="c726416f2f3a8e83" providerId="LiveId" clId="{4CD57226-B282-45BB-8097-EABBDA9D6B85}" dt="2018-04-18T10:23:30.686" v="8077" actId="207"/>
        <pc:sldMkLst>
          <pc:docMk/>
          <pc:sldMk cId="3949611955" sldId="283"/>
        </pc:sldMkLst>
        <pc:spChg chg="mod">
          <ac:chgData name="Phet Photirath" userId="c726416f2f3a8e83" providerId="LiveId" clId="{4CD57226-B282-45BB-8097-EABBDA9D6B85}" dt="2018-04-18T01:21:36.453" v="7992" actId="20577"/>
          <ac:spMkLst>
            <pc:docMk/>
            <pc:sldMk cId="3949611955" sldId="283"/>
            <ac:spMk id="2" creationId="{1D055122-5689-4DA9-BFEF-4E7FE1680BF0}"/>
          </ac:spMkLst>
        </pc:spChg>
        <pc:spChg chg="mod">
          <ac:chgData name="Phet Photirath" userId="c726416f2f3a8e83" providerId="LiveId" clId="{4CD57226-B282-45BB-8097-EABBDA9D6B85}" dt="2018-04-18T10:23:30.686" v="8077" actId="207"/>
          <ac:spMkLst>
            <pc:docMk/>
            <pc:sldMk cId="3949611955" sldId="283"/>
            <ac:spMk id="3" creationId="{C1AA861F-A2C5-4125-8715-E3C1632196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AC8DA-983B-4303-B777-FA8A0116FC65}" type="datetimeFigureOut">
              <a:rPr lang="en-AU" smtClean="0"/>
              <a:t>23/04/2018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F08A6F-73AE-4DED-B14A-A0F78EAD758C}" type="slidenum">
              <a:rPr lang="en-AU" smtClean="0"/>
              <a:t>‹#›</a:t>
            </a:fld>
            <a:endParaRPr lang="en-AU"/>
          </a:p>
        </p:txBody>
      </p:sp>
    </p:spTree>
    <p:extLst>
      <p:ext uri="{BB962C8B-B14F-4D97-AF65-F5344CB8AC3E}">
        <p14:creationId xmlns:p14="http://schemas.microsoft.com/office/powerpoint/2010/main" val="42303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cryptography, a padding oracle attack is an attack which uses the padding validation of a cryptographic message to decrypt the ciphertext.</a:t>
            </a:r>
          </a:p>
        </p:txBody>
      </p:sp>
      <p:sp>
        <p:nvSpPr>
          <p:cNvPr id="4" name="Slide Number Placeholder 3"/>
          <p:cNvSpPr>
            <a:spLocks noGrp="1"/>
          </p:cNvSpPr>
          <p:nvPr>
            <p:ph type="sldNum" sz="quarter" idx="10"/>
          </p:nvPr>
        </p:nvSpPr>
        <p:spPr/>
        <p:txBody>
          <a:bodyPr/>
          <a:lstStyle/>
          <a:p>
            <a:fld id="{58F08A6F-73AE-4DED-B14A-A0F78EAD758C}" type="slidenum">
              <a:rPr lang="en-AU" smtClean="0"/>
              <a:t>1</a:t>
            </a:fld>
            <a:endParaRPr lang="en-AU"/>
          </a:p>
        </p:txBody>
      </p:sp>
    </p:spTree>
    <p:extLst>
      <p:ext uri="{BB962C8B-B14F-4D97-AF65-F5344CB8AC3E}">
        <p14:creationId xmlns:p14="http://schemas.microsoft.com/office/powerpoint/2010/main" val="2684311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In mythological, theological, mystical lore, an Oracle was someone who spoke of great mysteries, most notably telling the future.</a:t>
            </a:r>
          </a:p>
          <a:p>
            <a:pPr marL="171450" indent="-171450">
              <a:buFont typeface="Arial" panose="020B0604020202020204" pitchFamily="34" charset="0"/>
              <a:buChar char="•"/>
            </a:pPr>
            <a:r>
              <a:rPr lang="en-AU" dirty="0"/>
              <a:t>In context of Padding Oracle attacks, an Oracle is a system or that “leaks” some feedback regarding errors that happen behind the scenes.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latin typeface="Latin Modern Mono Caps" pitchFamily="17"/>
              </a:rPr>
              <a:t>For example, you send some incorrect ciphertext to the service, it decrypts it and sends back information about the error that occurred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latin typeface="Latin Modern Mono Caps" pitchFamily="17"/>
              </a:rPr>
              <a:t>The information might be explicit, or via a side channel such as response time  (which Jules </a:t>
            </a:r>
            <a:r>
              <a:rPr lang="en-AU">
                <a:latin typeface="Latin Modern Mono Caps" pitchFamily="17"/>
              </a:rPr>
              <a:t>will show it)</a:t>
            </a:r>
            <a:endParaRPr lang="en-AU" dirty="0">
              <a:latin typeface="Latin Modern Mono Caps" pitchFamily="17"/>
            </a:endParaRPr>
          </a:p>
        </p:txBody>
      </p:sp>
      <p:sp>
        <p:nvSpPr>
          <p:cNvPr id="4" name="Slide Number Placeholder 3"/>
          <p:cNvSpPr>
            <a:spLocks noGrp="1"/>
          </p:cNvSpPr>
          <p:nvPr>
            <p:ph type="sldNum" sz="quarter" idx="10"/>
          </p:nvPr>
        </p:nvSpPr>
        <p:spPr/>
        <p:txBody>
          <a:bodyPr/>
          <a:lstStyle/>
          <a:p>
            <a:fld id="{58F08A6F-73AE-4DED-B14A-A0F78EAD758C}" type="slidenum">
              <a:rPr lang="en-AU" smtClean="0"/>
              <a:t>10</a:t>
            </a:fld>
            <a:endParaRPr lang="en-AU"/>
          </a:p>
        </p:txBody>
      </p:sp>
    </p:spTree>
    <p:extLst>
      <p:ext uri="{BB962C8B-B14F-4D97-AF65-F5344CB8AC3E}">
        <p14:creationId xmlns:p14="http://schemas.microsoft.com/office/powerpoint/2010/main" val="394314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Block Size - If an incorrect amount of ciphertext is given, it may give an indication of this, such as incorrect block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Key Length - If the key provided to decrypt the ciphertext is </a:t>
            </a:r>
            <a:r>
              <a:rPr lang="en-AU" dirty="0" err="1"/>
              <a:t>is</a:t>
            </a:r>
            <a:r>
              <a:rPr lang="en-AU" dirty="0"/>
              <a:t> of the wrong length, it may give an indication.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Padding - Or better yet for todays example, it may give an indication that the decrypted plaintext wasn’t padded correctly.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Handover to Samuel</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11</a:t>
            </a:fld>
            <a:endParaRPr lang="en-AU"/>
          </a:p>
        </p:txBody>
      </p:sp>
    </p:spTree>
    <p:extLst>
      <p:ext uri="{BB962C8B-B14F-4D97-AF65-F5344CB8AC3E}">
        <p14:creationId xmlns:p14="http://schemas.microsoft.com/office/powerpoint/2010/main" val="112994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dirty="0"/>
              <a:t>If we can control the data in the previous block, and have some meaningful feedback about error types, it’s possible that we can discover values that pass the decryption process.  </a:t>
            </a:r>
          </a:p>
          <a:p>
            <a:pPr marL="171450" lvl="0" indent="-171450">
              <a:buFont typeface="Arial" panose="020B0604020202020204" pitchFamily="34" charset="0"/>
              <a:buChar char="•"/>
            </a:pPr>
            <a:r>
              <a:rPr lang="en-AU" dirty="0"/>
              <a:t>Specifically, if we have a padding oracle that gives us feedback regarding the padding on decrypted plaintext, we can create our own ciphertext block shown here as C1, and try values until the oracle tells us they decrypt to correct padding values</a:t>
            </a:r>
          </a:p>
          <a:p>
            <a:pPr marL="171450" lvl="0" indent="-171450">
              <a:buFont typeface="Arial" panose="020B0604020202020204" pitchFamily="34" charset="0"/>
              <a:buChar char="•"/>
            </a:pPr>
            <a:r>
              <a:rPr lang="en-AU" dirty="0"/>
              <a:t>This can give us the intermediate block shown here as I2, from there it’s a trivial XOR operation between the original C1 and new I2 block to discover the plaintext P2 without ever knowing the key!</a:t>
            </a:r>
          </a:p>
          <a:p>
            <a:pPr marL="171450" lvl="0" indent="-171450">
              <a:buFont typeface="Arial" panose="020B0604020202020204" pitchFamily="34" charset="0"/>
              <a:buChar char="•"/>
            </a:pPr>
            <a:r>
              <a:rPr lang="en-AU" dirty="0"/>
              <a:t>It is a good example of a SIDE CHANNEL attack</a:t>
            </a:r>
          </a:p>
        </p:txBody>
      </p:sp>
      <p:sp>
        <p:nvSpPr>
          <p:cNvPr id="4" name="Slide Number Placeholder 3"/>
          <p:cNvSpPr>
            <a:spLocks noGrp="1"/>
          </p:cNvSpPr>
          <p:nvPr>
            <p:ph type="sldNum" sz="quarter" idx="10"/>
          </p:nvPr>
        </p:nvSpPr>
        <p:spPr/>
        <p:txBody>
          <a:bodyPr/>
          <a:lstStyle/>
          <a:p>
            <a:fld id="{58F08A6F-73AE-4DED-B14A-A0F78EAD758C}" type="slidenum">
              <a:rPr lang="en-AU" smtClean="0"/>
              <a:t>12</a:t>
            </a:fld>
            <a:endParaRPr lang="en-AU"/>
          </a:p>
        </p:txBody>
      </p:sp>
    </p:spTree>
    <p:extLst>
      <p:ext uri="{BB962C8B-B14F-4D97-AF65-F5344CB8AC3E}">
        <p14:creationId xmlns:p14="http://schemas.microsoft.com/office/powerpoint/2010/main" val="3498740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13</a:t>
            </a:fld>
            <a:endParaRPr lang="en-AU"/>
          </a:p>
        </p:txBody>
      </p:sp>
    </p:spTree>
    <p:extLst>
      <p:ext uri="{BB962C8B-B14F-4D97-AF65-F5344CB8AC3E}">
        <p14:creationId xmlns:p14="http://schemas.microsoft.com/office/powerpoint/2010/main" val="252635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dirty="0"/>
              <a:t>Ok, so we know what the padding values of CBC are, we know that if there’s an oracle involved it’s possible to discover an intermediate block that can allow us to discover the plaintext of a block.  Let’s get our hands dirty and start doing that!</a:t>
            </a:r>
          </a:p>
          <a:p>
            <a:pPr marL="171450" lvl="0" indent="-171450">
              <a:buFont typeface="Arial" panose="020B0604020202020204" pitchFamily="34" charset="0"/>
              <a:buChar char="•"/>
            </a:pPr>
            <a:r>
              <a:rPr lang="en-AU" dirty="0"/>
              <a:t>Here we have some text - “1234567 Hello!” that’s been encrypted using DES-CBC, we need two consecutive blocks of cipher text to perform this attack, and lucky for us, there’s two there :)</a:t>
            </a:r>
          </a:p>
          <a:p>
            <a:pPr marL="171450" lvl="0" indent="-171450">
              <a:buFont typeface="Arial" panose="020B0604020202020204" pitchFamily="34" charset="0"/>
              <a:buChar char="•"/>
            </a:pPr>
            <a:r>
              <a:rPr lang="en-AU" dirty="0"/>
              <a:t>As discussed earlier, we’ll replace the first block with one that we control, and attempt to discover the plaintext for the second block.</a:t>
            </a:r>
          </a:p>
          <a:p>
            <a:pPr marL="171450" lvl="0" indent="-171450">
              <a:buFont typeface="Arial" panose="020B0604020202020204" pitchFamily="34" charset="0"/>
              <a:buChar char="•"/>
            </a:pPr>
            <a:r>
              <a:rPr lang="en-AU" dirty="0"/>
              <a:t>Why only the second block? Sometimes the IV is sent along, most of the time the text is long (e.g. html file) so the only thing that is missing is the opening html tag etc which can easily be reconstructed</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14</a:t>
            </a:fld>
            <a:endParaRPr lang="en-AU"/>
          </a:p>
        </p:txBody>
      </p:sp>
    </p:spTree>
    <p:extLst>
      <p:ext uri="{BB962C8B-B14F-4D97-AF65-F5344CB8AC3E}">
        <p14:creationId xmlns:p14="http://schemas.microsoft.com/office/powerpoint/2010/main" val="664391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dirty="0"/>
              <a:t>Here we have the data </a:t>
            </a:r>
            <a:r>
              <a:rPr lang="en-AU" dirty="0" err="1"/>
              <a:t>layed</a:t>
            </a:r>
            <a:r>
              <a:rPr lang="en-AU" dirty="0"/>
              <a:t> out in the diagram we saw earlier, however you’ll notice that the first block of ciphertext has been replaced by one that we control – c prime.  The goal here will be to discover the intermediate values that make up the block I2, then use these values to reveal the plaintext of the second ciphertext block C2.</a:t>
            </a:r>
          </a:p>
          <a:p>
            <a:pPr marL="171450" lvl="0" indent="-171450">
              <a:buFont typeface="Arial" panose="020B0604020202020204" pitchFamily="34" charset="0"/>
              <a:buChar char="•"/>
            </a:pPr>
            <a:r>
              <a:rPr lang="en-AU" dirty="0"/>
              <a:t>We start with null bytes in c prime, and we need to keep track of what padding values the oracle will be accepting as we go along.</a:t>
            </a:r>
          </a:p>
          <a:p>
            <a:pPr marL="171450" lvl="0" indent="-171450">
              <a:buFont typeface="Arial" panose="020B0604020202020204" pitchFamily="34" charset="0"/>
              <a:buChar char="•"/>
            </a:pPr>
            <a:endParaRPr lang="en-AU" dirty="0"/>
          </a:p>
          <a:p>
            <a:pPr marL="171450" lvl="0" indent="-171450">
              <a:buFont typeface="Arial" panose="020B0604020202020204" pitchFamily="34" charset="0"/>
              <a:buChar char="•"/>
            </a:pPr>
            <a:r>
              <a:rPr lang="en-AU" dirty="0"/>
              <a:t>So we’ve placed an extra block here that shows the padding values the oracle is decrypting our malicious ciphertext to.</a:t>
            </a:r>
          </a:p>
          <a:p>
            <a:pPr marL="171450" lvl="0" indent="-171450">
              <a:buFont typeface="Arial" panose="020B0604020202020204" pitchFamily="34" charset="0"/>
              <a:buChar char="•"/>
            </a:pPr>
            <a:r>
              <a:rPr lang="en-AU" dirty="0"/>
              <a:t>Ok so as you can see we start out with a padding value of 1 since we’re altering the corresponding byte in c prime.  The question marks shown here in c prime represent the search for a value. Essentially trying every value until we get some indication from the oracle that the ciphertext decrypted to correct padding.</a:t>
            </a:r>
          </a:p>
          <a:p>
            <a:pPr marL="171450" lvl="0" indent="-171450">
              <a:buFont typeface="Arial" panose="020B0604020202020204" pitchFamily="34" charset="0"/>
              <a:buChar char="•"/>
            </a:pPr>
            <a:r>
              <a:rPr lang="en-AU" dirty="0"/>
              <a:t>We continue trying bytes until we discover...</a:t>
            </a:r>
          </a:p>
          <a:p>
            <a:pPr marL="171450" lvl="0" indent="-171450">
              <a:buFont typeface="Arial" panose="020B0604020202020204" pitchFamily="34" charset="0"/>
              <a:buChar char="•"/>
            </a:pPr>
            <a:endParaRPr lang="en-AU" dirty="0"/>
          </a:p>
          <a:p>
            <a:pPr marL="171450" lvl="0" indent="-171450">
              <a:buFont typeface="Arial" panose="020B0604020202020204" pitchFamily="34" charset="0"/>
              <a:buChar char="•"/>
            </a:pPr>
            <a:r>
              <a:rPr lang="en-AU" dirty="0"/>
              <a:t>The oracle tells us that the value d3 decrypted to correct padding in that position, good.</a:t>
            </a:r>
          </a:p>
          <a:p>
            <a:pPr marL="171450" lvl="0" indent="-171450">
              <a:buFont typeface="Arial" panose="020B0604020202020204" pitchFamily="34" charset="0"/>
              <a:buChar char="•"/>
            </a:pPr>
            <a:r>
              <a:rPr lang="en-AU" dirty="0"/>
              <a:t>So now we need to turn this into an intermediate value for our special block I2. To do this, we simply XOR it with the padding value we expect, which is 0x01.  This gives us the intermediate value hex d2, which we then place into our intermediate block.</a:t>
            </a:r>
          </a:p>
          <a:p>
            <a:pPr marL="171450" lvl="0" indent="-171450">
              <a:buFont typeface="Arial" panose="020B0604020202020204" pitchFamily="34" charset="0"/>
              <a:buChar char="•"/>
            </a:pPr>
            <a:r>
              <a:rPr lang="en-AU" dirty="0"/>
              <a:t>Cool, so we have found our first intermediate byte, let’s move on to discovering the second...</a:t>
            </a:r>
          </a:p>
          <a:p>
            <a:pPr marL="171450" lvl="0" indent="-171450">
              <a:buFont typeface="Arial" panose="020B0604020202020204" pitchFamily="34" charset="0"/>
              <a:buChar char="•"/>
            </a:pPr>
            <a:endParaRPr lang="en-AU" dirty="0"/>
          </a:p>
          <a:p>
            <a:pPr marL="171450" lvl="0" indent="-171450">
              <a:buFont typeface="Arial" panose="020B0604020202020204" pitchFamily="34" charset="0"/>
              <a:buChar char="•"/>
            </a:pPr>
            <a:r>
              <a:rPr lang="en-AU" dirty="0"/>
              <a:t>Before we start trying values, we need to do a few things. Firstly, we need to update our expected padding from 1 to 2. Secondly, we need to take our newly discovered intermediate byte, XOR it with our new expected padding value, and place it in our controlled ciphertext block – c prime.</a:t>
            </a:r>
          </a:p>
          <a:p>
            <a:pPr marL="171450" lvl="0" indent="-171450">
              <a:buFont typeface="Arial" panose="020B0604020202020204" pitchFamily="34" charset="0"/>
              <a:buChar char="•"/>
            </a:pPr>
            <a:r>
              <a:rPr lang="en-AU" dirty="0"/>
              <a:t>Hex d2 XOR 2 = hex d0, and we place this into c prime.</a:t>
            </a:r>
          </a:p>
          <a:p>
            <a:pPr marL="171450" lvl="0" indent="-171450">
              <a:buFont typeface="Arial" panose="020B0604020202020204" pitchFamily="34" charset="0"/>
              <a:buChar char="•"/>
            </a:pPr>
            <a:r>
              <a:rPr lang="en-AU" dirty="0"/>
              <a:t>We can now start trying values again with the oracle to discover a working guess of the second byte of I2.</a:t>
            </a:r>
          </a:p>
          <a:p>
            <a:pPr marL="171450" lvl="0" indent="-171450">
              <a:buFont typeface="Arial" panose="020B0604020202020204" pitchFamily="34" charset="0"/>
              <a:buChar char="•"/>
            </a:pPr>
            <a:endParaRPr lang="en-AU" dirty="0"/>
          </a:p>
          <a:p>
            <a:pPr marL="171450" lvl="0" indent="-171450">
              <a:buFont typeface="Arial" panose="020B0604020202020204" pitchFamily="34" charset="0"/>
              <a:buChar char="•"/>
            </a:pPr>
            <a:r>
              <a:rPr lang="en-AU" dirty="0"/>
              <a:t>Eventually, we find that the oracle is happy with the value hex 15.  Again, to get our intermediate value we XOR this guess with the expected padding, in this case it’s 2.</a:t>
            </a:r>
          </a:p>
          <a:p>
            <a:pPr marL="171450" lvl="0" indent="-171450">
              <a:buFont typeface="Arial" panose="020B0604020202020204" pitchFamily="34" charset="0"/>
              <a:buChar char="•"/>
            </a:pPr>
            <a:r>
              <a:rPr lang="en-AU" dirty="0"/>
              <a:t>Hex 15 XOR 2 = Hex 17, we place this in into our intermediate block I2. And that’s that for the second byte of I2.</a:t>
            </a:r>
          </a:p>
          <a:p>
            <a:pPr marL="171450" lvl="0" indent="-171450">
              <a:buFont typeface="Arial" panose="020B0604020202020204" pitchFamily="34" charset="0"/>
              <a:buChar char="•"/>
            </a:pPr>
            <a:r>
              <a:rPr lang="en-AU" dirty="0"/>
              <a:t>Let’s move forward with the third byte...</a:t>
            </a:r>
          </a:p>
          <a:p>
            <a:pPr marL="171450" lvl="0" indent="-171450">
              <a:buFont typeface="Arial" panose="020B0604020202020204" pitchFamily="34" charset="0"/>
              <a:buChar char="•"/>
            </a:pPr>
            <a:endParaRPr lang="en-AU" dirty="0"/>
          </a:p>
          <a:p>
            <a:pPr marL="171450" lvl="0" indent="-171450">
              <a:buFont typeface="Arial" panose="020B0604020202020204" pitchFamily="34" charset="0"/>
              <a:buChar char="•"/>
            </a:pPr>
            <a:r>
              <a:rPr lang="en-AU" dirty="0"/>
              <a:t>As before, we first need to take our discovered intermediate values, XOR them with our new padding value of 3, and place them into c prime.</a:t>
            </a:r>
          </a:p>
          <a:p>
            <a:pPr marL="171450" lvl="0" indent="-171450">
              <a:buFont typeface="Arial" panose="020B0604020202020204" pitchFamily="34" charset="0"/>
              <a:buChar char="•"/>
            </a:pPr>
            <a:r>
              <a:rPr lang="en-AU" dirty="0"/>
              <a:t>We now start trying values for the third byte...</a:t>
            </a:r>
          </a:p>
          <a:p>
            <a:pPr marL="171450" lvl="0" indent="-171450">
              <a:buFont typeface="Arial" panose="020B0604020202020204" pitchFamily="34" charset="0"/>
              <a:buChar char="•"/>
            </a:pPr>
            <a:endParaRPr lang="en-AU" dirty="0"/>
          </a:p>
          <a:p>
            <a:pPr marL="171450" lvl="0" indent="-171450">
              <a:buFont typeface="Arial" panose="020B0604020202020204" pitchFamily="34" charset="0"/>
              <a:buChar char="•"/>
            </a:pPr>
            <a:r>
              <a:rPr lang="en-AU" dirty="0"/>
              <a:t>We find that the oracle likes hex 47, so we XOR this with our padding position to get our intermediate byte and place it into our I2 block.</a:t>
            </a:r>
          </a:p>
          <a:p>
            <a:pPr marL="171450" lvl="0" indent="-171450">
              <a:buFont typeface="Arial" panose="020B0604020202020204" pitchFamily="34" charset="0"/>
              <a:buChar char="•"/>
            </a:pPr>
            <a:r>
              <a:rPr lang="en-AU" dirty="0"/>
              <a:t>Hex 47 XOR 3 = hex 44</a:t>
            </a:r>
          </a:p>
          <a:p>
            <a:pPr marL="171450" lvl="0" indent="-171450">
              <a:buFont typeface="Arial" panose="020B0604020202020204" pitchFamily="34" charset="0"/>
              <a:buChar char="•"/>
            </a:pPr>
            <a:r>
              <a:rPr lang="en-AU" dirty="0"/>
              <a:t>Ok we’re on a roll now, let’s do one last example before we skip ahead.</a:t>
            </a:r>
          </a:p>
          <a:p>
            <a:pPr marL="171450" lvl="0" indent="-171450">
              <a:buFont typeface="Arial" panose="020B0604020202020204" pitchFamily="34" charset="0"/>
              <a:buChar char="•"/>
            </a:pPr>
            <a:endParaRPr lang="en-AU" dirty="0"/>
          </a:p>
          <a:p>
            <a:pPr marL="171450" lvl="0" indent="-171450">
              <a:buFont typeface="Arial" panose="020B0604020202020204" pitchFamily="34" charset="0"/>
              <a:buChar char="•"/>
            </a:pPr>
            <a:r>
              <a:rPr lang="en-AU" dirty="0"/>
              <a:t>For the fourth byte… you guessed it, we take our discovered bytes in I2, XOR them with our new padding value of 4, then place them into c prime.</a:t>
            </a:r>
          </a:p>
          <a:p>
            <a:pPr marL="171450" lvl="0" indent="-171450">
              <a:buFont typeface="Arial" panose="020B0604020202020204" pitchFamily="34" charset="0"/>
              <a:buChar char="•"/>
            </a:pPr>
            <a:r>
              <a:rPr lang="en-AU" dirty="0"/>
              <a:t>We start trying values for the fourth position until we find….</a:t>
            </a:r>
          </a:p>
          <a:p>
            <a:pPr marL="171450" lvl="0" indent="-171450">
              <a:buFont typeface="Arial" panose="020B0604020202020204" pitchFamily="34" charset="0"/>
              <a:buChar cha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Hex b6 makes the oracle all warm and fuzzy inside, we XOR this with our padding value of 4, and place it into our I2 block.</a:t>
            </a:r>
          </a:p>
          <a:p>
            <a:endParaRPr lang="en-AU" dirty="0"/>
          </a:p>
          <a:p>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15</a:t>
            </a:fld>
            <a:endParaRPr lang="en-AU"/>
          </a:p>
        </p:txBody>
      </p:sp>
    </p:spTree>
    <p:extLst>
      <p:ext uri="{BB962C8B-B14F-4D97-AF65-F5344CB8AC3E}">
        <p14:creationId xmlns:p14="http://schemas.microsoft.com/office/powerpoint/2010/main" val="1341432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We keep going with these shenanigans until discover all the bytes, lets skip ahead to the last step of the 8th byte...</a:t>
            </a:r>
          </a:p>
        </p:txBody>
      </p:sp>
      <p:sp>
        <p:nvSpPr>
          <p:cNvPr id="4" name="Slide Number Placeholder 3"/>
          <p:cNvSpPr>
            <a:spLocks noGrp="1"/>
          </p:cNvSpPr>
          <p:nvPr>
            <p:ph type="sldNum" sz="quarter" idx="10"/>
          </p:nvPr>
        </p:nvSpPr>
        <p:spPr/>
        <p:txBody>
          <a:bodyPr/>
          <a:lstStyle/>
          <a:p>
            <a:fld id="{58F08A6F-73AE-4DED-B14A-A0F78EAD758C}" type="slidenum">
              <a:rPr lang="en-AU" smtClean="0"/>
              <a:t>16</a:t>
            </a:fld>
            <a:endParaRPr lang="en-AU"/>
          </a:p>
        </p:txBody>
      </p:sp>
    </p:spTree>
    <p:extLst>
      <p:ext uri="{BB962C8B-B14F-4D97-AF65-F5344CB8AC3E}">
        <p14:creationId xmlns:p14="http://schemas.microsoft.com/office/powerpoint/2010/main" val="3643844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Here we’ve discovered that the hex value 6b works in that position, we XOR it with the padding value to find our last byte of I2 is hex 63… That’s it, we’re done!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We’re only one step away from discovering the plaintext of the block C2!  Let’s go ahead and do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What we need is our original first ciphertext block C1, and our newly discovered intermediate block I2.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All we have to do is XOR their values together to find the plain text of C2 is “Hello!” with two bytes of padding according to the PKCS standard.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Note, we did nothing at all with the encryption standard used – we essentially bypassed it!</a:t>
            </a:r>
          </a:p>
        </p:txBody>
      </p:sp>
      <p:sp>
        <p:nvSpPr>
          <p:cNvPr id="4" name="Slide Number Placeholder 3"/>
          <p:cNvSpPr>
            <a:spLocks noGrp="1"/>
          </p:cNvSpPr>
          <p:nvPr>
            <p:ph type="sldNum" sz="quarter" idx="10"/>
          </p:nvPr>
        </p:nvSpPr>
        <p:spPr/>
        <p:txBody>
          <a:bodyPr/>
          <a:lstStyle/>
          <a:p>
            <a:fld id="{58F08A6F-73AE-4DED-B14A-A0F78EAD758C}" type="slidenum">
              <a:rPr lang="en-AU" smtClean="0"/>
              <a:t>17</a:t>
            </a:fld>
            <a:endParaRPr lang="en-AU"/>
          </a:p>
        </p:txBody>
      </p:sp>
    </p:spTree>
    <p:extLst>
      <p:ext uri="{BB962C8B-B14F-4D97-AF65-F5344CB8AC3E}">
        <p14:creationId xmlns:p14="http://schemas.microsoft.com/office/powerpoint/2010/main" val="4210300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that it then? Is all encryption broken?</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18</a:t>
            </a:fld>
            <a:endParaRPr lang="en-AU"/>
          </a:p>
        </p:txBody>
      </p:sp>
    </p:spTree>
    <p:extLst>
      <p:ext uri="{BB962C8B-B14F-4D97-AF65-F5344CB8AC3E}">
        <p14:creationId xmlns:p14="http://schemas.microsoft.com/office/powerpoint/2010/main" val="193098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Since bytes only have values from 0 to 255, It doesn’t really matter which of the many encryption standards are used, if the service acts as a padding oracle, and we can control a block of data, we can reduce the problem to just the number of bytes times 256 – in the worst case!</a:t>
            </a:r>
          </a:p>
        </p:txBody>
      </p:sp>
      <p:sp>
        <p:nvSpPr>
          <p:cNvPr id="4" name="Slide Number Placeholder 3"/>
          <p:cNvSpPr>
            <a:spLocks noGrp="1"/>
          </p:cNvSpPr>
          <p:nvPr>
            <p:ph type="sldNum" sz="quarter" idx="10"/>
          </p:nvPr>
        </p:nvSpPr>
        <p:spPr/>
        <p:txBody>
          <a:bodyPr/>
          <a:lstStyle/>
          <a:p>
            <a:fld id="{58F08A6F-73AE-4DED-B14A-A0F78EAD758C}" type="slidenum">
              <a:rPr lang="en-AU" smtClean="0"/>
              <a:t>20</a:t>
            </a:fld>
            <a:endParaRPr lang="en-AU"/>
          </a:p>
        </p:txBody>
      </p:sp>
    </p:spTree>
    <p:extLst>
      <p:ext uri="{BB962C8B-B14F-4D97-AF65-F5344CB8AC3E}">
        <p14:creationId xmlns:p14="http://schemas.microsoft.com/office/powerpoint/2010/main" val="183426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Formerly considered old, ROBOT Attack (Return Of </a:t>
            </a:r>
            <a:r>
              <a:rPr lang="en-AU" dirty="0" err="1"/>
              <a:t>Bleichenbacher's</a:t>
            </a:r>
            <a:r>
              <a:rPr lang="en-AU" dirty="0"/>
              <a:t> Oracle Threat, with recent known vulnerabilities in </a:t>
            </a:r>
            <a:r>
              <a:rPr lang="en-AU" sz="1200" b="0" i="0" kern="1200" dirty="0">
                <a:solidFill>
                  <a:schemeClr val="tx1"/>
                </a:solidFill>
                <a:effectLst/>
                <a:latin typeface="+mn-lt"/>
                <a:ea typeface="+mn-ea"/>
                <a:cs typeface="+mn-cs"/>
              </a:rPr>
              <a:t>F5, Citrix, and Cisco)</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According to Report Facebook and </a:t>
            </a:r>
            <a:r>
              <a:rPr lang="en-AU" sz="1200" b="0" i="0" kern="1200" dirty="0" err="1">
                <a:solidFill>
                  <a:schemeClr val="tx1"/>
                </a:solidFill>
                <a:effectLst/>
                <a:latin typeface="+mn-lt"/>
                <a:ea typeface="+mn-ea"/>
                <a:cs typeface="+mn-cs"/>
              </a:rPr>
              <a:t>Paypal</a:t>
            </a:r>
            <a:r>
              <a:rPr lang="en-AU" sz="1200" b="0" i="0" kern="1200" dirty="0">
                <a:solidFill>
                  <a:schemeClr val="tx1"/>
                </a:solidFill>
                <a:effectLst/>
                <a:latin typeface="+mn-lt"/>
                <a:ea typeface="+mn-ea"/>
                <a:cs typeface="+mn-cs"/>
              </a:rPr>
              <a:t> also vulnerable</a:t>
            </a:r>
          </a:p>
          <a:p>
            <a:pPr marL="171450" indent="-171450">
              <a:buFont typeface="Arial" panose="020B0604020202020204" pitchFamily="34" charset="0"/>
              <a:buChar char="•"/>
            </a:pPr>
            <a:r>
              <a:rPr lang="en-AU" sz="1200" b="0" i="0" kern="1200" dirty="0">
                <a:solidFill>
                  <a:schemeClr val="tx1"/>
                </a:solidFill>
                <a:effectLst/>
                <a:latin typeface="+mn-lt"/>
                <a:ea typeface="+mn-ea"/>
                <a:cs typeface="+mn-cs"/>
              </a:rPr>
              <a:t>Every protocol that uses RSA PKCS #1 v1.5 encryption is at risk of exposing similar vulnerabilities.</a:t>
            </a:r>
            <a:endParaRPr lang="en-AU" dirty="0"/>
          </a:p>
          <a:p>
            <a:pPr marL="0" indent="0">
              <a:buFont typeface="Arial" panose="020B0604020202020204" pitchFamily="34" charset="0"/>
              <a:buNone/>
            </a:pPr>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2</a:t>
            </a:fld>
            <a:endParaRPr lang="en-AU"/>
          </a:p>
        </p:txBody>
      </p:sp>
    </p:spTree>
    <p:extLst>
      <p:ext uri="{BB962C8B-B14F-4D97-AF65-F5344CB8AC3E}">
        <p14:creationId xmlns:p14="http://schemas.microsoft.com/office/powerpoint/2010/main" val="2519114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the average case, we would only need to go through half of these values, reducing it further still to the number of bytes times 128.</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Hand over to Jules for the Demo</a:t>
            </a:r>
          </a:p>
        </p:txBody>
      </p:sp>
      <p:sp>
        <p:nvSpPr>
          <p:cNvPr id="4" name="Slide Number Placeholder 3"/>
          <p:cNvSpPr>
            <a:spLocks noGrp="1"/>
          </p:cNvSpPr>
          <p:nvPr>
            <p:ph type="sldNum" sz="quarter" idx="10"/>
          </p:nvPr>
        </p:nvSpPr>
        <p:spPr/>
        <p:txBody>
          <a:bodyPr/>
          <a:lstStyle/>
          <a:p>
            <a:fld id="{58F08A6F-73AE-4DED-B14A-A0F78EAD758C}" type="slidenum">
              <a:rPr lang="en-AU" smtClean="0"/>
              <a:t>21</a:t>
            </a:fld>
            <a:endParaRPr lang="en-AU"/>
          </a:p>
        </p:txBody>
      </p:sp>
    </p:spTree>
    <p:extLst>
      <p:ext uri="{BB962C8B-B14F-4D97-AF65-F5344CB8AC3E}">
        <p14:creationId xmlns:p14="http://schemas.microsoft.com/office/powerpoint/2010/main" val="2764420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22</a:t>
            </a:fld>
            <a:endParaRPr lang="en-AU"/>
          </a:p>
        </p:txBody>
      </p:sp>
    </p:spTree>
    <p:extLst>
      <p:ext uri="{BB962C8B-B14F-4D97-AF65-F5344CB8AC3E}">
        <p14:creationId xmlns:p14="http://schemas.microsoft.com/office/powerpoint/2010/main" val="3257148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dirty="0"/>
              <a:t>So how do we avoid this?</a:t>
            </a:r>
          </a:p>
          <a:p>
            <a:pPr marL="171450" lvl="0" indent="-171450">
              <a:buFont typeface="Arial" panose="020B0604020202020204" pitchFamily="34" charset="0"/>
              <a:buChar char="•"/>
            </a:pPr>
            <a:r>
              <a:rPr lang="en-AU" dirty="0"/>
              <a:t>Well, it may seem obvious at this point, but don’t give out information about the condition of the decrypted plaintext for starters.  But you may also remember from a few slides ago that an oracle can be formed via a side channel such as response time. That is a padding error might respond faster or slower than other error.</a:t>
            </a:r>
          </a:p>
          <a:p>
            <a:pPr marL="171450" lvl="0" indent="-171450">
              <a:buFont typeface="Arial" panose="020B0604020202020204" pitchFamily="34" charset="0"/>
              <a:buChar char="•"/>
            </a:pPr>
            <a:r>
              <a:rPr lang="en-AU" dirty="0"/>
              <a:t>So, perhaps normalise response times and error messages, that is, ensure that all errors have the same response and timing.</a:t>
            </a:r>
          </a:p>
          <a:p>
            <a:pPr marL="171450" lvl="0" indent="-171450">
              <a:buFont typeface="Arial" panose="020B0604020202020204" pitchFamily="34" charset="0"/>
              <a:buChar char="•"/>
            </a:pPr>
            <a:r>
              <a:rPr lang="en-AU" dirty="0"/>
              <a:t>Also, if the encryption is coupled with message authentication such as HMAC, encrypt first and HMAC second so that the message fails on integrity checking before the service even attempts to decrypt it.</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23</a:t>
            </a:fld>
            <a:endParaRPr lang="en-AU"/>
          </a:p>
        </p:txBody>
      </p:sp>
    </p:spTree>
    <p:extLst>
      <p:ext uri="{BB962C8B-B14F-4D97-AF65-F5344CB8AC3E}">
        <p14:creationId xmlns:p14="http://schemas.microsoft.com/office/powerpoint/2010/main" val="1044295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26</a:t>
            </a:fld>
            <a:endParaRPr lang="en-AU"/>
          </a:p>
        </p:txBody>
      </p:sp>
    </p:spTree>
    <p:extLst>
      <p:ext uri="{BB962C8B-B14F-4D97-AF65-F5344CB8AC3E}">
        <p14:creationId xmlns:p14="http://schemas.microsoft.com/office/powerpoint/2010/main" val="1050166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Conceptually Padding Oracles Attack wrapped up in the flavour of Sun Tzu</a:t>
            </a:r>
          </a:p>
          <a:p>
            <a:pPr marL="171450" indent="-171450">
              <a:buFont typeface="Arial" panose="020B0604020202020204" pitchFamily="34" charset="0"/>
              <a:buChar char="•"/>
            </a:pPr>
            <a:r>
              <a:rPr lang="en-AU" dirty="0"/>
              <a:t>Hand over to Melena for CBC</a:t>
            </a:r>
          </a:p>
        </p:txBody>
      </p:sp>
      <p:sp>
        <p:nvSpPr>
          <p:cNvPr id="4" name="Slide Number Placeholder 3"/>
          <p:cNvSpPr>
            <a:spLocks noGrp="1"/>
          </p:cNvSpPr>
          <p:nvPr>
            <p:ph type="sldNum" sz="quarter" idx="10"/>
          </p:nvPr>
        </p:nvSpPr>
        <p:spPr/>
        <p:txBody>
          <a:bodyPr/>
          <a:lstStyle/>
          <a:p>
            <a:fld id="{58F08A6F-73AE-4DED-B14A-A0F78EAD758C}" type="slidenum">
              <a:rPr lang="en-AU" smtClean="0"/>
              <a:t>3</a:t>
            </a:fld>
            <a:endParaRPr lang="en-AU"/>
          </a:p>
        </p:txBody>
      </p:sp>
    </p:spTree>
    <p:extLst>
      <p:ext uri="{BB962C8B-B14F-4D97-AF65-F5344CB8AC3E}">
        <p14:creationId xmlns:p14="http://schemas.microsoft.com/office/powerpoint/2010/main" val="209704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Cipher Block Chaining is a “mode of operation” of block chaining which is characterised by requiring, in theory, all the previous blocks of ciphertext  to decrypt a block</a:t>
            </a:r>
          </a:p>
          <a:p>
            <a:pPr marL="171450" indent="-171450">
              <a:buFont typeface="Arial" panose="020B0604020202020204" pitchFamily="34" charset="0"/>
              <a:buChar char="•"/>
            </a:pPr>
            <a:r>
              <a:rPr lang="en-AU" dirty="0"/>
              <a:t>This is done, and will described shortly, by using the previous block’s ciphertext as part of the process in encrypting the next block </a:t>
            </a:r>
          </a:p>
        </p:txBody>
      </p:sp>
      <p:sp>
        <p:nvSpPr>
          <p:cNvPr id="4" name="Slide Number Placeholder 3"/>
          <p:cNvSpPr>
            <a:spLocks noGrp="1"/>
          </p:cNvSpPr>
          <p:nvPr>
            <p:ph type="sldNum" sz="quarter" idx="10"/>
          </p:nvPr>
        </p:nvSpPr>
        <p:spPr/>
        <p:txBody>
          <a:bodyPr/>
          <a:lstStyle/>
          <a:p>
            <a:fld id="{58F08A6F-73AE-4DED-B14A-A0F78EAD758C}" type="slidenum">
              <a:rPr lang="en-AU" smtClean="0"/>
              <a:t>4</a:t>
            </a:fld>
            <a:endParaRPr lang="en-AU"/>
          </a:p>
        </p:txBody>
      </p:sp>
    </p:spTree>
    <p:extLst>
      <p:ext uri="{BB962C8B-B14F-4D97-AF65-F5344CB8AC3E}">
        <p14:creationId xmlns:p14="http://schemas.microsoft.com/office/powerpoint/2010/main" val="415295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Follow the animation and explain the encryption flow: </a:t>
            </a:r>
          </a:p>
          <a:p>
            <a:pPr marL="628650" lvl="1" indent="-171450">
              <a:buFont typeface="Arial" panose="020B0604020202020204" pitchFamily="34" charset="0"/>
              <a:buChar char="•"/>
            </a:pPr>
            <a:r>
              <a:rPr lang="en-AU" dirty="0"/>
              <a:t>Break Original Plain Text into equal sized blocks</a:t>
            </a:r>
          </a:p>
          <a:p>
            <a:pPr marL="628650" lvl="1" indent="-171450">
              <a:buFont typeface="Arial" panose="020B0604020202020204" pitchFamily="34" charset="0"/>
              <a:buChar char="•"/>
            </a:pPr>
            <a:r>
              <a:rPr lang="en-AU" dirty="0"/>
              <a:t>Start with the IV and the first block, XOR them and encrypt the resulting “intermediate” state into the cipher text</a:t>
            </a:r>
          </a:p>
          <a:p>
            <a:pPr marL="628650" lvl="1" indent="-171450">
              <a:buFont typeface="Arial" panose="020B0604020202020204" pitchFamily="34" charset="0"/>
              <a:buChar char="•"/>
            </a:pPr>
            <a:r>
              <a:rPr lang="en-AU" dirty="0"/>
              <a:t>Repeat the process for each successive block using the previous block’s ciphertext as the input to XOR prior to encryption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other words, the ciphertext of one block affects the plaintext of the next block prior to encryption</a:t>
            </a:r>
          </a:p>
          <a:p>
            <a:pPr marL="628650" lvl="1" indent="-171450">
              <a:buFont typeface="Arial" panose="020B0604020202020204" pitchFamily="34" charset="0"/>
              <a:buChar char="•"/>
            </a:pPr>
            <a:endParaRPr lang="en-AU" dirty="0"/>
          </a:p>
          <a:p>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5</a:t>
            </a:fld>
            <a:endParaRPr lang="en-AU"/>
          </a:p>
        </p:txBody>
      </p:sp>
    </p:spTree>
    <p:extLst>
      <p:ext uri="{BB962C8B-B14F-4D97-AF65-F5344CB8AC3E}">
        <p14:creationId xmlns:p14="http://schemas.microsoft.com/office/powerpoint/2010/main" val="328931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Follow the animation and explain the decryption flow.</a:t>
            </a:r>
          </a:p>
          <a:p>
            <a:pPr marL="171450" indent="-171450">
              <a:buFont typeface="Arial" panose="020B0604020202020204" pitchFamily="34" charset="0"/>
              <a:buChar char="•"/>
            </a:pPr>
            <a:r>
              <a:rPr lang="en-AU" dirty="0"/>
              <a:t>Of importance is to note is the “Intermediate State” as this will be key to attack</a:t>
            </a:r>
          </a:p>
        </p:txBody>
      </p:sp>
      <p:sp>
        <p:nvSpPr>
          <p:cNvPr id="4" name="Slide Number Placeholder 3"/>
          <p:cNvSpPr>
            <a:spLocks noGrp="1"/>
          </p:cNvSpPr>
          <p:nvPr>
            <p:ph type="sldNum" sz="quarter" idx="10"/>
          </p:nvPr>
        </p:nvSpPr>
        <p:spPr/>
        <p:txBody>
          <a:bodyPr/>
          <a:lstStyle/>
          <a:p>
            <a:fld id="{58F08A6F-73AE-4DED-B14A-A0F78EAD758C}" type="slidenum">
              <a:rPr lang="en-AU" smtClean="0"/>
              <a:t>6</a:t>
            </a:fld>
            <a:endParaRPr lang="en-AU"/>
          </a:p>
        </p:txBody>
      </p:sp>
    </p:spTree>
    <p:extLst>
      <p:ext uri="{BB962C8B-B14F-4D97-AF65-F5344CB8AC3E}">
        <p14:creationId xmlns:p14="http://schemas.microsoft.com/office/powerpoint/2010/main" val="1377314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Padding is the filler for a the last block in a block chain as a CBC operates on blocks of a fixed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Padding is essentially ‘known junk data’. When the service or function that is receiving the data processes it, it simply discards the padding when required.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It’s a way of filling out a message to make it suitable for the given protocol.</a:t>
            </a:r>
          </a:p>
        </p:txBody>
      </p:sp>
      <p:sp>
        <p:nvSpPr>
          <p:cNvPr id="4" name="Slide Number Placeholder 3"/>
          <p:cNvSpPr>
            <a:spLocks noGrp="1"/>
          </p:cNvSpPr>
          <p:nvPr>
            <p:ph type="sldNum" sz="quarter" idx="10"/>
          </p:nvPr>
        </p:nvSpPr>
        <p:spPr/>
        <p:txBody>
          <a:bodyPr/>
          <a:lstStyle/>
          <a:p>
            <a:fld id="{58F08A6F-73AE-4DED-B14A-A0F78EAD758C}" type="slidenum">
              <a:rPr lang="en-AU" smtClean="0"/>
              <a:t>7</a:t>
            </a:fld>
            <a:endParaRPr lang="en-AU"/>
          </a:p>
        </p:txBody>
      </p:sp>
    </p:spTree>
    <p:extLst>
      <p:ext uri="{BB962C8B-B14F-4D97-AF65-F5344CB8AC3E}">
        <p14:creationId xmlns:p14="http://schemas.microsoft.com/office/powerpoint/2010/main" val="324751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dirty="0"/>
              <a:t>Padding comes in many different forms and standards. The ones shown here are just some of the many types used.</a:t>
            </a:r>
          </a:p>
          <a:p>
            <a:pPr marL="628650" lvl="1" indent="-171450">
              <a:buFont typeface="Arial" panose="020B0604020202020204" pitchFamily="34" charset="0"/>
              <a:buChar char="•"/>
            </a:pPr>
            <a:r>
              <a:rPr lang="en-AU" dirty="0"/>
              <a:t>For example, data may be padded with null bytes or 0xFF. </a:t>
            </a:r>
          </a:p>
          <a:p>
            <a:pPr marL="628650" lvl="1" indent="-171450">
              <a:buFont typeface="Arial" panose="020B0604020202020204" pitchFamily="34" charset="0"/>
              <a:buChar char="•"/>
            </a:pPr>
            <a:r>
              <a:rPr lang="en-AU" dirty="0"/>
              <a:t>In the second example shown here, the padding bytes take the form of the total number used, so for 4 padding bytes, they each have the value 0x04.</a:t>
            </a:r>
          </a:p>
          <a:p>
            <a:pPr marL="628650" lvl="1" indent="-171450">
              <a:buFont typeface="Arial" panose="020B0604020202020204" pitchFamily="34" charset="0"/>
              <a:buChar char="•"/>
            </a:pPr>
            <a:r>
              <a:rPr lang="en-AU" dirty="0"/>
              <a:t>There are even mixed types such as in the third example, in which the bytes are padded with 0xFF, but the last byte gives the total number 0x04.</a:t>
            </a:r>
          </a:p>
          <a:p>
            <a:endParaRPr lang="en-AU" dirty="0"/>
          </a:p>
        </p:txBody>
      </p:sp>
      <p:sp>
        <p:nvSpPr>
          <p:cNvPr id="4" name="Slide Number Placeholder 3"/>
          <p:cNvSpPr>
            <a:spLocks noGrp="1"/>
          </p:cNvSpPr>
          <p:nvPr>
            <p:ph type="sldNum" sz="quarter" idx="10"/>
          </p:nvPr>
        </p:nvSpPr>
        <p:spPr/>
        <p:txBody>
          <a:bodyPr/>
          <a:lstStyle/>
          <a:p>
            <a:fld id="{58F08A6F-73AE-4DED-B14A-A0F78EAD758C}" type="slidenum">
              <a:rPr lang="en-AU" smtClean="0"/>
              <a:t>8</a:t>
            </a:fld>
            <a:endParaRPr lang="en-AU"/>
          </a:p>
        </p:txBody>
      </p:sp>
    </p:spTree>
    <p:extLst>
      <p:ext uri="{BB962C8B-B14F-4D97-AF65-F5344CB8AC3E}">
        <p14:creationId xmlns:p14="http://schemas.microsoft.com/office/powerpoint/2010/main" val="1543238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AU" dirty="0"/>
              <a:t>So all we need now is knowledge of how CBC mode encryption pads a message.</a:t>
            </a:r>
          </a:p>
          <a:p>
            <a:pPr marL="171450" lvl="0" indent="-171450">
              <a:buFont typeface="Arial" panose="020B0604020202020204" pitchFamily="34" charset="0"/>
              <a:buChar char="•"/>
            </a:pPr>
            <a:r>
              <a:rPr lang="en-AU" dirty="0"/>
              <a:t>CBC mode encryption typically uses the PKCS7 padding standard. In this standard padding bytes have the values of the total number of padding bytes (you might recognise this from earlier).</a:t>
            </a:r>
          </a:p>
          <a:p>
            <a:pPr marL="171450" lvl="0" indent="-171450">
              <a:buFont typeface="Arial" panose="020B0604020202020204" pitchFamily="34" charset="0"/>
              <a:buChar char="•"/>
            </a:pPr>
            <a:r>
              <a:rPr lang="en-AU" dirty="0"/>
              <a:t>In this example you can see that if there are three total padding bytes, each byte has the value 3.</a:t>
            </a:r>
          </a:p>
          <a:p>
            <a:pPr marL="171450" lvl="0" indent="-171450">
              <a:buFont typeface="Arial" panose="020B0604020202020204" pitchFamily="34" charset="0"/>
              <a:buChar char="•"/>
            </a:pPr>
            <a:r>
              <a:rPr lang="en-AU" dirty="0"/>
              <a:t>Further, the PKCS7 standard also states that there will always be at least one padding byte, so if the message completely fills the block size, an new block is created and completely filled with padding – see the last example</a:t>
            </a:r>
          </a:p>
        </p:txBody>
      </p:sp>
      <p:sp>
        <p:nvSpPr>
          <p:cNvPr id="4" name="Slide Number Placeholder 3"/>
          <p:cNvSpPr>
            <a:spLocks noGrp="1"/>
          </p:cNvSpPr>
          <p:nvPr>
            <p:ph type="sldNum" sz="quarter" idx="10"/>
          </p:nvPr>
        </p:nvSpPr>
        <p:spPr/>
        <p:txBody>
          <a:bodyPr/>
          <a:lstStyle/>
          <a:p>
            <a:fld id="{58F08A6F-73AE-4DED-B14A-A0F78EAD758C}" type="slidenum">
              <a:rPr lang="en-AU" smtClean="0"/>
              <a:t>9</a:t>
            </a:fld>
            <a:endParaRPr lang="en-AU"/>
          </a:p>
        </p:txBody>
      </p:sp>
    </p:spTree>
    <p:extLst>
      <p:ext uri="{BB962C8B-B14F-4D97-AF65-F5344CB8AC3E}">
        <p14:creationId xmlns:p14="http://schemas.microsoft.com/office/powerpoint/2010/main" val="3363189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327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61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528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0819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2170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8766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2714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112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614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313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210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498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912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805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733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530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93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2235590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B834-A305-4A8E-9409-7FFEB15AEF9F}"/>
              </a:ext>
            </a:extLst>
          </p:cNvPr>
          <p:cNvSpPr>
            <a:spLocks noGrp="1"/>
          </p:cNvSpPr>
          <p:nvPr>
            <p:ph type="ctrTitle"/>
          </p:nvPr>
        </p:nvSpPr>
        <p:spPr/>
        <p:txBody>
          <a:bodyPr/>
          <a:lstStyle/>
          <a:p>
            <a:r>
              <a:rPr lang="en-AU" dirty="0"/>
              <a:t>Padding oracles</a:t>
            </a:r>
          </a:p>
        </p:txBody>
      </p:sp>
      <p:sp>
        <p:nvSpPr>
          <p:cNvPr id="3" name="Subtitle 2">
            <a:extLst>
              <a:ext uri="{FF2B5EF4-FFF2-40B4-BE49-F238E27FC236}">
                <a16:creationId xmlns:a16="http://schemas.microsoft.com/office/drawing/2014/main" id="{B21FCA59-03BA-4703-95EE-4CCE0086521A}"/>
              </a:ext>
            </a:extLst>
          </p:cNvPr>
          <p:cNvSpPr>
            <a:spLocks noGrp="1"/>
          </p:cNvSpPr>
          <p:nvPr>
            <p:ph type="subTitle" idx="1"/>
          </p:nvPr>
        </p:nvSpPr>
        <p:spPr/>
        <p:txBody>
          <a:bodyPr/>
          <a:lstStyle/>
          <a:p>
            <a:r>
              <a:rPr lang="en-AU" dirty="0">
                <a:solidFill>
                  <a:srgbClr val="66FFFF"/>
                </a:solidFill>
              </a:rPr>
              <a:t>Tutorial group: Thursday 17:00 -19:00</a:t>
            </a:r>
          </a:p>
        </p:txBody>
      </p:sp>
    </p:spTree>
    <p:extLst>
      <p:ext uri="{BB962C8B-B14F-4D97-AF65-F5344CB8AC3E}">
        <p14:creationId xmlns:p14="http://schemas.microsoft.com/office/powerpoint/2010/main" val="381394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C3D2-1A79-4617-A02B-BE5958ACF319}"/>
              </a:ext>
            </a:extLst>
          </p:cNvPr>
          <p:cNvSpPr>
            <a:spLocks noGrp="1"/>
          </p:cNvSpPr>
          <p:nvPr>
            <p:ph type="title"/>
          </p:nvPr>
        </p:nvSpPr>
        <p:spPr/>
        <p:txBody>
          <a:bodyPr/>
          <a:lstStyle/>
          <a:p>
            <a:r>
              <a:rPr lang="en-AU" dirty="0"/>
              <a:t>What is an oracle?</a:t>
            </a:r>
          </a:p>
        </p:txBody>
      </p:sp>
      <p:sp>
        <p:nvSpPr>
          <p:cNvPr id="3" name="Text Placeholder 2">
            <a:extLst>
              <a:ext uri="{FF2B5EF4-FFF2-40B4-BE49-F238E27FC236}">
                <a16:creationId xmlns:a16="http://schemas.microsoft.com/office/drawing/2014/main" id="{32F19B43-E66E-49C7-9B30-003FFA96C8A0}"/>
              </a:ext>
            </a:extLst>
          </p:cNvPr>
          <p:cNvSpPr>
            <a:spLocks noGrp="1"/>
          </p:cNvSpPr>
          <p:nvPr>
            <p:ph type="body" idx="1"/>
          </p:nvPr>
        </p:nvSpPr>
        <p:spPr/>
        <p:txBody>
          <a:bodyPr/>
          <a:lstStyle/>
          <a:p>
            <a:r>
              <a:rPr lang="en-AU" i="1" dirty="0">
                <a:solidFill>
                  <a:srgbClr val="66FFFF"/>
                </a:solidFill>
              </a:rPr>
              <a:t>“a system or that “leaks” some feedback regarding errors that happen behind the scenes, either directly or indirectly.”</a:t>
            </a:r>
          </a:p>
        </p:txBody>
      </p:sp>
    </p:spTree>
    <p:extLst>
      <p:ext uri="{BB962C8B-B14F-4D97-AF65-F5344CB8AC3E}">
        <p14:creationId xmlns:p14="http://schemas.microsoft.com/office/powerpoint/2010/main" val="259632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2939-C5F9-483B-917A-7995F9226047}"/>
              </a:ext>
            </a:extLst>
          </p:cNvPr>
          <p:cNvSpPr>
            <a:spLocks noGrp="1"/>
          </p:cNvSpPr>
          <p:nvPr>
            <p:ph type="title"/>
          </p:nvPr>
        </p:nvSpPr>
        <p:spPr/>
        <p:txBody>
          <a:bodyPr/>
          <a:lstStyle/>
          <a:p>
            <a:r>
              <a:rPr lang="en-AU" dirty="0"/>
              <a:t>What can be "leaked?”</a:t>
            </a:r>
          </a:p>
        </p:txBody>
      </p:sp>
      <p:sp>
        <p:nvSpPr>
          <p:cNvPr id="4" name="Content Placeholder 3">
            <a:extLst>
              <a:ext uri="{FF2B5EF4-FFF2-40B4-BE49-F238E27FC236}">
                <a16:creationId xmlns:a16="http://schemas.microsoft.com/office/drawing/2014/main" id="{0FCCD091-38AD-4ACF-B1AF-6861CA1DC3AE}"/>
              </a:ext>
            </a:extLst>
          </p:cNvPr>
          <p:cNvSpPr>
            <a:spLocks noGrp="1"/>
          </p:cNvSpPr>
          <p:nvPr>
            <p:ph idx="1"/>
          </p:nvPr>
        </p:nvSpPr>
        <p:spPr/>
        <p:txBody>
          <a:bodyPr/>
          <a:lstStyle/>
          <a:p>
            <a:r>
              <a:rPr lang="en-AU" dirty="0"/>
              <a:t>Block Size</a:t>
            </a:r>
          </a:p>
          <a:p>
            <a:r>
              <a:rPr lang="en-AU" dirty="0"/>
              <a:t>Key Length</a:t>
            </a:r>
          </a:p>
          <a:p>
            <a:r>
              <a:rPr lang="en-AU" dirty="0"/>
              <a:t>Padding (Decrypted Plaintext)</a:t>
            </a:r>
          </a:p>
          <a:p>
            <a:endParaRPr lang="en-AU" dirty="0"/>
          </a:p>
        </p:txBody>
      </p:sp>
    </p:spTree>
    <p:extLst>
      <p:ext uri="{BB962C8B-B14F-4D97-AF65-F5344CB8AC3E}">
        <p14:creationId xmlns:p14="http://schemas.microsoft.com/office/powerpoint/2010/main" val="224086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1B52-4425-4308-923C-B4132EE292EB}"/>
              </a:ext>
            </a:extLst>
          </p:cNvPr>
          <p:cNvSpPr>
            <a:spLocks noGrp="1"/>
          </p:cNvSpPr>
          <p:nvPr>
            <p:ph type="title"/>
          </p:nvPr>
        </p:nvSpPr>
        <p:spPr/>
        <p:txBody>
          <a:bodyPr/>
          <a:lstStyle/>
          <a:p>
            <a:r>
              <a:rPr lang="en-AU" dirty="0"/>
              <a:t>What is the padding Oracles attack?</a:t>
            </a:r>
          </a:p>
        </p:txBody>
      </p:sp>
      <p:sp>
        <p:nvSpPr>
          <p:cNvPr id="3" name="Text Placeholder 2">
            <a:extLst>
              <a:ext uri="{FF2B5EF4-FFF2-40B4-BE49-F238E27FC236}">
                <a16:creationId xmlns:a16="http://schemas.microsoft.com/office/drawing/2014/main" id="{8ACF3E47-040E-4AA5-8DC3-476E4F04C71F}"/>
              </a:ext>
            </a:extLst>
          </p:cNvPr>
          <p:cNvSpPr>
            <a:spLocks noGrp="1"/>
          </p:cNvSpPr>
          <p:nvPr>
            <p:ph type="body" idx="1"/>
          </p:nvPr>
        </p:nvSpPr>
        <p:spPr/>
        <p:txBody>
          <a:bodyPr/>
          <a:lstStyle/>
          <a:p>
            <a:r>
              <a:rPr lang="en-AU" dirty="0">
                <a:solidFill>
                  <a:srgbClr val="66FFFF"/>
                </a:solidFill>
              </a:rPr>
              <a:t>Samuel </a:t>
            </a:r>
            <a:r>
              <a:rPr lang="en-AU" dirty="0" err="1">
                <a:solidFill>
                  <a:srgbClr val="66FFFF"/>
                </a:solidFill>
              </a:rPr>
              <a:t>clarke</a:t>
            </a:r>
            <a:endParaRPr lang="en-AU" dirty="0">
              <a:solidFill>
                <a:srgbClr val="66FFFF"/>
              </a:solidFill>
            </a:endParaRPr>
          </a:p>
        </p:txBody>
      </p:sp>
    </p:spTree>
    <p:extLst>
      <p:ext uri="{BB962C8B-B14F-4D97-AF65-F5344CB8AC3E}">
        <p14:creationId xmlns:p14="http://schemas.microsoft.com/office/powerpoint/2010/main" val="360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CBD6-0E99-46E5-9DF9-265ACB68F25C}"/>
              </a:ext>
            </a:extLst>
          </p:cNvPr>
          <p:cNvSpPr>
            <a:spLocks noGrp="1"/>
          </p:cNvSpPr>
          <p:nvPr>
            <p:ph type="title"/>
          </p:nvPr>
        </p:nvSpPr>
        <p:spPr/>
        <p:txBody>
          <a:bodyPr/>
          <a:lstStyle/>
          <a:p>
            <a:r>
              <a:rPr lang="en-AU" dirty="0"/>
              <a:t>How the padding oracle attack works</a:t>
            </a:r>
          </a:p>
        </p:txBody>
      </p:sp>
      <p:sp>
        <p:nvSpPr>
          <p:cNvPr id="3" name="Text Placeholder 2">
            <a:extLst>
              <a:ext uri="{FF2B5EF4-FFF2-40B4-BE49-F238E27FC236}">
                <a16:creationId xmlns:a16="http://schemas.microsoft.com/office/drawing/2014/main" id="{CB685536-685F-4738-AE8B-61630B9C5F40}"/>
              </a:ext>
            </a:extLst>
          </p:cNvPr>
          <p:cNvSpPr>
            <a:spLocks noGrp="1"/>
          </p:cNvSpPr>
          <p:nvPr>
            <p:ph type="body" idx="1"/>
          </p:nvPr>
        </p:nvSpPr>
        <p:spPr/>
        <p:txBody>
          <a:bodyPr/>
          <a:lstStyle/>
          <a:p>
            <a:endParaRPr lang="en-AU" dirty="0">
              <a:solidFill>
                <a:schemeClr val="tx2"/>
              </a:solidFill>
            </a:endParaRPr>
          </a:p>
        </p:txBody>
      </p:sp>
    </p:spTree>
    <p:extLst>
      <p:ext uri="{BB962C8B-B14F-4D97-AF65-F5344CB8AC3E}">
        <p14:creationId xmlns:p14="http://schemas.microsoft.com/office/powerpoint/2010/main" val="383260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8EEC31-DC76-4265-8994-3BE682977BB3}"/>
              </a:ext>
            </a:extLst>
          </p:cNvPr>
          <p:cNvSpPr>
            <a:spLocks noGrp="1"/>
          </p:cNvSpPr>
          <p:nvPr>
            <p:ph type="title"/>
          </p:nvPr>
        </p:nvSpPr>
        <p:spPr/>
        <p:txBody>
          <a:bodyPr/>
          <a:lstStyle/>
          <a:p>
            <a:r>
              <a:rPr lang="en-AU" dirty="0"/>
              <a:t>Let’s do an example using des-</a:t>
            </a:r>
            <a:r>
              <a:rPr lang="en-AU" dirty="0" err="1"/>
              <a:t>cbc</a:t>
            </a:r>
            <a:endParaRPr lang="en-AU" dirty="0"/>
          </a:p>
        </p:txBody>
      </p:sp>
      <p:sp>
        <p:nvSpPr>
          <p:cNvPr id="5" name="Content Placeholder 4">
            <a:extLst>
              <a:ext uri="{FF2B5EF4-FFF2-40B4-BE49-F238E27FC236}">
                <a16:creationId xmlns:a16="http://schemas.microsoft.com/office/drawing/2014/main" id="{BDBB47F4-1F94-480B-8E28-94BB9F868238}"/>
              </a:ext>
            </a:extLst>
          </p:cNvPr>
          <p:cNvSpPr>
            <a:spLocks noGrp="1"/>
          </p:cNvSpPr>
          <p:nvPr>
            <p:ph idx="1"/>
          </p:nvPr>
        </p:nvSpPr>
        <p:spPr/>
        <p:txBody>
          <a:bodyPr/>
          <a:lstStyle/>
          <a:p>
            <a:r>
              <a:rPr lang="en-AU" dirty="0"/>
              <a:t>Our Plain Text:</a:t>
            </a:r>
          </a:p>
          <a:p>
            <a:pPr marL="0" indent="0" algn="ctr">
              <a:buNone/>
            </a:pPr>
            <a:r>
              <a:rPr lang="en-AU" dirty="0">
                <a:solidFill>
                  <a:srgbClr val="66FFFF"/>
                </a:solidFill>
              </a:rPr>
              <a:t>"1234567 Hello!"::2bd63d24dd6515d0 f80c9d7ae82d5b6d</a:t>
            </a:r>
          </a:p>
          <a:p>
            <a:r>
              <a:rPr lang="en-AU" dirty="0"/>
              <a:t>Why only the second block?</a:t>
            </a:r>
          </a:p>
          <a:p>
            <a:endParaRPr lang="en-AU" dirty="0"/>
          </a:p>
        </p:txBody>
      </p:sp>
    </p:spTree>
    <p:extLst>
      <p:ext uri="{BB962C8B-B14F-4D97-AF65-F5344CB8AC3E}">
        <p14:creationId xmlns:p14="http://schemas.microsoft.com/office/powerpoint/2010/main" val="33012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900F898E-53D2-415F-9DC8-5BDD7DC42185}"/>
              </a:ext>
            </a:extLst>
          </p:cNvPr>
          <p:cNvSpPr>
            <a:spLocks noGrp="1"/>
          </p:cNvSpPr>
          <p:nvPr>
            <p:ph type="title"/>
          </p:nvPr>
        </p:nvSpPr>
        <p:spPr>
          <a:xfrm>
            <a:off x="1143001" y="615503"/>
            <a:ext cx="9905998" cy="1478570"/>
          </a:xfrm>
        </p:spPr>
        <p:txBody>
          <a:bodyPr/>
          <a:lstStyle/>
          <a:p>
            <a:r>
              <a:rPr lang="en-AU" dirty="0"/>
              <a:t>Padding oracle attack flow</a:t>
            </a:r>
          </a:p>
        </p:txBody>
      </p:sp>
      <p:sp>
        <p:nvSpPr>
          <p:cNvPr id="147" name="XOR">
            <a:extLst>
              <a:ext uri="{FF2B5EF4-FFF2-40B4-BE49-F238E27FC236}">
                <a16:creationId xmlns:a16="http://schemas.microsoft.com/office/drawing/2014/main" id="{84D470E9-93B2-43A0-9825-FA87B3CC572D}"/>
              </a:ext>
            </a:extLst>
          </p:cNvPr>
          <p:cNvSpPr/>
          <p:nvPr/>
        </p:nvSpPr>
        <p:spPr>
          <a:xfrm>
            <a:off x="7886212" y="4989299"/>
            <a:ext cx="517616" cy="47679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Block Cipher Group">
            <a:extLst>
              <a:ext uri="{FF2B5EF4-FFF2-40B4-BE49-F238E27FC236}">
                <a16:creationId xmlns:a16="http://schemas.microsoft.com/office/drawing/2014/main" id="{11FC3D03-5D26-4799-80C8-FFEF9C99ADE8}"/>
              </a:ext>
            </a:extLst>
          </p:cNvPr>
          <p:cNvGrpSpPr/>
          <p:nvPr/>
        </p:nvGrpSpPr>
        <p:grpSpPr>
          <a:xfrm>
            <a:off x="7042148" y="2957099"/>
            <a:ext cx="2422797" cy="973180"/>
            <a:chOff x="7042148" y="2957099"/>
            <a:chExt cx="2422797" cy="973180"/>
          </a:xfrm>
        </p:grpSpPr>
        <p:sp>
          <p:nvSpPr>
            <p:cNvPr id="149" name="Block Cipher Decryption Box">
              <a:extLst>
                <a:ext uri="{FF2B5EF4-FFF2-40B4-BE49-F238E27FC236}">
                  <a16:creationId xmlns:a16="http://schemas.microsoft.com/office/drawing/2014/main" id="{A742E747-83B2-419B-8EC0-417E3D24E2FB}"/>
                </a:ext>
              </a:extLst>
            </p:cNvPr>
            <p:cNvSpPr/>
            <p:nvPr/>
          </p:nvSpPr>
          <p:spPr>
            <a:xfrm>
              <a:off x="7993352" y="2957099"/>
              <a:ext cx="1471593" cy="97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Block Cipher Decryption</a:t>
              </a:r>
            </a:p>
          </p:txBody>
        </p:sp>
        <p:sp>
          <p:nvSpPr>
            <p:cNvPr id="150" name="Key Text">
              <a:extLst>
                <a:ext uri="{FF2B5EF4-FFF2-40B4-BE49-F238E27FC236}">
                  <a16:creationId xmlns:a16="http://schemas.microsoft.com/office/drawing/2014/main" id="{00F25DBB-C4BD-44FF-BD1C-409231C8222E}"/>
                </a:ext>
              </a:extLst>
            </p:cNvPr>
            <p:cNvSpPr txBox="1"/>
            <p:nvPr/>
          </p:nvSpPr>
          <p:spPr>
            <a:xfrm>
              <a:off x="7042148" y="3258685"/>
              <a:ext cx="530658" cy="369332"/>
            </a:xfrm>
            <a:prstGeom prst="rect">
              <a:avLst/>
            </a:prstGeom>
            <a:noFill/>
          </p:spPr>
          <p:txBody>
            <a:bodyPr wrap="none" rtlCol="0">
              <a:spAutoFit/>
            </a:bodyPr>
            <a:lstStyle/>
            <a:p>
              <a:r>
                <a:rPr lang="en-AU" dirty="0"/>
                <a:t>Key</a:t>
              </a:r>
            </a:p>
          </p:txBody>
        </p:sp>
        <p:sp>
          <p:nvSpPr>
            <p:cNvPr id="151" name="Key Arrow">
              <a:extLst>
                <a:ext uri="{FF2B5EF4-FFF2-40B4-BE49-F238E27FC236}">
                  <a16:creationId xmlns:a16="http://schemas.microsoft.com/office/drawing/2014/main" id="{2071A884-7347-4307-B237-B86269823196}"/>
                </a:ext>
              </a:extLst>
            </p:cNvPr>
            <p:cNvSpPr/>
            <p:nvPr/>
          </p:nvSpPr>
          <p:spPr>
            <a:xfrm>
              <a:off x="7514509" y="3384525"/>
              <a:ext cx="409433" cy="170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206" name="C' to XOR Arrow">
            <a:extLst>
              <a:ext uri="{FF2B5EF4-FFF2-40B4-BE49-F238E27FC236}">
                <a16:creationId xmlns:a16="http://schemas.microsoft.com/office/drawing/2014/main" id="{FCBE2E0D-6DAD-44F6-A56A-F2B70D1692C6}"/>
              </a:ext>
            </a:extLst>
          </p:cNvPr>
          <p:cNvCxnSpPr>
            <a:cxnSpLocks/>
            <a:stCxn id="108" idx="3"/>
            <a:endCxn id="147" idx="2"/>
          </p:cNvCxnSpPr>
          <p:nvPr/>
        </p:nvCxnSpPr>
        <p:spPr>
          <a:xfrm>
            <a:off x="4559823" y="2534784"/>
            <a:ext cx="3326389" cy="2692912"/>
          </a:xfrm>
          <a:prstGeom prst="bentConnector3">
            <a:avLst>
              <a:gd name="adj1" fmla="val 2503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2 to Decryption Arrow">
            <a:extLst>
              <a:ext uri="{FF2B5EF4-FFF2-40B4-BE49-F238E27FC236}">
                <a16:creationId xmlns:a16="http://schemas.microsoft.com/office/drawing/2014/main" id="{D7F47195-9F71-4BE9-9B04-77810289EF10}"/>
              </a:ext>
            </a:extLst>
          </p:cNvPr>
          <p:cNvCxnSpPr>
            <a:cxnSpLocks/>
          </p:cNvCxnSpPr>
          <p:nvPr/>
        </p:nvCxnSpPr>
        <p:spPr>
          <a:xfrm>
            <a:off x="8744385" y="2715561"/>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Decryption to XOR Arrow">
            <a:extLst>
              <a:ext uri="{FF2B5EF4-FFF2-40B4-BE49-F238E27FC236}">
                <a16:creationId xmlns:a16="http://schemas.microsoft.com/office/drawing/2014/main" id="{CF432850-AA26-49FD-A3D8-A3AAF87ED411}"/>
              </a:ext>
            </a:extLst>
          </p:cNvPr>
          <p:cNvCxnSpPr>
            <a:cxnSpLocks/>
            <a:stCxn id="149" idx="2"/>
            <a:endCxn id="147" idx="0"/>
          </p:cNvCxnSpPr>
          <p:nvPr/>
        </p:nvCxnSpPr>
        <p:spPr>
          <a:xfrm rot="5400000">
            <a:off x="7907575" y="4167725"/>
            <a:ext cx="1059020" cy="584129"/>
          </a:xfrm>
          <a:prstGeom prst="bentConnector3">
            <a:avLst>
              <a:gd name="adj1" fmla="val 8089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XOR to P2 Arrow">
            <a:extLst>
              <a:ext uri="{FF2B5EF4-FFF2-40B4-BE49-F238E27FC236}">
                <a16:creationId xmlns:a16="http://schemas.microsoft.com/office/drawing/2014/main" id="{AC500DC8-BD88-4A3E-8EAA-E077AD0F78DE}"/>
              </a:ext>
            </a:extLst>
          </p:cNvPr>
          <p:cNvCxnSpPr>
            <a:cxnSpLocks/>
          </p:cNvCxnSpPr>
          <p:nvPr/>
        </p:nvCxnSpPr>
        <p:spPr>
          <a:xfrm>
            <a:off x="8153248" y="5529824"/>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C'[8]=??">
            <a:extLst>
              <a:ext uri="{FF2B5EF4-FFF2-40B4-BE49-F238E27FC236}">
                <a16:creationId xmlns:a16="http://schemas.microsoft.com/office/drawing/2014/main" id="{F2484B21-8208-4A13-AED9-F7E2F747B3D2}"/>
              </a:ext>
            </a:extLst>
          </p:cNvPr>
          <p:cNvSpPr/>
          <p:nvPr/>
        </p:nvSpPr>
        <p:spPr>
          <a:xfrm>
            <a:off x="4117040"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a:t>
            </a:r>
          </a:p>
        </p:txBody>
      </p:sp>
      <p:sp>
        <p:nvSpPr>
          <p:cNvPr id="62" name="C'[8]=d3">
            <a:extLst>
              <a:ext uri="{FF2B5EF4-FFF2-40B4-BE49-F238E27FC236}">
                <a16:creationId xmlns:a16="http://schemas.microsoft.com/office/drawing/2014/main" id="{131E36DD-C9B6-4DDE-B9BC-6342BA891E83}"/>
              </a:ext>
            </a:extLst>
          </p:cNvPr>
          <p:cNvSpPr/>
          <p:nvPr/>
        </p:nvSpPr>
        <p:spPr>
          <a:xfrm>
            <a:off x="4117040" y="2357296"/>
            <a:ext cx="441178"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d3</a:t>
            </a:r>
          </a:p>
        </p:txBody>
      </p:sp>
      <p:sp>
        <p:nvSpPr>
          <p:cNvPr id="69" name="C'[8]=d0">
            <a:extLst>
              <a:ext uri="{FF2B5EF4-FFF2-40B4-BE49-F238E27FC236}">
                <a16:creationId xmlns:a16="http://schemas.microsoft.com/office/drawing/2014/main" id="{D6E589A3-0B36-40B8-8B9B-B5FB06002E7B}"/>
              </a:ext>
            </a:extLst>
          </p:cNvPr>
          <p:cNvSpPr/>
          <p:nvPr/>
        </p:nvSpPr>
        <p:spPr>
          <a:xfrm>
            <a:off x="4117040"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d0</a:t>
            </a:r>
          </a:p>
        </p:txBody>
      </p:sp>
      <p:sp>
        <p:nvSpPr>
          <p:cNvPr id="82" name="C'[8]=d1">
            <a:extLst>
              <a:ext uri="{FF2B5EF4-FFF2-40B4-BE49-F238E27FC236}">
                <a16:creationId xmlns:a16="http://schemas.microsoft.com/office/drawing/2014/main" id="{6522402D-E116-4629-A3B2-7CF4D9573536}"/>
              </a:ext>
            </a:extLst>
          </p:cNvPr>
          <p:cNvSpPr/>
          <p:nvPr/>
        </p:nvSpPr>
        <p:spPr>
          <a:xfrm>
            <a:off x="4117040"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d1</a:t>
            </a:r>
          </a:p>
        </p:txBody>
      </p:sp>
      <p:sp>
        <p:nvSpPr>
          <p:cNvPr id="97" name="C'[8]=06">
            <a:extLst>
              <a:ext uri="{FF2B5EF4-FFF2-40B4-BE49-F238E27FC236}">
                <a16:creationId xmlns:a16="http://schemas.microsoft.com/office/drawing/2014/main" id="{966C0029-92F8-468D-B940-5633F5C5CEEF}"/>
              </a:ext>
            </a:extLst>
          </p:cNvPr>
          <p:cNvSpPr/>
          <p:nvPr/>
        </p:nvSpPr>
        <p:spPr>
          <a:xfrm>
            <a:off x="4117040"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06</a:t>
            </a:r>
          </a:p>
        </p:txBody>
      </p:sp>
      <p:sp>
        <p:nvSpPr>
          <p:cNvPr id="71" name="C'[7]=15">
            <a:extLst>
              <a:ext uri="{FF2B5EF4-FFF2-40B4-BE49-F238E27FC236}">
                <a16:creationId xmlns:a16="http://schemas.microsoft.com/office/drawing/2014/main" id="{07AC3089-D0BC-4DC3-812F-13B3FD29FF09}"/>
              </a:ext>
            </a:extLst>
          </p:cNvPr>
          <p:cNvSpPr/>
          <p:nvPr/>
        </p:nvSpPr>
        <p:spPr>
          <a:xfrm>
            <a:off x="3672551" y="235729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15</a:t>
            </a:r>
          </a:p>
        </p:txBody>
      </p:sp>
      <p:sp>
        <p:nvSpPr>
          <p:cNvPr id="70" name="C'[7]=??">
            <a:extLst>
              <a:ext uri="{FF2B5EF4-FFF2-40B4-BE49-F238E27FC236}">
                <a16:creationId xmlns:a16="http://schemas.microsoft.com/office/drawing/2014/main" id="{920E8164-297E-4A7D-9092-24197CBB074E}"/>
              </a:ext>
            </a:extLst>
          </p:cNvPr>
          <p:cNvSpPr/>
          <p:nvPr/>
        </p:nvSpPr>
        <p:spPr>
          <a:xfrm>
            <a:off x="3672551" y="2357294"/>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a:t>
            </a:r>
          </a:p>
        </p:txBody>
      </p:sp>
      <p:sp>
        <p:nvSpPr>
          <p:cNvPr id="79" name="C'[6]=??">
            <a:extLst>
              <a:ext uri="{FF2B5EF4-FFF2-40B4-BE49-F238E27FC236}">
                <a16:creationId xmlns:a16="http://schemas.microsoft.com/office/drawing/2014/main" id="{3F2CFB8A-78F1-4901-8776-B140D8E89A78}"/>
              </a:ext>
            </a:extLst>
          </p:cNvPr>
          <p:cNvSpPr/>
          <p:nvPr/>
        </p:nvSpPr>
        <p:spPr>
          <a:xfrm>
            <a:off x="3255185"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a:t>
            </a:r>
          </a:p>
        </p:txBody>
      </p:sp>
      <p:sp>
        <p:nvSpPr>
          <p:cNvPr id="98" name="C'[5]=??">
            <a:extLst>
              <a:ext uri="{FF2B5EF4-FFF2-40B4-BE49-F238E27FC236}">
                <a16:creationId xmlns:a16="http://schemas.microsoft.com/office/drawing/2014/main" id="{93FD1FB1-D670-40CF-98C8-7D3B9013DFE2}"/>
              </a:ext>
            </a:extLst>
          </p:cNvPr>
          <p:cNvSpPr/>
          <p:nvPr/>
        </p:nvSpPr>
        <p:spPr>
          <a:xfrm>
            <a:off x="2808821"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a:t>
            </a:r>
          </a:p>
        </p:txBody>
      </p:sp>
      <p:sp>
        <p:nvSpPr>
          <p:cNvPr id="83" name="C'[7]=14">
            <a:extLst>
              <a:ext uri="{FF2B5EF4-FFF2-40B4-BE49-F238E27FC236}">
                <a16:creationId xmlns:a16="http://schemas.microsoft.com/office/drawing/2014/main" id="{04BA7F65-FC93-4F4E-8093-51E1EEC30CD8}"/>
              </a:ext>
            </a:extLst>
          </p:cNvPr>
          <p:cNvSpPr/>
          <p:nvPr/>
        </p:nvSpPr>
        <p:spPr>
          <a:xfrm>
            <a:off x="3672551" y="235729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14</a:t>
            </a:r>
          </a:p>
        </p:txBody>
      </p:sp>
      <p:sp>
        <p:nvSpPr>
          <p:cNvPr id="95" name="C'[7]=13">
            <a:extLst>
              <a:ext uri="{FF2B5EF4-FFF2-40B4-BE49-F238E27FC236}">
                <a16:creationId xmlns:a16="http://schemas.microsoft.com/office/drawing/2014/main" id="{66D2ACEA-3B2B-4C4D-BE3F-B537FBE2EEB3}"/>
              </a:ext>
            </a:extLst>
          </p:cNvPr>
          <p:cNvSpPr/>
          <p:nvPr/>
        </p:nvSpPr>
        <p:spPr>
          <a:xfrm>
            <a:off x="3672551" y="2357294"/>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13</a:t>
            </a:r>
          </a:p>
        </p:txBody>
      </p:sp>
      <p:sp>
        <p:nvSpPr>
          <p:cNvPr id="107" name="C'[7]=00">
            <a:extLst>
              <a:ext uri="{FF2B5EF4-FFF2-40B4-BE49-F238E27FC236}">
                <a16:creationId xmlns:a16="http://schemas.microsoft.com/office/drawing/2014/main" id="{D077C213-1ED7-4887-ACAC-2B44F39B0866}"/>
              </a:ext>
            </a:extLst>
          </p:cNvPr>
          <p:cNvSpPr/>
          <p:nvPr/>
        </p:nvSpPr>
        <p:spPr>
          <a:xfrm>
            <a:off x="3672551" y="2357294"/>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84" name="C'[6]=47">
            <a:extLst>
              <a:ext uri="{FF2B5EF4-FFF2-40B4-BE49-F238E27FC236}">
                <a16:creationId xmlns:a16="http://schemas.microsoft.com/office/drawing/2014/main" id="{0F47DBC3-216B-4AB2-895E-55FB0266EDE0}"/>
              </a:ext>
            </a:extLst>
          </p:cNvPr>
          <p:cNvSpPr/>
          <p:nvPr/>
        </p:nvSpPr>
        <p:spPr>
          <a:xfrm>
            <a:off x="3251604"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47</a:t>
            </a:r>
          </a:p>
        </p:txBody>
      </p:sp>
      <p:sp>
        <p:nvSpPr>
          <p:cNvPr id="93" name="C'[6]=40">
            <a:extLst>
              <a:ext uri="{FF2B5EF4-FFF2-40B4-BE49-F238E27FC236}">
                <a16:creationId xmlns:a16="http://schemas.microsoft.com/office/drawing/2014/main" id="{85CCDC56-40B9-445F-ACEB-959EED58C0F3}"/>
              </a:ext>
            </a:extLst>
          </p:cNvPr>
          <p:cNvSpPr/>
          <p:nvPr/>
        </p:nvSpPr>
        <p:spPr>
          <a:xfrm>
            <a:off x="3246957"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40</a:t>
            </a:r>
          </a:p>
        </p:txBody>
      </p:sp>
      <p:sp>
        <p:nvSpPr>
          <p:cNvPr id="100" name="C'[5]=b6">
            <a:extLst>
              <a:ext uri="{FF2B5EF4-FFF2-40B4-BE49-F238E27FC236}">
                <a16:creationId xmlns:a16="http://schemas.microsoft.com/office/drawing/2014/main" id="{B981E4AA-C871-4F23-9191-C68A1D90DB8B}"/>
              </a:ext>
            </a:extLst>
          </p:cNvPr>
          <p:cNvSpPr/>
          <p:nvPr/>
        </p:nvSpPr>
        <p:spPr>
          <a:xfrm>
            <a:off x="2808821"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b6</a:t>
            </a:r>
          </a:p>
        </p:txBody>
      </p:sp>
      <p:sp>
        <p:nvSpPr>
          <p:cNvPr id="105" name="C'[5]=00">
            <a:extLst>
              <a:ext uri="{FF2B5EF4-FFF2-40B4-BE49-F238E27FC236}">
                <a16:creationId xmlns:a16="http://schemas.microsoft.com/office/drawing/2014/main" id="{0067684D-CE5F-413B-B581-2F35AEDAF197}"/>
              </a:ext>
            </a:extLst>
          </p:cNvPr>
          <p:cNvSpPr/>
          <p:nvPr/>
        </p:nvSpPr>
        <p:spPr>
          <a:xfrm>
            <a:off x="2808821"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06" name="C'[6]=00">
            <a:extLst>
              <a:ext uri="{FF2B5EF4-FFF2-40B4-BE49-F238E27FC236}">
                <a16:creationId xmlns:a16="http://schemas.microsoft.com/office/drawing/2014/main" id="{714B26C3-FB62-4222-9807-BF54CB0F6290}"/>
              </a:ext>
            </a:extLst>
          </p:cNvPr>
          <p:cNvSpPr/>
          <p:nvPr/>
        </p:nvSpPr>
        <p:spPr>
          <a:xfrm>
            <a:off x="3246957"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08" name="C'[8]=00">
            <a:extLst>
              <a:ext uri="{FF2B5EF4-FFF2-40B4-BE49-F238E27FC236}">
                <a16:creationId xmlns:a16="http://schemas.microsoft.com/office/drawing/2014/main" id="{9C171F25-E4D0-4025-9190-AE5AEB75AAF8}"/>
              </a:ext>
            </a:extLst>
          </p:cNvPr>
          <p:cNvSpPr/>
          <p:nvPr/>
        </p:nvSpPr>
        <p:spPr>
          <a:xfrm>
            <a:off x="4117040"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grpSp>
        <p:nvGrpSpPr>
          <p:cNvPr id="5" name="C' Group">
            <a:extLst>
              <a:ext uri="{FF2B5EF4-FFF2-40B4-BE49-F238E27FC236}">
                <a16:creationId xmlns:a16="http://schemas.microsoft.com/office/drawing/2014/main" id="{165ADE94-B492-4661-9CDF-A85DDE1918E7}"/>
              </a:ext>
            </a:extLst>
          </p:cNvPr>
          <p:cNvGrpSpPr/>
          <p:nvPr/>
        </p:nvGrpSpPr>
        <p:grpSpPr>
          <a:xfrm>
            <a:off x="1050227" y="1991254"/>
            <a:ext cx="2385689" cy="721017"/>
            <a:chOff x="1050227" y="1991254"/>
            <a:chExt cx="2385689" cy="721017"/>
          </a:xfrm>
        </p:grpSpPr>
        <p:sp>
          <p:nvSpPr>
            <p:cNvPr id="75" name="C'[1]=00">
              <a:extLst>
                <a:ext uri="{FF2B5EF4-FFF2-40B4-BE49-F238E27FC236}">
                  <a16:creationId xmlns:a16="http://schemas.microsoft.com/office/drawing/2014/main" id="{868392AF-5DA1-472E-B46B-23BA11EF9C1E}"/>
                </a:ext>
              </a:extLst>
            </p:cNvPr>
            <p:cNvSpPr/>
            <p:nvPr/>
          </p:nvSpPr>
          <p:spPr>
            <a:xfrm>
              <a:off x="1050227"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01" name="C'[2]=00">
              <a:extLst>
                <a:ext uri="{FF2B5EF4-FFF2-40B4-BE49-F238E27FC236}">
                  <a16:creationId xmlns:a16="http://schemas.microsoft.com/office/drawing/2014/main" id="{3EBF629D-EC7F-4782-9DB3-5589DF40B5B3}"/>
                </a:ext>
              </a:extLst>
            </p:cNvPr>
            <p:cNvSpPr/>
            <p:nvPr/>
          </p:nvSpPr>
          <p:spPr>
            <a:xfrm>
              <a:off x="1488363"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03" name="C'[3]=00">
              <a:extLst>
                <a:ext uri="{FF2B5EF4-FFF2-40B4-BE49-F238E27FC236}">
                  <a16:creationId xmlns:a16="http://schemas.microsoft.com/office/drawing/2014/main" id="{F6469BF5-5F13-4C83-8D04-341294EDD4A8}"/>
                </a:ext>
              </a:extLst>
            </p:cNvPr>
            <p:cNvSpPr/>
            <p:nvPr/>
          </p:nvSpPr>
          <p:spPr>
            <a:xfrm>
              <a:off x="1936130"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04" name="C'[4]=00">
              <a:extLst>
                <a:ext uri="{FF2B5EF4-FFF2-40B4-BE49-F238E27FC236}">
                  <a16:creationId xmlns:a16="http://schemas.microsoft.com/office/drawing/2014/main" id="{372A0C54-C497-47C5-A43D-3214EFE6082B}"/>
                </a:ext>
              </a:extLst>
            </p:cNvPr>
            <p:cNvSpPr/>
            <p:nvPr/>
          </p:nvSpPr>
          <p:spPr>
            <a:xfrm>
              <a:off x="2374266"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76" name="Crafted Ciphertext C'">
              <a:extLst>
                <a:ext uri="{FF2B5EF4-FFF2-40B4-BE49-F238E27FC236}">
                  <a16:creationId xmlns:a16="http://schemas.microsoft.com/office/drawing/2014/main" id="{681D87D6-3C79-412D-BCE2-6D75BBAE366E}"/>
                </a:ext>
              </a:extLst>
            </p:cNvPr>
            <p:cNvSpPr txBox="1"/>
            <p:nvPr/>
          </p:nvSpPr>
          <p:spPr>
            <a:xfrm>
              <a:off x="1050227" y="1991254"/>
              <a:ext cx="2385689" cy="369332"/>
            </a:xfrm>
            <a:prstGeom prst="rect">
              <a:avLst/>
            </a:prstGeom>
            <a:noFill/>
          </p:spPr>
          <p:txBody>
            <a:bodyPr wrap="square" rtlCol="0">
              <a:spAutoFit/>
            </a:bodyPr>
            <a:lstStyle/>
            <a:p>
              <a:r>
                <a:rPr lang="en-AU" dirty="0"/>
                <a:t>Crafted Ciphertext </a:t>
              </a:r>
              <a:r>
                <a:rPr lang="en-AU" b="1" dirty="0"/>
                <a:t>C’</a:t>
              </a:r>
            </a:p>
          </p:txBody>
        </p:sp>
      </p:grpSp>
      <p:grpSp>
        <p:nvGrpSpPr>
          <p:cNvPr id="110" name="C2 Group">
            <a:extLst>
              <a:ext uri="{FF2B5EF4-FFF2-40B4-BE49-F238E27FC236}">
                <a16:creationId xmlns:a16="http://schemas.microsoft.com/office/drawing/2014/main" id="{11508DE6-113C-4E85-9F2C-EA7C57808FCA}"/>
              </a:ext>
            </a:extLst>
          </p:cNvPr>
          <p:cNvGrpSpPr/>
          <p:nvPr/>
        </p:nvGrpSpPr>
        <p:grpSpPr>
          <a:xfrm>
            <a:off x="6386426" y="1991254"/>
            <a:ext cx="3525416" cy="724307"/>
            <a:chOff x="2351488" y="2285073"/>
            <a:chExt cx="3525416" cy="724307"/>
          </a:xfrm>
        </p:grpSpPr>
        <p:sp>
          <p:nvSpPr>
            <p:cNvPr id="112" name="Original Ciphertext C2 Text">
              <a:extLst>
                <a:ext uri="{FF2B5EF4-FFF2-40B4-BE49-F238E27FC236}">
                  <a16:creationId xmlns:a16="http://schemas.microsoft.com/office/drawing/2014/main" id="{89BABA14-3829-4C7D-AAA4-2DA7EF9529F3}"/>
                </a:ext>
              </a:extLst>
            </p:cNvPr>
            <p:cNvSpPr txBox="1"/>
            <p:nvPr/>
          </p:nvSpPr>
          <p:spPr>
            <a:xfrm>
              <a:off x="2351488" y="2285073"/>
              <a:ext cx="2450910" cy="369332"/>
            </a:xfrm>
            <a:prstGeom prst="rect">
              <a:avLst/>
            </a:prstGeom>
            <a:noFill/>
          </p:spPr>
          <p:txBody>
            <a:bodyPr wrap="square" rtlCol="0">
              <a:spAutoFit/>
            </a:bodyPr>
            <a:lstStyle/>
            <a:p>
              <a:r>
                <a:rPr lang="en-AU" dirty="0"/>
                <a:t>Original Ciphertext </a:t>
              </a:r>
              <a:r>
                <a:rPr lang="en-AU" b="1" dirty="0"/>
                <a:t>C2</a:t>
              </a:r>
            </a:p>
          </p:txBody>
        </p:sp>
        <p:sp>
          <p:nvSpPr>
            <p:cNvPr id="111" name="C2[1]=00">
              <a:extLst>
                <a:ext uri="{FF2B5EF4-FFF2-40B4-BE49-F238E27FC236}">
                  <a16:creationId xmlns:a16="http://schemas.microsoft.com/office/drawing/2014/main" id="{25F42EF8-342F-48B9-9EC0-3430B5B02B19}"/>
                </a:ext>
              </a:extLst>
            </p:cNvPr>
            <p:cNvSpPr/>
            <p:nvPr/>
          </p:nvSpPr>
          <p:spPr>
            <a:xfrm>
              <a:off x="2351488"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f8</a:t>
              </a:r>
            </a:p>
          </p:txBody>
        </p:sp>
        <p:sp>
          <p:nvSpPr>
            <p:cNvPr id="113" name="C2[2]=00">
              <a:extLst>
                <a:ext uri="{FF2B5EF4-FFF2-40B4-BE49-F238E27FC236}">
                  <a16:creationId xmlns:a16="http://schemas.microsoft.com/office/drawing/2014/main" id="{ED1CDF1F-23CC-487B-A4E2-F6674A9413F6}"/>
                </a:ext>
              </a:extLst>
            </p:cNvPr>
            <p:cNvSpPr/>
            <p:nvPr/>
          </p:nvSpPr>
          <p:spPr>
            <a:xfrm>
              <a:off x="2789624"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0c</a:t>
              </a:r>
            </a:p>
          </p:txBody>
        </p:sp>
        <p:sp>
          <p:nvSpPr>
            <p:cNvPr id="114" name="C2[3]=00">
              <a:extLst>
                <a:ext uri="{FF2B5EF4-FFF2-40B4-BE49-F238E27FC236}">
                  <a16:creationId xmlns:a16="http://schemas.microsoft.com/office/drawing/2014/main" id="{60CC76E7-6831-4455-84DE-F006508BBC0A}"/>
                </a:ext>
              </a:extLst>
            </p:cNvPr>
            <p:cNvSpPr/>
            <p:nvPr/>
          </p:nvSpPr>
          <p:spPr>
            <a:xfrm>
              <a:off x="3237391"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9d</a:t>
              </a:r>
            </a:p>
          </p:txBody>
        </p:sp>
        <p:sp>
          <p:nvSpPr>
            <p:cNvPr id="115" name="C2[4]=00">
              <a:extLst>
                <a:ext uri="{FF2B5EF4-FFF2-40B4-BE49-F238E27FC236}">
                  <a16:creationId xmlns:a16="http://schemas.microsoft.com/office/drawing/2014/main" id="{298E5D5D-AF87-445D-A203-6F6CC098E622}"/>
                </a:ext>
              </a:extLst>
            </p:cNvPr>
            <p:cNvSpPr/>
            <p:nvPr/>
          </p:nvSpPr>
          <p:spPr>
            <a:xfrm>
              <a:off x="3675527"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7a</a:t>
              </a:r>
            </a:p>
          </p:txBody>
        </p:sp>
        <p:sp>
          <p:nvSpPr>
            <p:cNvPr id="116" name="C2[5]=00">
              <a:extLst>
                <a:ext uri="{FF2B5EF4-FFF2-40B4-BE49-F238E27FC236}">
                  <a16:creationId xmlns:a16="http://schemas.microsoft.com/office/drawing/2014/main" id="{2D25DF77-09DA-4B2E-936C-917494F97E7E}"/>
                </a:ext>
              </a:extLst>
            </p:cNvPr>
            <p:cNvSpPr/>
            <p:nvPr/>
          </p:nvSpPr>
          <p:spPr>
            <a:xfrm>
              <a:off x="4110082"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e8</a:t>
              </a:r>
            </a:p>
          </p:txBody>
        </p:sp>
        <p:sp>
          <p:nvSpPr>
            <p:cNvPr id="117" name="C2[6]=00">
              <a:extLst>
                <a:ext uri="{FF2B5EF4-FFF2-40B4-BE49-F238E27FC236}">
                  <a16:creationId xmlns:a16="http://schemas.microsoft.com/office/drawing/2014/main" id="{13F97919-7E9E-40CC-898E-EF0C1C65C4FE}"/>
                </a:ext>
              </a:extLst>
            </p:cNvPr>
            <p:cNvSpPr/>
            <p:nvPr/>
          </p:nvSpPr>
          <p:spPr>
            <a:xfrm>
              <a:off x="4548218"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2d</a:t>
              </a:r>
            </a:p>
          </p:txBody>
        </p:sp>
        <p:sp>
          <p:nvSpPr>
            <p:cNvPr id="118" name="C2[7]=00">
              <a:extLst>
                <a:ext uri="{FF2B5EF4-FFF2-40B4-BE49-F238E27FC236}">
                  <a16:creationId xmlns:a16="http://schemas.microsoft.com/office/drawing/2014/main" id="{BCBF36AD-397C-4562-8DD8-7DA943CC3AAE}"/>
                </a:ext>
              </a:extLst>
            </p:cNvPr>
            <p:cNvSpPr/>
            <p:nvPr/>
          </p:nvSpPr>
          <p:spPr>
            <a:xfrm>
              <a:off x="4995985"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5b</a:t>
              </a:r>
            </a:p>
          </p:txBody>
        </p:sp>
        <p:sp>
          <p:nvSpPr>
            <p:cNvPr id="119" name="C2[8]=00">
              <a:extLst>
                <a:ext uri="{FF2B5EF4-FFF2-40B4-BE49-F238E27FC236}">
                  <a16:creationId xmlns:a16="http://schemas.microsoft.com/office/drawing/2014/main" id="{FBA4988B-2F5F-4CE2-B5B4-355D8392CEB5}"/>
                </a:ext>
              </a:extLst>
            </p:cNvPr>
            <p:cNvSpPr/>
            <p:nvPr/>
          </p:nvSpPr>
          <p:spPr>
            <a:xfrm>
              <a:off x="5434121"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6d</a:t>
              </a:r>
            </a:p>
          </p:txBody>
        </p:sp>
      </p:grpSp>
      <p:sp>
        <p:nvSpPr>
          <p:cNvPr id="126" name="Padding[5]=00">
            <a:extLst>
              <a:ext uri="{FF2B5EF4-FFF2-40B4-BE49-F238E27FC236}">
                <a16:creationId xmlns:a16="http://schemas.microsoft.com/office/drawing/2014/main" id="{1C2D763C-AD0F-4D98-823F-8BB5FB93B5AB}"/>
              </a:ext>
            </a:extLst>
          </p:cNvPr>
          <p:cNvSpPr/>
          <p:nvPr/>
        </p:nvSpPr>
        <p:spPr>
          <a:xfrm>
            <a:off x="2769122"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28" name="Padding[6]=00">
            <a:extLst>
              <a:ext uri="{FF2B5EF4-FFF2-40B4-BE49-F238E27FC236}">
                <a16:creationId xmlns:a16="http://schemas.microsoft.com/office/drawing/2014/main" id="{0ACC7038-7A07-4BAF-AC73-A3ADCC69C679}"/>
              </a:ext>
            </a:extLst>
          </p:cNvPr>
          <p:cNvSpPr/>
          <p:nvPr/>
        </p:nvSpPr>
        <p:spPr>
          <a:xfrm>
            <a:off x="3207258"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29" name="Padding[7]=00">
            <a:extLst>
              <a:ext uri="{FF2B5EF4-FFF2-40B4-BE49-F238E27FC236}">
                <a16:creationId xmlns:a16="http://schemas.microsoft.com/office/drawing/2014/main" id="{F7B1F41C-075F-49A8-935A-2F6BD38BA19E}"/>
              </a:ext>
            </a:extLst>
          </p:cNvPr>
          <p:cNvSpPr/>
          <p:nvPr/>
        </p:nvSpPr>
        <p:spPr>
          <a:xfrm>
            <a:off x="3655025"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31" name="Padding[8]=00">
            <a:extLst>
              <a:ext uri="{FF2B5EF4-FFF2-40B4-BE49-F238E27FC236}">
                <a16:creationId xmlns:a16="http://schemas.microsoft.com/office/drawing/2014/main" id="{B76490EE-910C-4D79-9854-0ED0187C5244}"/>
              </a:ext>
            </a:extLst>
          </p:cNvPr>
          <p:cNvSpPr/>
          <p:nvPr/>
        </p:nvSpPr>
        <p:spPr>
          <a:xfrm>
            <a:off x="4093161"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78" name="Padding[6]=03">
            <a:extLst>
              <a:ext uri="{FF2B5EF4-FFF2-40B4-BE49-F238E27FC236}">
                <a16:creationId xmlns:a16="http://schemas.microsoft.com/office/drawing/2014/main" id="{916D6D06-C46B-4A1D-8501-717F0B684811}"/>
              </a:ext>
            </a:extLst>
          </p:cNvPr>
          <p:cNvSpPr/>
          <p:nvPr/>
        </p:nvSpPr>
        <p:spPr>
          <a:xfrm>
            <a:off x="3207258"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03</a:t>
            </a:r>
          </a:p>
        </p:txBody>
      </p:sp>
      <p:sp>
        <p:nvSpPr>
          <p:cNvPr id="87" name="Padding[8]=04">
            <a:extLst>
              <a:ext uri="{FF2B5EF4-FFF2-40B4-BE49-F238E27FC236}">
                <a16:creationId xmlns:a16="http://schemas.microsoft.com/office/drawing/2014/main" id="{BEFBF87C-2112-4A53-A641-0218C681D9DA}"/>
              </a:ext>
            </a:extLst>
          </p:cNvPr>
          <p:cNvSpPr/>
          <p:nvPr/>
        </p:nvSpPr>
        <p:spPr>
          <a:xfrm>
            <a:off x="4093161"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04</a:t>
            </a:r>
          </a:p>
        </p:txBody>
      </p:sp>
      <p:sp>
        <p:nvSpPr>
          <p:cNvPr id="88" name="Padding[7]=04">
            <a:extLst>
              <a:ext uri="{FF2B5EF4-FFF2-40B4-BE49-F238E27FC236}">
                <a16:creationId xmlns:a16="http://schemas.microsoft.com/office/drawing/2014/main" id="{78DAA56C-011E-4A3A-86B9-ECDF00089868}"/>
              </a:ext>
            </a:extLst>
          </p:cNvPr>
          <p:cNvSpPr/>
          <p:nvPr/>
        </p:nvSpPr>
        <p:spPr>
          <a:xfrm>
            <a:off x="3655024"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04</a:t>
            </a:r>
          </a:p>
        </p:txBody>
      </p:sp>
      <p:sp>
        <p:nvSpPr>
          <p:cNvPr id="89" name="Padding[6]=04">
            <a:extLst>
              <a:ext uri="{FF2B5EF4-FFF2-40B4-BE49-F238E27FC236}">
                <a16:creationId xmlns:a16="http://schemas.microsoft.com/office/drawing/2014/main" id="{A3B600B0-1A92-4906-A111-F933DDADB20F}"/>
              </a:ext>
            </a:extLst>
          </p:cNvPr>
          <p:cNvSpPr/>
          <p:nvPr/>
        </p:nvSpPr>
        <p:spPr>
          <a:xfrm>
            <a:off x="3207258"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04</a:t>
            </a:r>
          </a:p>
        </p:txBody>
      </p:sp>
      <p:sp>
        <p:nvSpPr>
          <p:cNvPr id="90" name="Padding[5]=04">
            <a:extLst>
              <a:ext uri="{FF2B5EF4-FFF2-40B4-BE49-F238E27FC236}">
                <a16:creationId xmlns:a16="http://schemas.microsoft.com/office/drawing/2014/main" id="{62C6C104-B709-4C71-8325-74E29A83F10F}"/>
              </a:ext>
            </a:extLst>
          </p:cNvPr>
          <p:cNvSpPr/>
          <p:nvPr/>
        </p:nvSpPr>
        <p:spPr>
          <a:xfrm>
            <a:off x="2769122"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04</a:t>
            </a:r>
          </a:p>
        </p:txBody>
      </p:sp>
      <p:grpSp>
        <p:nvGrpSpPr>
          <p:cNvPr id="3" name="Padding Group">
            <a:extLst>
              <a:ext uri="{FF2B5EF4-FFF2-40B4-BE49-F238E27FC236}">
                <a16:creationId xmlns:a16="http://schemas.microsoft.com/office/drawing/2014/main" id="{330F46CB-7C55-477D-B829-D9B7EBFEA3D9}"/>
              </a:ext>
            </a:extLst>
          </p:cNvPr>
          <p:cNvGrpSpPr/>
          <p:nvPr/>
        </p:nvGrpSpPr>
        <p:grpSpPr>
          <a:xfrm>
            <a:off x="1010528" y="3447338"/>
            <a:ext cx="1766822" cy="724307"/>
            <a:chOff x="1010528" y="3447338"/>
            <a:chExt cx="1766822" cy="724307"/>
          </a:xfrm>
        </p:grpSpPr>
        <p:sp>
          <p:nvSpPr>
            <p:cNvPr id="121" name="Padding[1]=00">
              <a:extLst>
                <a:ext uri="{FF2B5EF4-FFF2-40B4-BE49-F238E27FC236}">
                  <a16:creationId xmlns:a16="http://schemas.microsoft.com/office/drawing/2014/main" id="{A0EB9C79-F167-44CB-B443-B129D50661BF}"/>
                </a:ext>
              </a:extLst>
            </p:cNvPr>
            <p:cNvSpPr/>
            <p:nvPr/>
          </p:nvSpPr>
          <p:spPr>
            <a:xfrm>
              <a:off x="1010528"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23" name="Padding[2]=00">
              <a:extLst>
                <a:ext uri="{FF2B5EF4-FFF2-40B4-BE49-F238E27FC236}">
                  <a16:creationId xmlns:a16="http://schemas.microsoft.com/office/drawing/2014/main" id="{7D3E0E39-AFD1-4EEC-A246-B3F4FADF1A91}"/>
                </a:ext>
              </a:extLst>
            </p:cNvPr>
            <p:cNvSpPr/>
            <p:nvPr/>
          </p:nvSpPr>
          <p:spPr>
            <a:xfrm>
              <a:off x="1448664"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24" name="Padding[3]=00">
              <a:extLst>
                <a:ext uri="{FF2B5EF4-FFF2-40B4-BE49-F238E27FC236}">
                  <a16:creationId xmlns:a16="http://schemas.microsoft.com/office/drawing/2014/main" id="{E16091AA-4B11-42B6-B0F9-832D913866F3}"/>
                </a:ext>
              </a:extLst>
            </p:cNvPr>
            <p:cNvSpPr/>
            <p:nvPr/>
          </p:nvSpPr>
          <p:spPr>
            <a:xfrm>
              <a:off x="1896431"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25" name="Padding[4]=00">
              <a:extLst>
                <a:ext uri="{FF2B5EF4-FFF2-40B4-BE49-F238E27FC236}">
                  <a16:creationId xmlns:a16="http://schemas.microsoft.com/office/drawing/2014/main" id="{8596E411-AEA9-42C5-9C8F-44E5A012A030}"/>
                </a:ext>
              </a:extLst>
            </p:cNvPr>
            <p:cNvSpPr/>
            <p:nvPr/>
          </p:nvSpPr>
          <p:spPr>
            <a:xfrm>
              <a:off x="2334567"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22" name="Padding Text">
              <a:extLst>
                <a:ext uri="{FF2B5EF4-FFF2-40B4-BE49-F238E27FC236}">
                  <a16:creationId xmlns:a16="http://schemas.microsoft.com/office/drawing/2014/main" id="{129C580A-EA68-4668-B5D6-986AFA55CC68}"/>
                </a:ext>
              </a:extLst>
            </p:cNvPr>
            <p:cNvSpPr txBox="1"/>
            <p:nvPr/>
          </p:nvSpPr>
          <p:spPr>
            <a:xfrm>
              <a:off x="1010528" y="3447338"/>
              <a:ext cx="1319055" cy="369332"/>
            </a:xfrm>
            <a:prstGeom prst="rect">
              <a:avLst/>
            </a:prstGeom>
            <a:noFill/>
          </p:spPr>
          <p:txBody>
            <a:bodyPr wrap="square" rtlCol="0">
              <a:spAutoFit/>
            </a:bodyPr>
            <a:lstStyle/>
            <a:p>
              <a:r>
                <a:rPr lang="en-AU" dirty="0"/>
                <a:t>Padding</a:t>
              </a:r>
            </a:p>
          </p:txBody>
        </p:sp>
      </p:grpSp>
      <p:grpSp>
        <p:nvGrpSpPr>
          <p:cNvPr id="133" name="Plaintext P2 Group">
            <a:extLst>
              <a:ext uri="{FF2B5EF4-FFF2-40B4-BE49-F238E27FC236}">
                <a16:creationId xmlns:a16="http://schemas.microsoft.com/office/drawing/2014/main" id="{077195B5-8133-41FA-8AA9-A3E2C3993FC3}"/>
              </a:ext>
            </a:extLst>
          </p:cNvPr>
          <p:cNvGrpSpPr/>
          <p:nvPr/>
        </p:nvGrpSpPr>
        <p:grpSpPr>
          <a:xfrm>
            <a:off x="6390540" y="5529824"/>
            <a:ext cx="3525416" cy="724307"/>
            <a:chOff x="2351488" y="2285073"/>
            <a:chExt cx="3525416" cy="724307"/>
          </a:xfrm>
        </p:grpSpPr>
        <p:sp>
          <p:nvSpPr>
            <p:cNvPr id="135" name="Plaintext P2 Text">
              <a:extLst>
                <a:ext uri="{FF2B5EF4-FFF2-40B4-BE49-F238E27FC236}">
                  <a16:creationId xmlns:a16="http://schemas.microsoft.com/office/drawing/2014/main" id="{FCA65F47-C633-4902-99AC-9AA872DBB678}"/>
                </a:ext>
              </a:extLst>
            </p:cNvPr>
            <p:cNvSpPr txBox="1"/>
            <p:nvPr/>
          </p:nvSpPr>
          <p:spPr>
            <a:xfrm>
              <a:off x="2351488" y="2285073"/>
              <a:ext cx="1945762" cy="369332"/>
            </a:xfrm>
            <a:prstGeom prst="rect">
              <a:avLst/>
            </a:prstGeom>
            <a:noFill/>
          </p:spPr>
          <p:txBody>
            <a:bodyPr wrap="square" rtlCol="0">
              <a:spAutoFit/>
            </a:bodyPr>
            <a:lstStyle/>
            <a:p>
              <a:r>
                <a:rPr lang="en-AU" dirty="0"/>
                <a:t>Plaintext </a:t>
              </a:r>
              <a:r>
                <a:rPr lang="en-AU" b="1" dirty="0"/>
                <a:t>P2</a:t>
              </a:r>
            </a:p>
          </p:txBody>
        </p:sp>
        <p:sp>
          <p:nvSpPr>
            <p:cNvPr id="134" name="P2[1]">
              <a:extLst>
                <a:ext uri="{FF2B5EF4-FFF2-40B4-BE49-F238E27FC236}">
                  <a16:creationId xmlns:a16="http://schemas.microsoft.com/office/drawing/2014/main" id="{26D649A1-E2AB-4822-90B5-F115C617D114}"/>
                </a:ext>
              </a:extLst>
            </p:cNvPr>
            <p:cNvSpPr/>
            <p:nvPr/>
          </p:nvSpPr>
          <p:spPr>
            <a:xfrm>
              <a:off x="2351488"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36" name="P2[2]">
              <a:extLst>
                <a:ext uri="{FF2B5EF4-FFF2-40B4-BE49-F238E27FC236}">
                  <a16:creationId xmlns:a16="http://schemas.microsoft.com/office/drawing/2014/main" id="{BD98CC1A-5565-4E64-B75C-A2BF6CF467D0}"/>
                </a:ext>
              </a:extLst>
            </p:cNvPr>
            <p:cNvSpPr/>
            <p:nvPr/>
          </p:nvSpPr>
          <p:spPr>
            <a:xfrm>
              <a:off x="2789624"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37" name="P2[3]">
              <a:extLst>
                <a:ext uri="{FF2B5EF4-FFF2-40B4-BE49-F238E27FC236}">
                  <a16:creationId xmlns:a16="http://schemas.microsoft.com/office/drawing/2014/main" id="{FF1F0AE4-6C45-454F-9175-3246BFAB37A6}"/>
                </a:ext>
              </a:extLst>
            </p:cNvPr>
            <p:cNvSpPr/>
            <p:nvPr/>
          </p:nvSpPr>
          <p:spPr>
            <a:xfrm>
              <a:off x="3237391"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38" name="P2[4]">
              <a:extLst>
                <a:ext uri="{FF2B5EF4-FFF2-40B4-BE49-F238E27FC236}">
                  <a16:creationId xmlns:a16="http://schemas.microsoft.com/office/drawing/2014/main" id="{9F5C96E6-013F-4161-9A81-011543FD6797}"/>
                </a:ext>
              </a:extLst>
            </p:cNvPr>
            <p:cNvSpPr/>
            <p:nvPr/>
          </p:nvSpPr>
          <p:spPr>
            <a:xfrm>
              <a:off x="3675527"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39" name="P2[5]">
              <a:extLst>
                <a:ext uri="{FF2B5EF4-FFF2-40B4-BE49-F238E27FC236}">
                  <a16:creationId xmlns:a16="http://schemas.microsoft.com/office/drawing/2014/main" id="{385B7028-4E81-4FE8-A940-51FB10752EF5}"/>
                </a:ext>
              </a:extLst>
            </p:cNvPr>
            <p:cNvSpPr/>
            <p:nvPr/>
          </p:nvSpPr>
          <p:spPr>
            <a:xfrm>
              <a:off x="4110082"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40" name="P2[6]">
              <a:extLst>
                <a:ext uri="{FF2B5EF4-FFF2-40B4-BE49-F238E27FC236}">
                  <a16:creationId xmlns:a16="http://schemas.microsoft.com/office/drawing/2014/main" id="{778AACC1-4BCF-4F85-A28B-24E78284CD7D}"/>
                </a:ext>
              </a:extLst>
            </p:cNvPr>
            <p:cNvSpPr/>
            <p:nvPr/>
          </p:nvSpPr>
          <p:spPr>
            <a:xfrm>
              <a:off x="4548218"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41" name="P2[7]">
              <a:extLst>
                <a:ext uri="{FF2B5EF4-FFF2-40B4-BE49-F238E27FC236}">
                  <a16:creationId xmlns:a16="http://schemas.microsoft.com/office/drawing/2014/main" id="{5FD1419C-D94D-45E6-AB5B-275685A4B27D}"/>
                </a:ext>
              </a:extLst>
            </p:cNvPr>
            <p:cNvSpPr/>
            <p:nvPr/>
          </p:nvSpPr>
          <p:spPr>
            <a:xfrm>
              <a:off x="4995985"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43" name="P2[8]">
              <a:extLst>
                <a:ext uri="{FF2B5EF4-FFF2-40B4-BE49-F238E27FC236}">
                  <a16:creationId xmlns:a16="http://schemas.microsoft.com/office/drawing/2014/main" id="{EE4F2A53-4DD8-4968-8CF7-D9EF8A1404E3}"/>
                </a:ext>
              </a:extLst>
            </p:cNvPr>
            <p:cNvSpPr/>
            <p:nvPr/>
          </p:nvSpPr>
          <p:spPr>
            <a:xfrm>
              <a:off x="5434121"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sp>
        <p:nvSpPr>
          <p:cNvPr id="86" name="I2[6]=44">
            <a:extLst>
              <a:ext uri="{FF2B5EF4-FFF2-40B4-BE49-F238E27FC236}">
                <a16:creationId xmlns:a16="http://schemas.microsoft.com/office/drawing/2014/main" id="{B50BE340-5915-4AFD-BEF6-B960B5F7CDD8}"/>
              </a:ext>
            </a:extLst>
          </p:cNvPr>
          <p:cNvSpPr/>
          <p:nvPr/>
        </p:nvSpPr>
        <p:spPr>
          <a:xfrm>
            <a:off x="8579042"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44</a:t>
            </a:r>
          </a:p>
        </p:txBody>
      </p:sp>
      <p:sp>
        <p:nvSpPr>
          <p:cNvPr id="120" name="I2[6]=44">
            <a:extLst>
              <a:ext uri="{FF2B5EF4-FFF2-40B4-BE49-F238E27FC236}">
                <a16:creationId xmlns:a16="http://schemas.microsoft.com/office/drawing/2014/main" id="{53FF5D44-ECFC-49DA-922D-8F24BA194229}"/>
              </a:ext>
            </a:extLst>
          </p:cNvPr>
          <p:cNvSpPr/>
          <p:nvPr/>
        </p:nvSpPr>
        <p:spPr>
          <a:xfrm>
            <a:off x="8140906"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b2</a:t>
            </a:r>
          </a:p>
        </p:txBody>
      </p:sp>
      <p:sp>
        <p:nvSpPr>
          <p:cNvPr id="77" name="I2[7]=17">
            <a:extLst>
              <a:ext uri="{FF2B5EF4-FFF2-40B4-BE49-F238E27FC236}">
                <a16:creationId xmlns:a16="http://schemas.microsoft.com/office/drawing/2014/main" id="{6775524E-A81B-45A0-9C1A-CE67548E0C0A}"/>
              </a:ext>
            </a:extLst>
          </p:cNvPr>
          <p:cNvSpPr/>
          <p:nvPr/>
        </p:nvSpPr>
        <p:spPr>
          <a:xfrm>
            <a:off x="9026809"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17</a:t>
            </a:r>
          </a:p>
        </p:txBody>
      </p:sp>
      <p:sp>
        <p:nvSpPr>
          <p:cNvPr id="65" name="I2[8]=d2">
            <a:extLst>
              <a:ext uri="{FF2B5EF4-FFF2-40B4-BE49-F238E27FC236}">
                <a16:creationId xmlns:a16="http://schemas.microsoft.com/office/drawing/2014/main" id="{A5BD57FF-63AB-4422-9DF9-16031F7C2CE4}"/>
              </a:ext>
            </a:extLst>
          </p:cNvPr>
          <p:cNvSpPr/>
          <p:nvPr/>
        </p:nvSpPr>
        <p:spPr>
          <a:xfrm>
            <a:off x="9464945"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d2</a:t>
            </a:r>
          </a:p>
        </p:txBody>
      </p:sp>
      <p:sp>
        <p:nvSpPr>
          <p:cNvPr id="159" name="I2[5]=00">
            <a:extLst>
              <a:ext uri="{FF2B5EF4-FFF2-40B4-BE49-F238E27FC236}">
                <a16:creationId xmlns:a16="http://schemas.microsoft.com/office/drawing/2014/main" id="{EA37EBBB-2FD2-41F1-9464-4F2098267D1B}"/>
              </a:ext>
            </a:extLst>
          </p:cNvPr>
          <p:cNvSpPr/>
          <p:nvPr/>
        </p:nvSpPr>
        <p:spPr>
          <a:xfrm>
            <a:off x="8140906"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60" name="I2[6]=00">
            <a:extLst>
              <a:ext uri="{FF2B5EF4-FFF2-40B4-BE49-F238E27FC236}">
                <a16:creationId xmlns:a16="http://schemas.microsoft.com/office/drawing/2014/main" id="{B662298E-0D32-4CE9-980B-BBB7935A582D}"/>
              </a:ext>
            </a:extLst>
          </p:cNvPr>
          <p:cNvSpPr/>
          <p:nvPr/>
        </p:nvSpPr>
        <p:spPr>
          <a:xfrm>
            <a:off x="8579042"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61" name="I2[7]=00">
            <a:extLst>
              <a:ext uri="{FF2B5EF4-FFF2-40B4-BE49-F238E27FC236}">
                <a16:creationId xmlns:a16="http://schemas.microsoft.com/office/drawing/2014/main" id="{37BC03F9-B74A-4B1E-809F-4941F3F46AB0}"/>
              </a:ext>
            </a:extLst>
          </p:cNvPr>
          <p:cNvSpPr/>
          <p:nvPr/>
        </p:nvSpPr>
        <p:spPr>
          <a:xfrm>
            <a:off x="9026809"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62" name="I2[8]=00">
            <a:extLst>
              <a:ext uri="{FF2B5EF4-FFF2-40B4-BE49-F238E27FC236}">
                <a16:creationId xmlns:a16="http://schemas.microsoft.com/office/drawing/2014/main" id="{F6AF0138-CDA4-4882-881B-C430238C4E32}"/>
              </a:ext>
            </a:extLst>
          </p:cNvPr>
          <p:cNvSpPr/>
          <p:nvPr/>
        </p:nvSpPr>
        <p:spPr>
          <a:xfrm>
            <a:off x="9464945"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grpSp>
        <p:nvGrpSpPr>
          <p:cNvPr id="6" name="I2 Group">
            <a:extLst>
              <a:ext uri="{FF2B5EF4-FFF2-40B4-BE49-F238E27FC236}">
                <a16:creationId xmlns:a16="http://schemas.microsoft.com/office/drawing/2014/main" id="{6580A30B-9502-4B05-87CF-34FE173D7241}"/>
              </a:ext>
            </a:extLst>
          </p:cNvPr>
          <p:cNvGrpSpPr/>
          <p:nvPr/>
        </p:nvGrpSpPr>
        <p:grpSpPr>
          <a:xfrm>
            <a:off x="6382312" y="3955685"/>
            <a:ext cx="2578808" cy="724307"/>
            <a:chOff x="6382312" y="3955685"/>
            <a:chExt cx="2578808" cy="724307"/>
          </a:xfrm>
        </p:grpSpPr>
        <p:sp>
          <p:nvSpPr>
            <p:cNvPr id="152" name="I2[1]=00">
              <a:extLst>
                <a:ext uri="{FF2B5EF4-FFF2-40B4-BE49-F238E27FC236}">
                  <a16:creationId xmlns:a16="http://schemas.microsoft.com/office/drawing/2014/main" id="{9907ED3E-D8AE-4E7C-A3BE-713172B154D9}"/>
                </a:ext>
              </a:extLst>
            </p:cNvPr>
            <p:cNvSpPr/>
            <p:nvPr/>
          </p:nvSpPr>
          <p:spPr>
            <a:xfrm>
              <a:off x="6382312"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56" name="I2[2]=00">
              <a:extLst>
                <a:ext uri="{FF2B5EF4-FFF2-40B4-BE49-F238E27FC236}">
                  <a16:creationId xmlns:a16="http://schemas.microsoft.com/office/drawing/2014/main" id="{F76CD2F5-0289-43E7-9CBC-D238A9384A78}"/>
                </a:ext>
              </a:extLst>
            </p:cNvPr>
            <p:cNvSpPr/>
            <p:nvPr/>
          </p:nvSpPr>
          <p:spPr>
            <a:xfrm>
              <a:off x="6820448"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57" name="I2[3]=00">
              <a:extLst>
                <a:ext uri="{FF2B5EF4-FFF2-40B4-BE49-F238E27FC236}">
                  <a16:creationId xmlns:a16="http://schemas.microsoft.com/office/drawing/2014/main" id="{8840A4C3-8FEE-4B87-A5F5-02C3EF295F1E}"/>
                </a:ext>
              </a:extLst>
            </p:cNvPr>
            <p:cNvSpPr/>
            <p:nvPr/>
          </p:nvSpPr>
          <p:spPr>
            <a:xfrm>
              <a:off x="7268215"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58" name="I2[4]=00">
              <a:extLst>
                <a:ext uri="{FF2B5EF4-FFF2-40B4-BE49-F238E27FC236}">
                  <a16:creationId xmlns:a16="http://schemas.microsoft.com/office/drawing/2014/main" id="{03ED4233-3447-4E4C-8733-064D2504471E}"/>
                </a:ext>
              </a:extLst>
            </p:cNvPr>
            <p:cNvSpPr/>
            <p:nvPr/>
          </p:nvSpPr>
          <p:spPr>
            <a:xfrm>
              <a:off x="7706351"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00</a:t>
              </a:r>
            </a:p>
          </p:txBody>
        </p:sp>
        <p:sp>
          <p:nvSpPr>
            <p:cNvPr id="154" name="Intermediate State I2 Text">
              <a:extLst>
                <a:ext uri="{FF2B5EF4-FFF2-40B4-BE49-F238E27FC236}">
                  <a16:creationId xmlns:a16="http://schemas.microsoft.com/office/drawing/2014/main" id="{77D387FF-945F-4A22-820B-A7FB80A73025}"/>
                </a:ext>
              </a:extLst>
            </p:cNvPr>
            <p:cNvSpPr txBox="1"/>
            <p:nvPr/>
          </p:nvSpPr>
          <p:spPr>
            <a:xfrm>
              <a:off x="6382312" y="3955685"/>
              <a:ext cx="2578808" cy="369332"/>
            </a:xfrm>
            <a:prstGeom prst="rect">
              <a:avLst/>
            </a:prstGeom>
            <a:noFill/>
          </p:spPr>
          <p:txBody>
            <a:bodyPr wrap="square" rtlCol="0">
              <a:spAutoFit/>
            </a:bodyPr>
            <a:lstStyle/>
            <a:p>
              <a:r>
                <a:rPr lang="en-AU" dirty="0"/>
                <a:t>Intermediate State </a:t>
              </a:r>
              <a:r>
                <a:rPr lang="en-AU" b="1" dirty="0"/>
                <a:t>I2</a:t>
              </a:r>
            </a:p>
          </p:txBody>
        </p:sp>
      </p:grpSp>
      <p:sp>
        <p:nvSpPr>
          <p:cNvPr id="61" name="Padding[8]=01">
            <a:extLst>
              <a:ext uri="{FF2B5EF4-FFF2-40B4-BE49-F238E27FC236}">
                <a16:creationId xmlns:a16="http://schemas.microsoft.com/office/drawing/2014/main" id="{6A4F52D6-CB9C-4585-888B-85D9BF7D42F3}"/>
              </a:ext>
            </a:extLst>
          </p:cNvPr>
          <p:cNvSpPr/>
          <p:nvPr/>
        </p:nvSpPr>
        <p:spPr>
          <a:xfrm>
            <a:off x="4093161"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01</a:t>
            </a:r>
          </a:p>
        </p:txBody>
      </p:sp>
      <p:sp>
        <p:nvSpPr>
          <p:cNvPr id="66" name="Padding[8]=02">
            <a:extLst>
              <a:ext uri="{FF2B5EF4-FFF2-40B4-BE49-F238E27FC236}">
                <a16:creationId xmlns:a16="http://schemas.microsoft.com/office/drawing/2014/main" id="{A82609DC-39D2-41E0-9C42-6F2CBAF8297E}"/>
              </a:ext>
            </a:extLst>
          </p:cNvPr>
          <p:cNvSpPr/>
          <p:nvPr/>
        </p:nvSpPr>
        <p:spPr>
          <a:xfrm>
            <a:off x="4093161"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02</a:t>
            </a:r>
          </a:p>
        </p:txBody>
      </p:sp>
      <p:sp>
        <p:nvSpPr>
          <p:cNvPr id="72" name="Padding[8]=03">
            <a:extLst>
              <a:ext uri="{FF2B5EF4-FFF2-40B4-BE49-F238E27FC236}">
                <a16:creationId xmlns:a16="http://schemas.microsoft.com/office/drawing/2014/main" id="{75FEB2E8-BB3A-4F5B-94E8-E418D7743494}"/>
              </a:ext>
            </a:extLst>
          </p:cNvPr>
          <p:cNvSpPr/>
          <p:nvPr/>
        </p:nvSpPr>
        <p:spPr>
          <a:xfrm>
            <a:off x="4093161"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03</a:t>
            </a:r>
          </a:p>
        </p:txBody>
      </p:sp>
      <p:sp>
        <p:nvSpPr>
          <p:cNvPr id="67" name="Padding[7]=02">
            <a:extLst>
              <a:ext uri="{FF2B5EF4-FFF2-40B4-BE49-F238E27FC236}">
                <a16:creationId xmlns:a16="http://schemas.microsoft.com/office/drawing/2014/main" id="{395AF07C-FAB3-4CED-95B6-0B4943D153F3}"/>
              </a:ext>
            </a:extLst>
          </p:cNvPr>
          <p:cNvSpPr/>
          <p:nvPr/>
        </p:nvSpPr>
        <p:spPr>
          <a:xfrm>
            <a:off x="3655024"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02</a:t>
            </a:r>
          </a:p>
        </p:txBody>
      </p:sp>
      <p:sp>
        <p:nvSpPr>
          <p:cNvPr id="73" name="Padding[7]=03">
            <a:extLst>
              <a:ext uri="{FF2B5EF4-FFF2-40B4-BE49-F238E27FC236}">
                <a16:creationId xmlns:a16="http://schemas.microsoft.com/office/drawing/2014/main" id="{08D61784-864F-4ADA-9DC3-B58920CD65A2}"/>
              </a:ext>
            </a:extLst>
          </p:cNvPr>
          <p:cNvSpPr/>
          <p:nvPr/>
        </p:nvSpPr>
        <p:spPr>
          <a:xfrm>
            <a:off x="3655024"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03</a:t>
            </a:r>
          </a:p>
        </p:txBody>
      </p:sp>
      <p:sp>
        <p:nvSpPr>
          <p:cNvPr id="68" name="d2 XOR 02 = d0">
            <a:extLst>
              <a:ext uri="{FF2B5EF4-FFF2-40B4-BE49-F238E27FC236}">
                <a16:creationId xmlns:a16="http://schemas.microsoft.com/office/drawing/2014/main" id="{E0601851-78DD-4ACF-BD5D-87D3CF225127}"/>
              </a:ext>
            </a:extLst>
          </p:cNvPr>
          <p:cNvSpPr txBox="1"/>
          <p:nvPr/>
        </p:nvSpPr>
        <p:spPr>
          <a:xfrm>
            <a:off x="954424" y="4363781"/>
            <a:ext cx="1758366" cy="369332"/>
          </a:xfrm>
          <a:prstGeom prst="rect">
            <a:avLst/>
          </a:prstGeom>
          <a:noFill/>
        </p:spPr>
        <p:txBody>
          <a:bodyPr wrap="none" rtlCol="0">
            <a:spAutoFit/>
          </a:bodyPr>
          <a:lstStyle/>
          <a:p>
            <a:r>
              <a:rPr lang="en-AU" dirty="0">
                <a:solidFill>
                  <a:srgbClr val="66FFFF"/>
                </a:solidFill>
              </a:rPr>
              <a:t>d2 XOR 02 = </a:t>
            </a:r>
            <a:r>
              <a:rPr lang="en-AU" b="1" dirty="0">
                <a:solidFill>
                  <a:srgbClr val="66FFFF"/>
                </a:solidFill>
              </a:rPr>
              <a:t>d0</a:t>
            </a:r>
          </a:p>
        </p:txBody>
      </p:sp>
      <p:sp>
        <p:nvSpPr>
          <p:cNvPr id="2" name="d3 XOR 01 = d2">
            <a:extLst>
              <a:ext uri="{FF2B5EF4-FFF2-40B4-BE49-F238E27FC236}">
                <a16:creationId xmlns:a16="http://schemas.microsoft.com/office/drawing/2014/main" id="{840412F9-653F-4B16-9834-47D830A0EA6C}"/>
              </a:ext>
            </a:extLst>
          </p:cNvPr>
          <p:cNvSpPr txBox="1"/>
          <p:nvPr/>
        </p:nvSpPr>
        <p:spPr>
          <a:xfrm>
            <a:off x="954424" y="4363781"/>
            <a:ext cx="1767984" cy="369332"/>
          </a:xfrm>
          <a:prstGeom prst="rect">
            <a:avLst/>
          </a:prstGeom>
          <a:noFill/>
        </p:spPr>
        <p:txBody>
          <a:bodyPr wrap="none" rtlCol="0">
            <a:spAutoFit/>
          </a:bodyPr>
          <a:lstStyle/>
          <a:p>
            <a:r>
              <a:rPr lang="en-AU" dirty="0">
                <a:solidFill>
                  <a:srgbClr val="66FFFF"/>
                </a:solidFill>
              </a:rPr>
              <a:t>d3 XOR 01 = </a:t>
            </a:r>
            <a:r>
              <a:rPr lang="en-AU" b="1" dirty="0">
                <a:solidFill>
                  <a:srgbClr val="66FFFF"/>
                </a:solidFill>
              </a:rPr>
              <a:t>d2</a:t>
            </a:r>
          </a:p>
        </p:txBody>
      </p:sp>
      <p:sp>
        <p:nvSpPr>
          <p:cNvPr id="74" name="15 XOR 02 = 17">
            <a:extLst>
              <a:ext uri="{FF2B5EF4-FFF2-40B4-BE49-F238E27FC236}">
                <a16:creationId xmlns:a16="http://schemas.microsoft.com/office/drawing/2014/main" id="{B0419DCE-AF5A-4BA7-9520-D24B885F6EB9}"/>
              </a:ext>
            </a:extLst>
          </p:cNvPr>
          <p:cNvSpPr txBox="1"/>
          <p:nvPr/>
        </p:nvSpPr>
        <p:spPr>
          <a:xfrm>
            <a:off x="954424" y="4363781"/>
            <a:ext cx="1758366" cy="369332"/>
          </a:xfrm>
          <a:prstGeom prst="rect">
            <a:avLst/>
          </a:prstGeom>
          <a:noFill/>
        </p:spPr>
        <p:txBody>
          <a:bodyPr wrap="none" rtlCol="0">
            <a:spAutoFit/>
          </a:bodyPr>
          <a:lstStyle/>
          <a:p>
            <a:r>
              <a:rPr lang="en-AU" dirty="0">
                <a:solidFill>
                  <a:srgbClr val="66FFFF"/>
                </a:solidFill>
              </a:rPr>
              <a:t>15 XOR 02 = </a:t>
            </a:r>
            <a:r>
              <a:rPr lang="en-AU" b="1" dirty="0">
                <a:solidFill>
                  <a:srgbClr val="66FFFF"/>
                </a:solidFill>
              </a:rPr>
              <a:t>17</a:t>
            </a:r>
          </a:p>
        </p:txBody>
      </p:sp>
      <p:sp>
        <p:nvSpPr>
          <p:cNvPr id="80" name="17 XOR 03 = 14">
            <a:extLst>
              <a:ext uri="{FF2B5EF4-FFF2-40B4-BE49-F238E27FC236}">
                <a16:creationId xmlns:a16="http://schemas.microsoft.com/office/drawing/2014/main" id="{C6FA1548-B2ED-45AB-B450-C47353D70FF6}"/>
              </a:ext>
            </a:extLst>
          </p:cNvPr>
          <p:cNvSpPr txBox="1"/>
          <p:nvPr/>
        </p:nvSpPr>
        <p:spPr>
          <a:xfrm>
            <a:off x="954424" y="4363781"/>
            <a:ext cx="1758366" cy="369332"/>
          </a:xfrm>
          <a:prstGeom prst="rect">
            <a:avLst/>
          </a:prstGeom>
          <a:noFill/>
        </p:spPr>
        <p:txBody>
          <a:bodyPr wrap="none" rtlCol="0">
            <a:spAutoFit/>
          </a:bodyPr>
          <a:lstStyle/>
          <a:p>
            <a:r>
              <a:rPr lang="en-AU" dirty="0">
                <a:solidFill>
                  <a:srgbClr val="66FFFF"/>
                </a:solidFill>
              </a:rPr>
              <a:t>17 XOR 03 = </a:t>
            </a:r>
            <a:r>
              <a:rPr lang="en-AU" b="1" dirty="0">
                <a:solidFill>
                  <a:srgbClr val="66FFFF"/>
                </a:solidFill>
              </a:rPr>
              <a:t>14</a:t>
            </a:r>
          </a:p>
        </p:txBody>
      </p:sp>
      <p:sp>
        <p:nvSpPr>
          <p:cNvPr id="85" name="17 XOR 03 = 14">
            <a:extLst>
              <a:ext uri="{FF2B5EF4-FFF2-40B4-BE49-F238E27FC236}">
                <a16:creationId xmlns:a16="http://schemas.microsoft.com/office/drawing/2014/main" id="{C571E962-38DC-4E89-863B-57C16FAE8540}"/>
              </a:ext>
            </a:extLst>
          </p:cNvPr>
          <p:cNvSpPr txBox="1"/>
          <p:nvPr/>
        </p:nvSpPr>
        <p:spPr>
          <a:xfrm>
            <a:off x="954424" y="4363781"/>
            <a:ext cx="1758366" cy="369332"/>
          </a:xfrm>
          <a:prstGeom prst="rect">
            <a:avLst/>
          </a:prstGeom>
          <a:noFill/>
        </p:spPr>
        <p:txBody>
          <a:bodyPr wrap="none" rtlCol="0">
            <a:spAutoFit/>
          </a:bodyPr>
          <a:lstStyle/>
          <a:p>
            <a:r>
              <a:rPr lang="en-AU" dirty="0">
                <a:solidFill>
                  <a:srgbClr val="66FFFF"/>
                </a:solidFill>
              </a:rPr>
              <a:t>47 XOR 03 = </a:t>
            </a:r>
            <a:r>
              <a:rPr lang="en-AU" b="1" dirty="0">
                <a:solidFill>
                  <a:srgbClr val="66FFFF"/>
                </a:solidFill>
              </a:rPr>
              <a:t>44</a:t>
            </a:r>
          </a:p>
        </p:txBody>
      </p:sp>
      <p:sp>
        <p:nvSpPr>
          <p:cNvPr id="81" name="d2 XOR 03 = d1">
            <a:extLst>
              <a:ext uri="{FF2B5EF4-FFF2-40B4-BE49-F238E27FC236}">
                <a16:creationId xmlns:a16="http://schemas.microsoft.com/office/drawing/2014/main" id="{23BF6A3E-AC99-41BC-935A-99688A5EBCCB}"/>
              </a:ext>
            </a:extLst>
          </p:cNvPr>
          <p:cNvSpPr txBox="1"/>
          <p:nvPr/>
        </p:nvSpPr>
        <p:spPr>
          <a:xfrm>
            <a:off x="954424" y="4718756"/>
            <a:ext cx="1758366" cy="369332"/>
          </a:xfrm>
          <a:prstGeom prst="rect">
            <a:avLst/>
          </a:prstGeom>
          <a:noFill/>
        </p:spPr>
        <p:txBody>
          <a:bodyPr wrap="none" rtlCol="0">
            <a:spAutoFit/>
          </a:bodyPr>
          <a:lstStyle/>
          <a:p>
            <a:r>
              <a:rPr lang="en-AU" dirty="0">
                <a:solidFill>
                  <a:srgbClr val="66FFFF"/>
                </a:solidFill>
              </a:rPr>
              <a:t>d2 XOR 03 = </a:t>
            </a:r>
            <a:r>
              <a:rPr lang="en-AU" b="1" dirty="0">
                <a:solidFill>
                  <a:srgbClr val="66FFFF"/>
                </a:solidFill>
              </a:rPr>
              <a:t>d1</a:t>
            </a:r>
          </a:p>
        </p:txBody>
      </p:sp>
      <p:sp>
        <p:nvSpPr>
          <p:cNvPr id="91" name="44 XOR 04 = 40">
            <a:extLst>
              <a:ext uri="{FF2B5EF4-FFF2-40B4-BE49-F238E27FC236}">
                <a16:creationId xmlns:a16="http://schemas.microsoft.com/office/drawing/2014/main" id="{00C06C8C-A0C6-4438-9FD9-6E6CFEFCCFB6}"/>
              </a:ext>
            </a:extLst>
          </p:cNvPr>
          <p:cNvSpPr txBox="1"/>
          <p:nvPr/>
        </p:nvSpPr>
        <p:spPr>
          <a:xfrm>
            <a:off x="954424" y="4363781"/>
            <a:ext cx="1758366" cy="369332"/>
          </a:xfrm>
          <a:prstGeom prst="rect">
            <a:avLst/>
          </a:prstGeom>
          <a:noFill/>
        </p:spPr>
        <p:txBody>
          <a:bodyPr wrap="none" rtlCol="0">
            <a:spAutoFit/>
          </a:bodyPr>
          <a:lstStyle/>
          <a:p>
            <a:r>
              <a:rPr lang="en-AU" dirty="0">
                <a:solidFill>
                  <a:srgbClr val="66FFFF"/>
                </a:solidFill>
              </a:rPr>
              <a:t>44 XOR 04 = </a:t>
            </a:r>
            <a:r>
              <a:rPr lang="en-AU" b="1" dirty="0">
                <a:solidFill>
                  <a:srgbClr val="66FFFF"/>
                </a:solidFill>
              </a:rPr>
              <a:t>40</a:t>
            </a:r>
          </a:p>
        </p:txBody>
      </p:sp>
      <p:sp>
        <p:nvSpPr>
          <p:cNvPr id="94" name="17 XOR 04 = 13">
            <a:extLst>
              <a:ext uri="{FF2B5EF4-FFF2-40B4-BE49-F238E27FC236}">
                <a16:creationId xmlns:a16="http://schemas.microsoft.com/office/drawing/2014/main" id="{21B579F6-4C7D-4A99-A128-8F5085790FDA}"/>
              </a:ext>
            </a:extLst>
          </p:cNvPr>
          <p:cNvSpPr txBox="1"/>
          <p:nvPr/>
        </p:nvSpPr>
        <p:spPr>
          <a:xfrm>
            <a:off x="954424" y="4718756"/>
            <a:ext cx="1758366" cy="369332"/>
          </a:xfrm>
          <a:prstGeom prst="rect">
            <a:avLst/>
          </a:prstGeom>
          <a:noFill/>
        </p:spPr>
        <p:txBody>
          <a:bodyPr wrap="none" rtlCol="0">
            <a:spAutoFit/>
          </a:bodyPr>
          <a:lstStyle/>
          <a:p>
            <a:r>
              <a:rPr lang="en-AU" dirty="0">
                <a:solidFill>
                  <a:srgbClr val="66FFFF"/>
                </a:solidFill>
              </a:rPr>
              <a:t>17 XOR 04 = </a:t>
            </a:r>
            <a:r>
              <a:rPr lang="en-AU" b="1" dirty="0">
                <a:solidFill>
                  <a:srgbClr val="66FFFF"/>
                </a:solidFill>
              </a:rPr>
              <a:t>13</a:t>
            </a:r>
          </a:p>
        </p:txBody>
      </p:sp>
      <p:sp>
        <p:nvSpPr>
          <p:cNvPr id="96" name="d2 XOR 04 = 06">
            <a:extLst>
              <a:ext uri="{FF2B5EF4-FFF2-40B4-BE49-F238E27FC236}">
                <a16:creationId xmlns:a16="http://schemas.microsoft.com/office/drawing/2014/main" id="{B58087A3-4B45-420B-B176-357CCCEBD82F}"/>
              </a:ext>
            </a:extLst>
          </p:cNvPr>
          <p:cNvSpPr txBox="1"/>
          <p:nvPr/>
        </p:nvSpPr>
        <p:spPr>
          <a:xfrm>
            <a:off x="954424" y="5096761"/>
            <a:ext cx="1758366" cy="369332"/>
          </a:xfrm>
          <a:prstGeom prst="rect">
            <a:avLst/>
          </a:prstGeom>
          <a:noFill/>
        </p:spPr>
        <p:txBody>
          <a:bodyPr wrap="none" rtlCol="0">
            <a:spAutoFit/>
          </a:bodyPr>
          <a:lstStyle/>
          <a:p>
            <a:r>
              <a:rPr lang="en-AU" dirty="0">
                <a:solidFill>
                  <a:srgbClr val="66FFFF"/>
                </a:solidFill>
              </a:rPr>
              <a:t>d2 XOR 04 = </a:t>
            </a:r>
            <a:r>
              <a:rPr lang="en-AU" b="1" dirty="0">
                <a:solidFill>
                  <a:srgbClr val="66FFFF"/>
                </a:solidFill>
              </a:rPr>
              <a:t>06</a:t>
            </a:r>
          </a:p>
        </p:txBody>
      </p:sp>
      <p:sp>
        <p:nvSpPr>
          <p:cNvPr id="102" name="b6 XOR 04 = b2">
            <a:extLst>
              <a:ext uri="{FF2B5EF4-FFF2-40B4-BE49-F238E27FC236}">
                <a16:creationId xmlns:a16="http://schemas.microsoft.com/office/drawing/2014/main" id="{25DE0600-A619-4A0B-A3B4-3B78E4474348}"/>
              </a:ext>
            </a:extLst>
          </p:cNvPr>
          <p:cNvSpPr txBox="1"/>
          <p:nvPr/>
        </p:nvSpPr>
        <p:spPr>
          <a:xfrm>
            <a:off x="954424" y="4363781"/>
            <a:ext cx="1758366" cy="369332"/>
          </a:xfrm>
          <a:prstGeom prst="rect">
            <a:avLst/>
          </a:prstGeom>
          <a:noFill/>
        </p:spPr>
        <p:txBody>
          <a:bodyPr wrap="none" rtlCol="0">
            <a:spAutoFit/>
          </a:bodyPr>
          <a:lstStyle/>
          <a:p>
            <a:r>
              <a:rPr lang="en-AU" dirty="0">
                <a:solidFill>
                  <a:srgbClr val="66FFFF"/>
                </a:solidFill>
              </a:rPr>
              <a:t>b6 XOR 04 = </a:t>
            </a:r>
            <a:r>
              <a:rPr lang="en-AU" b="1" dirty="0">
                <a:solidFill>
                  <a:srgbClr val="66FFFF"/>
                </a:solidFill>
              </a:rPr>
              <a:t>b2</a:t>
            </a:r>
          </a:p>
        </p:txBody>
      </p:sp>
    </p:spTree>
    <p:extLst>
      <p:ext uri="{BB962C8B-B14F-4D97-AF65-F5344CB8AC3E}">
        <p14:creationId xmlns:p14="http://schemas.microsoft.com/office/powerpoint/2010/main" val="2695164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206"/>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211"/>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213"/>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0"/>
                                          </p:stCondLst>
                                        </p:cTn>
                                        <p:tgtEl>
                                          <p:spTgt spid="214"/>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05"/>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106"/>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1" nodeType="after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nodeType="afterEffect">
                                  <p:stCondLst>
                                    <p:cond delay="0"/>
                                  </p:stCondLst>
                                  <p:childTnLst>
                                    <p:set>
                                      <p:cBhvr>
                                        <p:cTn id="51" dur="1" fill="hold">
                                          <p:stCondLst>
                                            <p:cond delay="0"/>
                                          </p:stCondLst>
                                        </p:cTn>
                                        <p:tgtEl>
                                          <p:spTgt spid="110"/>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nodeType="afterEffect">
                                  <p:stCondLst>
                                    <p:cond delay="0"/>
                                  </p:stCondLst>
                                  <p:childTnLst>
                                    <p:set>
                                      <p:cBhvr>
                                        <p:cTn id="54" dur="1" fill="hold">
                                          <p:stCondLst>
                                            <p:cond delay="0"/>
                                          </p:stCondLst>
                                        </p:cTn>
                                        <p:tgtEl>
                                          <p:spTgt spid="133"/>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159"/>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60"/>
                                        </p:tgtEl>
                                        <p:attrNameLst>
                                          <p:attrName>style.visibility</p:attrName>
                                        </p:attrNameLst>
                                      </p:cBhvr>
                                      <p:to>
                                        <p:strVal val="visible"/>
                                      </p:to>
                                    </p:se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161"/>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162"/>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26"/>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0"/>
                                          </p:stCondLst>
                                        </p:cTn>
                                        <p:tgtEl>
                                          <p:spTgt spid="128"/>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129"/>
                                        </p:tgtEl>
                                        <p:attrNameLst>
                                          <p:attrName>style.visibility</p:attrName>
                                        </p:attrNameLst>
                                      </p:cBhvr>
                                      <p:to>
                                        <p:strVal val="visible"/>
                                      </p:to>
                                    </p:se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31"/>
                                        </p:tgtEl>
                                        <p:attrNameLst>
                                          <p:attrName>style.visibility</p:attrName>
                                        </p:attrNameLst>
                                      </p:cBhvr>
                                      <p:to>
                                        <p:strVal val="hidden"/>
                                      </p:to>
                                    </p:set>
                                  </p:childTnLst>
                                </p:cTn>
                              </p:par>
                            </p:childTnLst>
                          </p:cTn>
                        </p:par>
                        <p:par>
                          <p:cTn id="83" fill="hold">
                            <p:stCondLst>
                              <p:cond delay="0"/>
                            </p:stCondLst>
                            <p:childTnLst>
                              <p:par>
                                <p:cTn id="84" presetID="31" presetClass="entr" presetSubtype="0" fill="hold" grpId="0" nodeType="afterEffect">
                                  <p:stCondLst>
                                    <p:cond delay="0"/>
                                  </p:stCondLst>
                                  <p:childTnLst>
                                    <p:set>
                                      <p:cBhvr>
                                        <p:cTn id="85" dur="1" fill="hold">
                                          <p:stCondLst>
                                            <p:cond delay="0"/>
                                          </p:stCondLst>
                                        </p:cTn>
                                        <p:tgtEl>
                                          <p:spTgt spid="61"/>
                                        </p:tgtEl>
                                        <p:attrNameLst>
                                          <p:attrName>style.visibility</p:attrName>
                                        </p:attrNameLst>
                                      </p:cBhvr>
                                      <p:to>
                                        <p:strVal val="visible"/>
                                      </p:to>
                                    </p:set>
                                    <p:anim calcmode="lin" valueType="num">
                                      <p:cBhvr>
                                        <p:cTn id="86" dur="1000" fill="hold"/>
                                        <p:tgtEl>
                                          <p:spTgt spid="61"/>
                                        </p:tgtEl>
                                        <p:attrNameLst>
                                          <p:attrName>ppt_w</p:attrName>
                                        </p:attrNameLst>
                                      </p:cBhvr>
                                      <p:tavLst>
                                        <p:tav tm="0">
                                          <p:val>
                                            <p:fltVal val="0"/>
                                          </p:val>
                                        </p:tav>
                                        <p:tav tm="100000">
                                          <p:val>
                                            <p:strVal val="#ppt_w"/>
                                          </p:val>
                                        </p:tav>
                                      </p:tavLst>
                                    </p:anim>
                                    <p:anim calcmode="lin" valueType="num">
                                      <p:cBhvr>
                                        <p:cTn id="87" dur="1000" fill="hold"/>
                                        <p:tgtEl>
                                          <p:spTgt spid="61"/>
                                        </p:tgtEl>
                                        <p:attrNameLst>
                                          <p:attrName>ppt_h</p:attrName>
                                        </p:attrNameLst>
                                      </p:cBhvr>
                                      <p:tavLst>
                                        <p:tav tm="0">
                                          <p:val>
                                            <p:fltVal val="0"/>
                                          </p:val>
                                        </p:tav>
                                        <p:tav tm="100000">
                                          <p:val>
                                            <p:strVal val="#ppt_h"/>
                                          </p:val>
                                        </p:tav>
                                      </p:tavLst>
                                    </p:anim>
                                    <p:anim calcmode="lin" valueType="num">
                                      <p:cBhvr>
                                        <p:cTn id="88" dur="1000" fill="hold"/>
                                        <p:tgtEl>
                                          <p:spTgt spid="61"/>
                                        </p:tgtEl>
                                        <p:attrNameLst>
                                          <p:attrName>style.rotation</p:attrName>
                                        </p:attrNameLst>
                                      </p:cBhvr>
                                      <p:tavLst>
                                        <p:tav tm="0">
                                          <p:val>
                                            <p:fltVal val="90"/>
                                          </p:val>
                                        </p:tav>
                                        <p:tav tm="100000">
                                          <p:val>
                                            <p:fltVal val="0"/>
                                          </p:val>
                                        </p:tav>
                                      </p:tavLst>
                                    </p:anim>
                                    <p:animEffect transition="in" filter="fade">
                                      <p:cBhvr>
                                        <p:cTn id="89" dur="10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0" nodeType="clickEffect">
                                  <p:stCondLst>
                                    <p:cond delay="0"/>
                                  </p:stCondLst>
                                  <p:childTnLst>
                                    <p:set>
                                      <p:cBhvr>
                                        <p:cTn id="93" dur="1" fill="hold">
                                          <p:stCondLst>
                                            <p:cond delay="0"/>
                                          </p:stCondLst>
                                        </p:cTn>
                                        <p:tgtEl>
                                          <p:spTgt spid="108"/>
                                        </p:tgtEl>
                                        <p:attrNameLst>
                                          <p:attrName>style.visibility</p:attrName>
                                        </p:attrNameLst>
                                      </p:cBhvr>
                                      <p:to>
                                        <p:strVal val="hidden"/>
                                      </p:to>
                                    </p:set>
                                  </p:childTnLst>
                                </p:cTn>
                              </p:par>
                            </p:childTnLst>
                          </p:cTn>
                        </p:par>
                        <p:par>
                          <p:cTn id="94" fill="hold">
                            <p:stCondLst>
                              <p:cond delay="0"/>
                            </p:stCondLst>
                            <p:childTnLst>
                              <p:par>
                                <p:cTn id="95" presetID="31" presetClass="entr" presetSubtype="0" fill="hold" grpId="0" nodeType="afterEffect">
                                  <p:stCondLst>
                                    <p:cond delay="0"/>
                                  </p:stCondLst>
                                  <p:childTnLst>
                                    <p:set>
                                      <p:cBhvr>
                                        <p:cTn id="96" dur="1" fill="hold">
                                          <p:stCondLst>
                                            <p:cond delay="0"/>
                                          </p:stCondLst>
                                        </p:cTn>
                                        <p:tgtEl>
                                          <p:spTgt spid="163"/>
                                        </p:tgtEl>
                                        <p:attrNameLst>
                                          <p:attrName>style.visibility</p:attrName>
                                        </p:attrNameLst>
                                      </p:cBhvr>
                                      <p:to>
                                        <p:strVal val="visible"/>
                                      </p:to>
                                    </p:set>
                                    <p:anim calcmode="lin" valueType="num">
                                      <p:cBhvr>
                                        <p:cTn id="97" dur="1000" fill="hold"/>
                                        <p:tgtEl>
                                          <p:spTgt spid="163"/>
                                        </p:tgtEl>
                                        <p:attrNameLst>
                                          <p:attrName>ppt_w</p:attrName>
                                        </p:attrNameLst>
                                      </p:cBhvr>
                                      <p:tavLst>
                                        <p:tav tm="0">
                                          <p:val>
                                            <p:fltVal val="0"/>
                                          </p:val>
                                        </p:tav>
                                        <p:tav tm="100000">
                                          <p:val>
                                            <p:strVal val="#ppt_w"/>
                                          </p:val>
                                        </p:tav>
                                      </p:tavLst>
                                    </p:anim>
                                    <p:anim calcmode="lin" valueType="num">
                                      <p:cBhvr>
                                        <p:cTn id="98" dur="1000" fill="hold"/>
                                        <p:tgtEl>
                                          <p:spTgt spid="163"/>
                                        </p:tgtEl>
                                        <p:attrNameLst>
                                          <p:attrName>ppt_h</p:attrName>
                                        </p:attrNameLst>
                                      </p:cBhvr>
                                      <p:tavLst>
                                        <p:tav tm="0">
                                          <p:val>
                                            <p:fltVal val="0"/>
                                          </p:val>
                                        </p:tav>
                                        <p:tav tm="100000">
                                          <p:val>
                                            <p:strVal val="#ppt_h"/>
                                          </p:val>
                                        </p:tav>
                                      </p:tavLst>
                                    </p:anim>
                                    <p:anim calcmode="lin" valueType="num">
                                      <p:cBhvr>
                                        <p:cTn id="99" dur="1000" fill="hold"/>
                                        <p:tgtEl>
                                          <p:spTgt spid="163"/>
                                        </p:tgtEl>
                                        <p:attrNameLst>
                                          <p:attrName>style.rotation</p:attrName>
                                        </p:attrNameLst>
                                      </p:cBhvr>
                                      <p:tavLst>
                                        <p:tav tm="0">
                                          <p:val>
                                            <p:fltVal val="90"/>
                                          </p:val>
                                        </p:tav>
                                        <p:tav tm="100000">
                                          <p:val>
                                            <p:fltVal val="0"/>
                                          </p:val>
                                        </p:tav>
                                      </p:tavLst>
                                    </p:anim>
                                    <p:animEffect transition="in" filter="fade">
                                      <p:cBhvr>
                                        <p:cTn id="100" dur="1000"/>
                                        <p:tgtEl>
                                          <p:spTgt spid="163"/>
                                        </p:tgtEl>
                                      </p:cBhvr>
                                    </p:animEffec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grpId="1" nodeType="clickEffect">
                                  <p:stCondLst>
                                    <p:cond delay="0"/>
                                  </p:stCondLst>
                                  <p:childTnLst>
                                    <p:animRot by="21600000">
                                      <p:cBhvr>
                                        <p:cTn id="104" dur="1000" fill="hold"/>
                                        <p:tgtEl>
                                          <p:spTgt spid="163"/>
                                        </p:tgtEl>
                                        <p:attrNameLst>
                                          <p:attrName>r</p:attrName>
                                        </p:attrNameLst>
                                      </p:cBhvr>
                                    </p:animRot>
                                  </p:childTnLst>
                                </p:cTn>
                              </p:par>
                            </p:childTnLst>
                          </p:cTn>
                        </p:par>
                        <p:par>
                          <p:cTn id="105" fill="hold">
                            <p:stCondLst>
                              <p:cond delay="1000"/>
                            </p:stCondLst>
                            <p:childTnLst>
                              <p:par>
                                <p:cTn id="106" presetID="1" presetClass="exit" presetSubtype="0" fill="hold" grpId="2" nodeType="afterEffect">
                                  <p:stCondLst>
                                    <p:cond delay="0"/>
                                  </p:stCondLst>
                                  <p:childTnLst>
                                    <p:set>
                                      <p:cBhvr>
                                        <p:cTn id="107" dur="1" fill="hold">
                                          <p:stCondLst>
                                            <p:cond delay="0"/>
                                          </p:stCondLst>
                                        </p:cTn>
                                        <p:tgtEl>
                                          <p:spTgt spid="163"/>
                                        </p:tgtEl>
                                        <p:attrNameLst>
                                          <p:attrName>style.visibility</p:attrName>
                                        </p:attrNameLst>
                                      </p:cBhvr>
                                      <p:to>
                                        <p:strVal val="hidden"/>
                                      </p:to>
                                    </p:set>
                                  </p:childTnLst>
                                </p:cTn>
                              </p:par>
                            </p:childTnLst>
                          </p:cTn>
                        </p:par>
                        <p:par>
                          <p:cTn id="108" fill="hold">
                            <p:stCondLst>
                              <p:cond delay="1000"/>
                            </p:stCondLst>
                            <p:childTnLst>
                              <p:par>
                                <p:cTn id="109" presetID="31" presetClass="entr" presetSubtype="0" fill="hold" grpId="0" nodeType="afterEffect">
                                  <p:stCondLst>
                                    <p:cond delay="0"/>
                                  </p:stCondLst>
                                  <p:childTnLst>
                                    <p:set>
                                      <p:cBhvr>
                                        <p:cTn id="110" dur="1" fill="hold">
                                          <p:stCondLst>
                                            <p:cond delay="0"/>
                                          </p:stCondLst>
                                        </p:cTn>
                                        <p:tgtEl>
                                          <p:spTgt spid="62"/>
                                        </p:tgtEl>
                                        <p:attrNameLst>
                                          <p:attrName>style.visibility</p:attrName>
                                        </p:attrNameLst>
                                      </p:cBhvr>
                                      <p:to>
                                        <p:strVal val="visible"/>
                                      </p:to>
                                    </p:set>
                                    <p:anim calcmode="lin" valueType="num">
                                      <p:cBhvr>
                                        <p:cTn id="111" dur="1000" fill="hold"/>
                                        <p:tgtEl>
                                          <p:spTgt spid="62"/>
                                        </p:tgtEl>
                                        <p:attrNameLst>
                                          <p:attrName>ppt_w</p:attrName>
                                        </p:attrNameLst>
                                      </p:cBhvr>
                                      <p:tavLst>
                                        <p:tav tm="0">
                                          <p:val>
                                            <p:fltVal val="0"/>
                                          </p:val>
                                        </p:tav>
                                        <p:tav tm="100000">
                                          <p:val>
                                            <p:strVal val="#ppt_w"/>
                                          </p:val>
                                        </p:tav>
                                      </p:tavLst>
                                    </p:anim>
                                    <p:anim calcmode="lin" valueType="num">
                                      <p:cBhvr>
                                        <p:cTn id="112" dur="1000" fill="hold"/>
                                        <p:tgtEl>
                                          <p:spTgt spid="62"/>
                                        </p:tgtEl>
                                        <p:attrNameLst>
                                          <p:attrName>ppt_h</p:attrName>
                                        </p:attrNameLst>
                                      </p:cBhvr>
                                      <p:tavLst>
                                        <p:tav tm="0">
                                          <p:val>
                                            <p:fltVal val="0"/>
                                          </p:val>
                                        </p:tav>
                                        <p:tav tm="100000">
                                          <p:val>
                                            <p:strVal val="#ppt_h"/>
                                          </p:val>
                                        </p:tav>
                                      </p:tavLst>
                                    </p:anim>
                                    <p:anim calcmode="lin" valueType="num">
                                      <p:cBhvr>
                                        <p:cTn id="113" dur="1000" fill="hold"/>
                                        <p:tgtEl>
                                          <p:spTgt spid="62"/>
                                        </p:tgtEl>
                                        <p:attrNameLst>
                                          <p:attrName>style.rotation</p:attrName>
                                        </p:attrNameLst>
                                      </p:cBhvr>
                                      <p:tavLst>
                                        <p:tav tm="0">
                                          <p:val>
                                            <p:fltVal val="90"/>
                                          </p:val>
                                        </p:tav>
                                        <p:tav tm="100000">
                                          <p:val>
                                            <p:fltVal val="0"/>
                                          </p:val>
                                        </p:tav>
                                      </p:tavLst>
                                    </p:anim>
                                    <p:animEffect transition="in" filter="fade">
                                      <p:cBhvr>
                                        <p:cTn id="114" dur="1000"/>
                                        <p:tgtEl>
                                          <p:spTgt spid="62"/>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1" nodeType="clickEffect">
                                  <p:stCondLst>
                                    <p:cond delay="0"/>
                                  </p:stCondLst>
                                  <p:childTnLst>
                                    <p:set>
                                      <p:cBhvr>
                                        <p:cTn id="118" dur="1" fill="hold">
                                          <p:stCondLst>
                                            <p:cond delay="0"/>
                                          </p:stCondLst>
                                        </p:cTn>
                                        <p:tgtEl>
                                          <p:spTgt spid="2"/>
                                        </p:tgtEl>
                                        <p:attrNameLst>
                                          <p:attrName>style.visibility</p:attrName>
                                        </p:attrNameLst>
                                      </p:cBhvr>
                                      <p:to>
                                        <p:strVal val="visible"/>
                                      </p:to>
                                    </p:set>
                                    <p:anim calcmode="lin" valueType="num">
                                      <p:cBhvr additive="base">
                                        <p:cTn id="119" dur="500" fill="hold"/>
                                        <p:tgtEl>
                                          <p:spTgt spid="2"/>
                                        </p:tgtEl>
                                        <p:attrNameLst>
                                          <p:attrName>ppt_x</p:attrName>
                                        </p:attrNameLst>
                                      </p:cBhvr>
                                      <p:tavLst>
                                        <p:tav tm="0">
                                          <p:val>
                                            <p:strVal val="#ppt_x"/>
                                          </p:val>
                                        </p:tav>
                                        <p:tav tm="100000">
                                          <p:val>
                                            <p:strVal val="#ppt_x"/>
                                          </p:val>
                                        </p:tav>
                                      </p:tavLst>
                                    </p:anim>
                                    <p:anim calcmode="lin" valueType="num">
                                      <p:cBhvr additive="base">
                                        <p:cTn id="1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162"/>
                                        </p:tgtEl>
                                        <p:attrNameLst>
                                          <p:attrName>style.visibility</p:attrName>
                                        </p:attrNameLst>
                                      </p:cBhvr>
                                      <p:to>
                                        <p:strVal val="hidden"/>
                                      </p:to>
                                    </p:set>
                                  </p:childTnLst>
                                </p:cTn>
                              </p:par>
                            </p:childTnLst>
                          </p:cTn>
                        </p:par>
                        <p:par>
                          <p:cTn id="125" fill="hold">
                            <p:stCondLst>
                              <p:cond delay="0"/>
                            </p:stCondLst>
                            <p:childTnLst>
                              <p:par>
                                <p:cTn id="126" presetID="31" presetClass="entr" presetSubtype="0" fill="hold" grpId="0" nodeType="afterEffect">
                                  <p:stCondLst>
                                    <p:cond delay="0"/>
                                  </p:stCondLst>
                                  <p:childTnLst>
                                    <p:set>
                                      <p:cBhvr>
                                        <p:cTn id="127" dur="1" fill="hold">
                                          <p:stCondLst>
                                            <p:cond delay="0"/>
                                          </p:stCondLst>
                                        </p:cTn>
                                        <p:tgtEl>
                                          <p:spTgt spid="65"/>
                                        </p:tgtEl>
                                        <p:attrNameLst>
                                          <p:attrName>style.visibility</p:attrName>
                                        </p:attrNameLst>
                                      </p:cBhvr>
                                      <p:to>
                                        <p:strVal val="visible"/>
                                      </p:to>
                                    </p:set>
                                    <p:anim calcmode="lin" valueType="num">
                                      <p:cBhvr>
                                        <p:cTn id="128" dur="1000" fill="hold"/>
                                        <p:tgtEl>
                                          <p:spTgt spid="65"/>
                                        </p:tgtEl>
                                        <p:attrNameLst>
                                          <p:attrName>ppt_w</p:attrName>
                                        </p:attrNameLst>
                                      </p:cBhvr>
                                      <p:tavLst>
                                        <p:tav tm="0">
                                          <p:val>
                                            <p:fltVal val="0"/>
                                          </p:val>
                                        </p:tav>
                                        <p:tav tm="100000">
                                          <p:val>
                                            <p:strVal val="#ppt_w"/>
                                          </p:val>
                                        </p:tav>
                                      </p:tavLst>
                                    </p:anim>
                                    <p:anim calcmode="lin" valueType="num">
                                      <p:cBhvr>
                                        <p:cTn id="129" dur="1000" fill="hold"/>
                                        <p:tgtEl>
                                          <p:spTgt spid="65"/>
                                        </p:tgtEl>
                                        <p:attrNameLst>
                                          <p:attrName>ppt_h</p:attrName>
                                        </p:attrNameLst>
                                      </p:cBhvr>
                                      <p:tavLst>
                                        <p:tav tm="0">
                                          <p:val>
                                            <p:fltVal val="0"/>
                                          </p:val>
                                        </p:tav>
                                        <p:tav tm="100000">
                                          <p:val>
                                            <p:strVal val="#ppt_h"/>
                                          </p:val>
                                        </p:tav>
                                      </p:tavLst>
                                    </p:anim>
                                    <p:anim calcmode="lin" valueType="num">
                                      <p:cBhvr>
                                        <p:cTn id="130" dur="1000" fill="hold"/>
                                        <p:tgtEl>
                                          <p:spTgt spid="65"/>
                                        </p:tgtEl>
                                        <p:attrNameLst>
                                          <p:attrName>style.rotation</p:attrName>
                                        </p:attrNameLst>
                                      </p:cBhvr>
                                      <p:tavLst>
                                        <p:tav tm="0">
                                          <p:val>
                                            <p:fltVal val="90"/>
                                          </p:val>
                                        </p:tav>
                                        <p:tav tm="100000">
                                          <p:val>
                                            <p:fltVal val="0"/>
                                          </p:val>
                                        </p:tav>
                                      </p:tavLst>
                                    </p:anim>
                                    <p:animEffect transition="in" filter="fade">
                                      <p:cBhvr>
                                        <p:cTn id="131" dur="1000"/>
                                        <p:tgtEl>
                                          <p:spTgt spid="65"/>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61"/>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129"/>
                                        </p:tgtEl>
                                        <p:attrNameLst>
                                          <p:attrName>style.visibility</p:attrName>
                                        </p:attrNameLst>
                                      </p:cBhvr>
                                      <p:to>
                                        <p:strVal val="hidden"/>
                                      </p:to>
                                    </p:set>
                                  </p:childTnLst>
                                </p:cTn>
                              </p:par>
                            </p:childTnLst>
                          </p:cTn>
                        </p:par>
                        <p:par>
                          <p:cTn id="138" fill="hold">
                            <p:stCondLst>
                              <p:cond delay="0"/>
                            </p:stCondLst>
                            <p:childTnLst>
                              <p:par>
                                <p:cTn id="139" presetID="31" presetClass="entr" presetSubtype="0" fill="hold" grpId="0" nodeType="afterEffect">
                                  <p:stCondLst>
                                    <p:cond delay="0"/>
                                  </p:stCondLst>
                                  <p:childTnLst>
                                    <p:set>
                                      <p:cBhvr>
                                        <p:cTn id="140" dur="1" fill="hold">
                                          <p:stCondLst>
                                            <p:cond delay="0"/>
                                          </p:stCondLst>
                                        </p:cTn>
                                        <p:tgtEl>
                                          <p:spTgt spid="66"/>
                                        </p:tgtEl>
                                        <p:attrNameLst>
                                          <p:attrName>style.visibility</p:attrName>
                                        </p:attrNameLst>
                                      </p:cBhvr>
                                      <p:to>
                                        <p:strVal val="visible"/>
                                      </p:to>
                                    </p:set>
                                    <p:anim calcmode="lin" valueType="num">
                                      <p:cBhvr>
                                        <p:cTn id="141" dur="1000" fill="hold"/>
                                        <p:tgtEl>
                                          <p:spTgt spid="66"/>
                                        </p:tgtEl>
                                        <p:attrNameLst>
                                          <p:attrName>ppt_w</p:attrName>
                                        </p:attrNameLst>
                                      </p:cBhvr>
                                      <p:tavLst>
                                        <p:tav tm="0">
                                          <p:val>
                                            <p:fltVal val="0"/>
                                          </p:val>
                                        </p:tav>
                                        <p:tav tm="100000">
                                          <p:val>
                                            <p:strVal val="#ppt_w"/>
                                          </p:val>
                                        </p:tav>
                                      </p:tavLst>
                                    </p:anim>
                                    <p:anim calcmode="lin" valueType="num">
                                      <p:cBhvr>
                                        <p:cTn id="142" dur="1000" fill="hold"/>
                                        <p:tgtEl>
                                          <p:spTgt spid="66"/>
                                        </p:tgtEl>
                                        <p:attrNameLst>
                                          <p:attrName>ppt_h</p:attrName>
                                        </p:attrNameLst>
                                      </p:cBhvr>
                                      <p:tavLst>
                                        <p:tav tm="0">
                                          <p:val>
                                            <p:fltVal val="0"/>
                                          </p:val>
                                        </p:tav>
                                        <p:tav tm="100000">
                                          <p:val>
                                            <p:strVal val="#ppt_h"/>
                                          </p:val>
                                        </p:tav>
                                      </p:tavLst>
                                    </p:anim>
                                    <p:anim calcmode="lin" valueType="num">
                                      <p:cBhvr>
                                        <p:cTn id="143" dur="1000" fill="hold"/>
                                        <p:tgtEl>
                                          <p:spTgt spid="66"/>
                                        </p:tgtEl>
                                        <p:attrNameLst>
                                          <p:attrName>style.rotation</p:attrName>
                                        </p:attrNameLst>
                                      </p:cBhvr>
                                      <p:tavLst>
                                        <p:tav tm="0">
                                          <p:val>
                                            <p:fltVal val="90"/>
                                          </p:val>
                                        </p:tav>
                                        <p:tav tm="100000">
                                          <p:val>
                                            <p:fltVal val="0"/>
                                          </p:val>
                                        </p:tav>
                                      </p:tavLst>
                                    </p:anim>
                                    <p:animEffect transition="in" filter="fade">
                                      <p:cBhvr>
                                        <p:cTn id="144" dur="1000"/>
                                        <p:tgtEl>
                                          <p:spTgt spid="66"/>
                                        </p:tgtEl>
                                      </p:cBhvr>
                                    </p:animEffect>
                                  </p:childTnLst>
                                </p:cTn>
                              </p:par>
                              <p:par>
                                <p:cTn id="145" presetID="31" presetClass="entr" presetSubtype="0" fill="hold" grpId="0" nodeType="withEffect">
                                  <p:stCondLst>
                                    <p:cond delay="0"/>
                                  </p:stCondLst>
                                  <p:childTnLst>
                                    <p:set>
                                      <p:cBhvr>
                                        <p:cTn id="146" dur="1" fill="hold">
                                          <p:stCondLst>
                                            <p:cond delay="0"/>
                                          </p:stCondLst>
                                        </p:cTn>
                                        <p:tgtEl>
                                          <p:spTgt spid="67"/>
                                        </p:tgtEl>
                                        <p:attrNameLst>
                                          <p:attrName>style.visibility</p:attrName>
                                        </p:attrNameLst>
                                      </p:cBhvr>
                                      <p:to>
                                        <p:strVal val="visible"/>
                                      </p:to>
                                    </p:set>
                                    <p:anim calcmode="lin" valueType="num">
                                      <p:cBhvr>
                                        <p:cTn id="147" dur="1000" fill="hold"/>
                                        <p:tgtEl>
                                          <p:spTgt spid="67"/>
                                        </p:tgtEl>
                                        <p:attrNameLst>
                                          <p:attrName>ppt_w</p:attrName>
                                        </p:attrNameLst>
                                      </p:cBhvr>
                                      <p:tavLst>
                                        <p:tav tm="0">
                                          <p:val>
                                            <p:fltVal val="0"/>
                                          </p:val>
                                        </p:tav>
                                        <p:tav tm="100000">
                                          <p:val>
                                            <p:strVal val="#ppt_w"/>
                                          </p:val>
                                        </p:tav>
                                      </p:tavLst>
                                    </p:anim>
                                    <p:anim calcmode="lin" valueType="num">
                                      <p:cBhvr>
                                        <p:cTn id="148" dur="1000" fill="hold"/>
                                        <p:tgtEl>
                                          <p:spTgt spid="67"/>
                                        </p:tgtEl>
                                        <p:attrNameLst>
                                          <p:attrName>ppt_h</p:attrName>
                                        </p:attrNameLst>
                                      </p:cBhvr>
                                      <p:tavLst>
                                        <p:tav tm="0">
                                          <p:val>
                                            <p:fltVal val="0"/>
                                          </p:val>
                                        </p:tav>
                                        <p:tav tm="100000">
                                          <p:val>
                                            <p:strVal val="#ppt_h"/>
                                          </p:val>
                                        </p:tav>
                                      </p:tavLst>
                                    </p:anim>
                                    <p:anim calcmode="lin" valueType="num">
                                      <p:cBhvr>
                                        <p:cTn id="149" dur="1000" fill="hold"/>
                                        <p:tgtEl>
                                          <p:spTgt spid="67"/>
                                        </p:tgtEl>
                                        <p:attrNameLst>
                                          <p:attrName>style.rotation</p:attrName>
                                        </p:attrNameLst>
                                      </p:cBhvr>
                                      <p:tavLst>
                                        <p:tav tm="0">
                                          <p:val>
                                            <p:fltVal val="90"/>
                                          </p:val>
                                        </p:tav>
                                        <p:tav tm="100000">
                                          <p:val>
                                            <p:fltVal val="0"/>
                                          </p:val>
                                        </p:tav>
                                      </p:tavLst>
                                    </p:anim>
                                    <p:animEffect transition="in" filter="fade">
                                      <p:cBhvr>
                                        <p:cTn id="150" dur="1000"/>
                                        <p:tgtEl>
                                          <p:spTgt spid="67"/>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0" nodeType="clickEffect">
                                  <p:stCondLst>
                                    <p:cond delay="0"/>
                                  </p:stCondLst>
                                  <p:childTnLst>
                                    <p:set>
                                      <p:cBhvr>
                                        <p:cTn id="154" dur="1" fill="hold">
                                          <p:stCondLst>
                                            <p:cond delay="0"/>
                                          </p:stCondLst>
                                        </p:cTn>
                                        <p:tgtEl>
                                          <p:spTgt spid="2"/>
                                        </p:tgtEl>
                                        <p:attrNameLst>
                                          <p:attrName>style.visibility</p:attrName>
                                        </p:attrNameLst>
                                      </p:cBhvr>
                                      <p:to>
                                        <p:strVal val="hidden"/>
                                      </p:to>
                                    </p:set>
                                  </p:childTnLst>
                                </p:cTn>
                              </p:par>
                            </p:childTnLst>
                          </p:cTn>
                        </p:par>
                        <p:par>
                          <p:cTn id="155" fill="hold">
                            <p:stCondLst>
                              <p:cond delay="0"/>
                            </p:stCondLst>
                            <p:childTnLst>
                              <p:par>
                                <p:cTn id="156" presetID="2" presetClass="entr" presetSubtype="4" fill="hold" grpId="0" nodeType="afterEffect">
                                  <p:stCondLst>
                                    <p:cond delay="0"/>
                                  </p:stCondLst>
                                  <p:childTnLst>
                                    <p:set>
                                      <p:cBhvr>
                                        <p:cTn id="157" dur="1" fill="hold">
                                          <p:stCondLst>
                                            <p:cond delay="0"/>
                                          </p:stCondLst>
                                        </p:cTn>
                                        <p:tgtEl>
                                          <p:spTgt spid="68"/>
                                        </p:tgtEl>
                                        <p:attrNameLst>
                                          <p:attrName>style.visibility</p:attrName>
                                        </p:attrNameLst>
                                      </p:cBhvr>
                                      <p:to>
                                        <p:strVal val="visible"/>
                                      </p:to>
                                    </p:set>
                                    <p:anim calcmode="lin" valueType="num">
                                      <p:cBhvr additive="base">
                                        <p:cTn id="158" dur="500" fill="hold"/>
                                        <p:tgtEl>
                                          <p:spTgt spid="68"/>
                                        </p:tgtEl>
                                        <p:attrNameLst>
                                          <p:attrName>ppt_x</p:attrName>
                                        </p:attrNameLst>
                                      </p:cBhvr>
                                      <p:tavLst>
                                        <p:tav tm="0">
                                          <p:val>
                                            <p:strVal val="#ppt_x"/>
                                          </p:val>
                                        </p:tav>
                                        <p:tav tm="100000">
                                          <p:val>
                                            <p:strVal val="#ppt_x"/>
                                          </p:val>
                                        </p:tav>
                                      </p:tavLst>
                                    </p:anim>
                                    <p:anim calcmode="lin" valueType="num">
                                      <p:cBhvr additive="base">
                                        <p:cTn id="159"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62"/>
                                        </p:tgtEl>
                                        <p:attrNameLst>
                                          <p:attrName>style.visibility</p:attrName>
                                        </p:attrNameLst>
                                      </p:cBhvr>
                                      <p:to>
                                        <p:strVal val="hidden"/>
                                      </p:to>
                                    </p:set>
                                  </p:childTnLst>
                                </p:cTn>
                              </p:par>
                            </p:childTnLst>
                          </p:cTn>
                        </p:par>
                        <p:par>
                          <p:cTn id="164" fill="hold">
                            <p:stCondLst>
                              <p:cond delay="0"/>
                            </p:stCondLst>
                            <p:childTnLst>
                              <p:par>
                                <p:cTn id="165" presetID="31" presetClass="entr" presetSubtype="0" fill="hold" grpId="0" nodeType="afterEffect">
                                  <p:stCondLst>
                                    <p:cond delay="0"/>
                                  </p:stCondLst>
                                  <p:childTnLst>
                                    <p:set>
                                      <p:cBhvr>
                                        <p:cTn id="166" dur="1" fill="hold">
                                          <p:stCondLst>
                                            <p:cond delay="0"/>
                                          </p:stCondLst>
                                        </p:cTn>
                                        <p:tgtEl>
                                          <p:spTgt spid="69"/>
                                        </p:tgtEl>
                                        <p:attrNameLst>
                                          <p:attrName>style.visibility</p:attrName>
                                        </p:attrNameLst>
                                      </p:cBhvr>
                                      <p:to>
                                        <p:strVal val="visible"/>
                                      </p:to>
                                    </p:set>
                                    <p:anim calcmode="lin" valueType="num">
                                      <p:cBhvr>
                                        <p:cTn id="167" dur="1000" fill="hold"/>
                                        <p:tgtEl>
                                          <p:spTgt spid="69"/>
                                        </p:tgtEl>
                                        <p:attrNameLst>
                                          <p:attrName>ppt_w</p:attrName>
                                        </p:attrNameLst>
                                      </p:cBhvr>
                                      <p:tavLst>
                                        <p:tav tm="0">
                                          <p:val>
                                            <p:fltVal val="0"/>
                                          </p:val>
                                        </p:tav>
                                        <p:tav tm="100000">
                                          <p:val>
                                            <p:strVal val="#ppt_w"/>
                                          </p:val>
                                        </p:tav>
                                      </p:tavLst>
                                    </p:anim>
                                    <p:anim calcmode="lin" valueType="num">
                                      <p:cBhvr>
                                        <p:cTn id="168" dur="1000" fill="hold"/>
                                        <p:tgtEl>
                                          <p:spTgt spid="69"/>
                                        </p:tgtEl>
                                        <p:attrNameLst>
                                          <p:attrName>ppt_h</p:attrName>
                                        </p:attrNameLst>
                                      </p:cBhvr>
                                      <p:tavLst>
                                        <p:tav tm="0">
                                          <p:val>
                                            <p:fltVal val="0"/>
                                          </p:val>
                                        </p:tav>
                                        <p:tav tm="100000">
                                          <p:val>
                                            <p:strVal val="#ppt_h"/>
                                          </p:val>
                                        </p:tav>
                                      </p:tavLst>
                                    </p:anim>
                                    <p:anim calcmode="lin" valueType="num">
                                      <p:cBhvr>
                                        <p:cTn id="169" dur="1000" fill="hold"/>
                                        <p:tgtEl>
                                          <p:spTgt spid="69"/>
                                        </p:tgtEl>
                                        <p:attrNameLst>
                                          <p:attrName>style.rotation</p:attrName>
                                        </p:attrNameLst>
                                      </p:cBhvr>
                                      <p:tavLst>
                                        <p:tav tm="0">
                                          <p:val>
                                            <p:fltVal val="90"/>
                                          </p:val>
                                        </p:tav>
                                        <p:tav tm="100000">
                                          <p:val>
                                            <p:fltVal val="0"/>
                                          </p:val>
                                        </p:tav>
                                      </p:tavLst>
                                    </p:anim>
                                    <p:animEffect transition="in" filter="fade">
                                      <p:cBhvr>
                                        <p:cTn id="170" dur="1000"/>
                                        <p:tgtEl>
                                          <p:spTgt spid="69"/>
                                        </p:tgtEl>
                                      </p:cBhvr>
                                    </p:animEffec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07"/>
                                        </p:tgtEl>
                                        <p:attrNameLst>
                                          <p:attrName>style.visibility</p:attrName>
                                        </p:attrNameLst>
                                      </p:cBhvr>
                                      <p:to>
                                        <p:strVal val="hidden"/>
                                      </p:to>
                                    </p:set>
                                  </p:childTnLst>
                                </p:cTn>
                              </p:par>
                            </p:childTnLst>
                          </p:cTn>
                        </p:par>
                        <p:par>
                          <p:cTn id="175" fill="hold">
                            <p:stCondLst>
                              <p:cond delay="0"/>
                            </p:stCondLst>
                            <p:childTnLst>
                              <p:par>
                                <p:cTn id="176" presetID="31" presetClass="entr" presetSubtype="0" fill="hold" grpId="0" nodeType="afterEffect">
                                  <p:stCondLst>
                                    <p:cond delay="0"/>
                                  </p:stCondLst>
                                  <p:childTnLst>
                                    <p:set>
                                      <p:cBhvr>
                                        <p:cTn id="177" dur="1" fill="hold">
                                          <p:stCondLst>
                                            <p:cond delay="0"/>
                                          </p:stCondLst>
                                        </p:cTn>
                                        <p:tgtEl>
                                          <p:spTgt spid="70"/>
                                        </p:tgtEl>
                                        <p:attrNameLst>
                                          <p:attrName>style.visibility</p:attrName>
                                        </p:attrNameLst>
                                      </p:cBhvr>
                                      <p:to>
                                        <p:strVal val="visible"/>
                                      </p:to>
                                    </p:set>
                                    <p:anim calcmode="lin" valueType="num">
                                      <p:cBhvr>
                                        <p:cTn id="178" dur="1000" fill="hold"/>
                                        <p:tgtEl>
                                          <p:spTgt spid="70"/>
                                        </p:tgtEl>
                                        <p:attrNameLst>
                                          <p:attrName>ppt_w</p:attrName>
                                        </p:attrNameLst>
                                      </p:cBhvr>
                                      <p:tavLst>
                                        <p:tav tm="0">
                                          <p:val>
                                            <p:fltVal val="0"/>
                                          </p:val>
                                        </p:tav>
                                        <p:tav tm="100000">
                                          <p:val>
                                            <p:strVal val="#ppt_w"/>
                                          </p:val>
                                        </p:tav>
                                      </p:tavLst>
                                    </p:anim>
                                    <p:anim calcmode="lin" valueType="num">
                                      <p:cBhvr>
                                        <p:cTn id="179" dur="1000" fill="hold"/>
                                        <p:tgtEl>
                                          <p:spTgt spid="70"/>
                                        </p:tgtEl>
                                        <p:attrNameLst>
                                          <p:attrName>ppt_h</p:attrName>
                                        </p:attrNameLst>
                                      </p:cBhvr>
                                      <p:tavLst>
                                        <p:tav tm="0">
                                          <p:val>
                                            <p:fltVal val="0"/>
                                          </p:val>
                                        </p:tav>
                                        <p:tav tm="100000">
                                          <p:val>
                                            <p:strVal val="#ppt_h"/>
                                          </p:val>
                                        </p:tav>
                                      </p:tavLst>
                                    </p:anim>
                                    <p:anim calcmode="lin" valueType="num">
                                      <p:cBhvr>
                                        <p:cTn id="180" dur="1000" fill="hold"/>
                                        <p:tgtEl>
                                          <p:spTgt spid="70"/>
                                        </p:tgtEl>
                                        <p:attrNameLst>
                                          <p:attrName>style.rotation</p:attrName>
                                        </p:attrNameLst>
                                      </p:cBhvr>
                                      <p:tavLst>
                                        <p:tav tm="0">
                                          <p:val>
                                            <p:fltVal val="90"/>
                                          </p:val>
                                        </p:tav>
                                        <p:tav tm="100000">
                                          <p:val>
                                            <p:fltVal val="0"/>
                                          </p:val>
                                        </p:tav>
                                      </p:tavLst>
                                    </p:anim>
                                    <p:animEffect transition="in" filter="fade">
                                      <p:cBhvr>
                                        <p:cTn id="181" dur="1000"/>
                                        <p:tgtEl>
                                          <p:spTgt spid="70"/>
                                        </p:tgtEl>
                                      </p:cBhvr>
                                    </p:animEffect>
                                  </p:childTnLst>
                                </p:cTn>
                              </p:par>
                            </p:childTnLst>
                          </p:cTn>
                        </p:par>
                      </p:childTnLst>
                    </p:cTn>
                  </p:par>
                  <p:par>
                    <p:cTn id="182" fill="hold">
                      <p:stCondLst>
                        <p:cond delay="indefinite"/>
                      </p:stCondLst>
                      <p:childTnLst>
                        <p:par>
                          <p:cTn id="183" fill="hold">
                            <p:stCondLst>
                              <p:cond delay="0"/>
                            </p:stCondLst>
                            <p:childTnLst>
                              <p:par>
                                <p:cTn id="184" presetID="8" presetClass="emph" presetSubtype="0" fill="hold" grpId="1" nodeType="clickEffect">
                                  <p:stCondLst>
                                    <p:cond delay="0"/>
                                  </p:stCondLst>
                                  <p:childTnLst>
                                    <p:animRot by="21600000">
                                      <p:cBhvr>
                                        <p:cTn id="185" dur="1000" fill="hold"/>
                                        <p:tgtEl>
                                          <p:spTgt spid="70"/>
                                        </p:tgtEl>
                                        <p:attrNameLst>
                                          <p:attrName>r</p:attrName>
                                        </p:attrNameLst>
                                      </p:cBhvr>
                                    </p:animRot>
                                  </p:childTnLst>
                                </p:cTn>
                              </p:par>
                            </p:childTnLst>
                          </p:cTn>
                        </p:par>
                        <p:par>
                          <p:cTn id="186" fill="hold">
                            <p:stCondLst>
                              <p:cond delay="1000"/>
                            </p:stCondLst>
                            <p:childTnLst>
                              <p:par>
                                <p:cTn id="187" presetID="1" presetClass="exit" presetSubtype="0" fill="hold" grpId="2" nodeType="afterEffect">
                                  <p:stCondLst>
                                    <p:cond delay="0"/>
                                  </p:stCondLst>
                                  <p:childTnLst>
                                    <p:set>
                                      <p:cBhvr>
                                        <p:cTn id="188" dur="1" fill="hold">
                                          <p:stCondLst>
                                            <p:cond delay="0"/>
                                          </p:stCondLst>
                                        </p:cTn>
                                        <p:tgtEl>
                                          <p:spTgt spid="70"/>
                                        </p:tgtEl>
                                        <p:attrNameLst>
                                          <p:attrName>style.visibility</p:attrName>
                                        </p:attrNameLst>
                                      </p:cBhvr>
                                      <p:to>
                                        <p:strVal val="hidden"/>
                                      </p:to>
                                    </p:set>
                                  </p:childTnLst>
                                </p:cTn>
                              </p:par>
                            </p:childTnLst>
                          </p:cTn>
                        </p:par>
                        <p:par>
                          <p:cTn id="189" fill="hold">
                            <p:stCondLst>
                              <p:cond delay="1000"/>
                            </p:stCondLst>
                            <p:childTnLst>
                              <p:par>
                                <p:cTn id="190" presetID="31" presetClass="entr" presetSubtype="0" fill="hold" grpId="0" nodeType="afterEffect">
                                  <p:stCondLst>
                                    <p:cond delay="0"/>
                                  </p:stCondLst>
                                  <p:childTnLst>
                                    <p:set>
                                      <p:cBhvr>
                                        <p:cTn id="191" dur="1" fill="hold">
                                          <p:stCondLst>
                                            <p:cond delay="0"/>
                                          </p:stCondLst>
                                        </p:cTn>
                                        <p:tgtEl>
                                          <p:spTgt spid="71"/>
                                        </p:tgtEl>
                                        <p:attrNameLst>
                                          <p:attrName>style.visibility</p:attrName>
                                        </p:attrNameLst>
                                      </p:cBhvr>
                                      <p:to>
                                        <p:strVal val="visible"/>
                                      </p:to>
                                    </p:set>
                                    <p:anim calcmode="lin" valueType="num">
                                      <p:cBhvr>
                                        <p:cTn id="192" dur="1000" fill="hold"/>
                                        <p:tgtEl>
                                          <p:spTgt spid="71"/>
                                        </p:tgtEl>
                                        <p:attrNameLst>
                                          <p:attrName>ppt_w</p:attrName>
                                        </p:attrNameLst>
                                      </p:cBhvr>
                                      <p:tavLst>
                                        <p:tav tm="0">
                                          <p:val>
                                            <p:fltVal val="0"/>
                                          </p:val>
                                        </p:tav>
                                        <p:tav tm="100000">
                                          <p:val>
                                            <p:strVal val="#ppt_w"/>
                                          </p:val>
                                        </p:tav>
                                      </p:tavLst>
                                    </p:anim>
                                    <p:anim calcmode="lin" valueType="num">
                                      <p:cBhvr>
                                        <p:cTn id="193" dur="1000" fill="hold"/>
                                        <p:tgtEl>
                                          <p:spTgt spid="71"/>
                                        </p:tgtEl>
                                        <p:attrNameLst>
                                          <p:attrName>ppt_h</p:attrName>
                                        </p:attrNameLst>
                                      </p:cBhvr>
                                      <p:tavLst>
                                        <p:tav tm="0">
                                          <p:val>
                                            <p:fltVal val="0"/>
                                          </p:val>
                                        </p:tav>
                                        <p:tav tm="100000">
                                          <p:val>
                                            <p:strVal val="#ppt_h"/>
                                          </p:val>
                                        </p:tav>
                                      </p:tavLst>
                                    </p:anim>
                                    <p:anim calcmode="lin" valueType="num">
                                      <p:cBhvr>
                                        <p:cTn id="194" dur="1000" fill="hold"/>
                                        <p:tgtEl>
                                          <p:spTgt spid="71"/>
                                        </p:tgtEl>
                                        <p:attrNameLst>
                                          <p:attrName>style.rotation</p:attrName>
                                        </p:attrNameLst>
                                      </p:cBhvr>
                                      <p:tavLst>
                                        <p:tav tm="0">
                                          <p:val>
                                            <p:fltVal val="90"/>
                                          </p:val>
                                        </p:tav>
                                        <p:tav tm="100000">
                                          <p:val>
                                            <p:fltVal val="0"/>
                                          </p:val>
                                        </p:tav>
                                      </p:tavLst>
                                    </p:anim>
                                    <p:animEffect transition="in" filter="fade">
                                      <p:cBhvr>
                                        <p:cTn id="195" dur="1000"/>
                                        <p:tgtEl>
                                          <p:spTgt spid="71"/>
                                        </p:tgtEl>
                                      </p:cBhvr>
                                    </p:animEffec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68"/>
                                        </p:tgtEl>
                                        <p:attrNameLst>
                                          <p:attrName>style.visibility</p:attrName>
                                        </p:attrNameLst>
                                      </p:cBhvr>
                                      <p:to>
                                        <p:strVal val="hidden"/>
                                      </p:to>
                                    </p:set>
                                  </p:childTnLst>
                                </p:cTn>
                              </p:par>
                            </p:childTnLst>
                          </p:cTn>
                        </p:par>
                        <p:par>
                          <p:cTn id="200" fill="hold">
                            <p:stCondLst>
                              <p:cond delay="0"/>
                            </p:stCondLst>
                            <p:childTnLst>
                              <p:par>
                                <p:cTn id="201" presetID="2" presetClass="entr" presetSubtype="4" fill="hold" grpId="0" nodeType="afterEffect">
                                  <p:stCondLst>
                                    <p:cond delay="0"/>
                                  </p:stCondLst>
                                  <p:childTnLst>
                                    <p:set>
                                      <p:cBhvr>
                                        <p:cTn id="202" dur="1" fill="hold">
                                          <p:stCondLst>
                                            <p:cond delay="0"/>
                                          </p:stCondLst>
                                        </p:cTn>
                                        <p:tgtEl>
                                          <p:spTgt spid="74"/>
                                        </p:tgtEl>
                                        <p:attrNameLst>
                                          <p:attrName>style.visibility</p:attrName>
                                        </p:attrNameLst>
                                      </p:cBhvr>
                                      <p:to>
                                        <p:strVal val="visible"/>
                                      </p:to>
                                    </p:set>
                                    <p:anim calcmode="lin" valueType="num">
                                      <p:cBhvr additive="base">
                                        <p:cTn id="203" dur="500" fill="hold"/>
                                        <p:tgtEl>
                                          <p:spTgt spid="74"/>
                                        </p:tgtEl>
                                        <p:attrNameLst>
                                          <p:attrName>ppt_x</p:attrName>
                                        </p:attrNameLst>
                                      </p:cBhvr>
                                      <p:tavLst>
                                        <p:tav tm="0">
                                          <p:val>
                                            <p:strVal val="#ppt_x"/>
                                          </p:val>
                                        </p:tav>
                                        <p:tav tm="100000">
                                          <p:val>
                                            <p:strVal val="#ppt_x"/>
                                          </p:val>
                                        </p:tav>
                                      </p:tavLst>
                                    </p:anim>
                                    <p:anim calcmode="lin" valueType="num">
                                      <p:cBhvr additive="base">
                                        <p:cTn id="20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161"/>
                                        </p:tgtEl>
                                        <p:attrNameLst>
                                          <p:attrName>style.visibility</p:attrName>
                                        </p:attrNameLst>
                                      </p:cBhvr>
                                      <p:to>
                                        <p:strVal val="hidden"/>
                                      </p:to>
                                    </p:set>
                                  </p:childTnLst>
                                </p:cTn>
                              </p:par>
                            </p:childTnLst>
                          </p:cTn>
                        </p:par>
                        <p:par>
                          <p:cTn id="209" fill="hold">
                            <p:stCondLst>
                              <p:cond delay="0"/>
                            </p:stCondLst>
                            <p:childTnLst>
                              <p:par>
                                <p:cTn id="210" presetID="31" presetClass="entr" presetSubtype="0" fill="hold" grpId="0" nodeType="afterEffect">
                                  <p:stCondLst>
                                    <p:cond delay="0"/>
                                  </p:stCondLst>
                                  <p:childTnLst>
                                    <p:set>
                                      <p:cBhvr>
                                        <p:cTn id="211" dur="1" fill="hold">
                                          <p:stCondLst>
                                            <p:cond delay="0"/>
                                          </p:stCondLst>
                                        </p:cTn>
                                        <p:tgtEl>
                                          <p:spTgt spid="77"/>
                                        </p:tgtEl>
                                        <p:attrNameLst>
                                          <p:attrName>style.visibility</p:attrName>
                                        </p:attrNameLst>
                                      </p:cBhvr>
                                      <p:to>
                                        <p:strVal val="visible"/>
                                      </p:to>
                                    </p:set>
                                    <p:anim calcmode="lin" valueType="num">
                                      <p:cBhvr>
                                        <p:cTn id="212" dur="1000" fill="hold"/>
                                        <p:tgtEl>
                                          <p:spTgt spid="77"/>
                                        </p:tgtEl>
                                        <p:attrNameLst>
                                          <p:attrName>ppt_w</p:attrName>
                                        </p:attrNameLst>
                                      </p:cBhvr>
                                      <p:tavLst>
                                        <p:tav tm="0">
                                          <p:val>
                                            <p:fltVal val="0"/>
                                          </p:val>
                                        </p:tav>
                                        <p:tav tm="100000">
                                          <p:val>
                                            <p:strVal val="#ppt_w"/>
                                          </p:val>
                                        </p:tav>
                                      </p:tavLst>
                                    </p:anim>
                                    <p:anim calcmode="lin" valueType="num">
                                      <p:cBhvr>
                                        <p:cTn id="213" dur="1000" fill="hold"/>
                                        <p:tgtEl>
                                          <p:spTgt spid="77"/>
                                        </p:tgtEl>
                                        <p:attrNameLst>
                                          <p:attrName>ppt_h</p:attrName>
                                        </p:attrNameLst>
                                      </p:cBhvr>
                                      <p:tavLst>
                                        <p:tav tm="0">
                                          <p:val>
                                            <p:fltVal val="0"/>
                                          </p:val>
                                        </p:tav>
                                        <p:tav tm="100000">
                                          <p:val>
                                            <p:strVal val="#ppt_h"/>
                                          </p:val>
                                        </p:tav>
                                      </p:tavLst>
                                    </p:anim>
                                    <p:anim calcmode="lin" valueType="num">
                                      <p:cBhvr>
                                        <p:cTn id="214" dur="1000" fill="hold"/>
                                        <p:tgtEl>
                                          <p:spTgt spid="77"/>
                                        </p:tgtEl>
                                        <p:attrNameLst>
                                          <p:attrName>style.rotation</p:attrName>
                                        </p:attrNameLst>
                                      </p:cBhvr>
                                      <p:tavLst>
                                        <p:tav tm="0">
                                          <p:val>
                                            <p:fltVal val="90"/>
                                          </p:val>
                                        </p:tav>
                                        <p:tav tm="100000">
                                          <p:val>
                                            <p:fltVal val="0"/>
                                          </p:val>
                                        </p:tav>
                                      </p:tavLst>
                                    </p:anim>
                                    <p:animEffect transition="in" filter="fade">
                                      <p:cBhvr>
                                        <p:cTn id="215" dur="1000"/>
                                        <p:tgtEl>
                                          <p:spTgt spid="77"/>
                                        </p:tgtEl>
                                      </p:cBhvr>
                                    </p:animEffect>
                                  </p:childTnLst>
                                </p:cTn>
                              </p:par>
                            </p:childTnLst>
                          </p:cTn>
                        </p:par>
                      </p:childTnLst>
                    </p:cTn>
                  </p:par>
                  <p:par>
                    <p:cTn id="216" fill="hold">
                      <p:stCondLst>
                        <p:cond delay="indefinite"/>
                      </p:stCondLst>
                      <p:childTnLst>
                        <p:par>
                          <p:cTn id="217" fill="hold">
                            <p:stCondLst>
                              <p:cond delay="0"/>
                            </p:stCondLst>
                            <p:childTnLst>
                              <p:par>
                                <p:cTn id="218" presetID="1" presetClass="exit" presetSubtype="0" fill="hold" grpId="1" nodeType="clickEffect">
                                  <p:stCondLst>
                                    <p:cond delay="0"/>
                                  </p:stCondLst>
                                  <p:childTnLst>
                                    <p:set>
                                      <p:cBhvr>
                                        <p:cTn id="219" dur="1" fill="hold">
                                          <p:stCondLst>
                                            <p:cond delay="0"/>
                                          </p:stCondLst>
                                        </p:cTn>
                                        <p:tgtEl>
                                          <p:spTgt spid="66"/>
                                        </p:tgtEl>
                                        <p:attrNameLst>
                                          <p:attrName>style.visibility</p:attrName>
                                        </p:attrNameLst>
                                      </p:cBhvr>
                                      <p:to>
                                        <p:strVal val="hidden"/>
                                      </p:to>
                                    </p:set>
                                  </p:childTnLst>
                                </p:cTn>
                              </p:par>
                              <p:par>
                                <p:cTn id="220" presetID="1" presetClass="exit" presetSubtype="0" fill="hold" grpId="1" nodeType="withEffect">
                                  <p:stCondLst>
                                    <p:cond delay="0"/>
                                  </p:stCondLst>
                                  <p:childTnLst>
                                    <p:set>
                                      <p:cBhvr>
                                        <p:cTn id="221" dur="1" fill="hold">
                                          <p:stCondLst>
                                            <p:cond delay="0"/>
                                          </p:stCondLst>
                                        </p:cTn>
                                        <p:tgtEl>
                                          <p:spTgt spid="67"/>
                                        </p:tgtEl>
                                        <p:attrNameLst>
                                          <p:attrName>style.visibility</p:attrName>
                                        </p:attrNameLst>
                                      </p:cBhvr>
                                      <p:to>
                                        <p:strVal val="hidden"/>
                                      </p:to>
                                    </p:set>
                                  </p:childTnLst>
                                </p:cTn>
                              </p:par>
                              <p:par>
                                <p:cTn id="222" presetID="1" presetClass="exit" presetSubtype="0" fill="hold" grpId="1" nodeType="withEffect">
                                  <p:stCondLst>
                                    <p:cond delay="0"/>
                                  </p:stCondLst>
                                  <p:childTnLst>
                                    <p:set>
                                      <p:cBhvr>
                                        <p:cTn id="223" dur="1" fill="hold">
                                          <p:stCondLst>
                                            <p:cond delay="0"/>
                                          </p:stCondLst>
                                        </p:cTn>
                                        <p:tgtEl>
                                          <p:spTgt spid="128"/>
                                        </p:tgtEl>
                                        <p:attrNameLst>
                                          <p:attrName>style.visibility</p:attrName>
                                        </p:attrNameLst>
                                      </p:cBhvr>
                                      <p:to>
                                        <p:strVal val="hidden"/>
                                      </p:to>
                                    </p:set>
                                  </p:childTnLst>
                                </p:cTn>
                              </p:par>
                            </p:childTnLst>
                          </p:cTn>
                        </p:par>
                        <p:par>
                          <p:cTn id="224" fill="hold">
                            <p:stCondLst>
                              <p:cond delay="0"/>
                            </p:stCondLst>
                            <p:childTnLst>
                              <p:par>
                                <p:cTn id="225" presetID="31" presetClass="entr" presetSubtype="0" fill="hold" grpId="0" nodeType="afterEffect">
                                  <p:stCondLst>
                                    <p:cond delay="0"/>
                                  </p:stCondLst>
                                  <p:childTnLst>
                                    <p:set>
                                      <p:cBhvr>
                                        <p:cTn id="226" dur="1" fill="hold">
                                          <p:stCondLst>
                                            <p:cond delay="0"/>
                                          </p:stCondLst>
                                        </p:cTn>
                                        <p:tgtEl>
                                          <p:spTgt spid="78"/>
                                        </p:tgtEl>
                                        <p:attrNameLst>
                                          <p:attrName>style.visibility</p:attrName>
                                        </p:attrNameLst>
                                      </p:cBhvr>
                                      <p:to>
                                        <p:strVal val="visible"/>
                                      </p:to>
                                    </p:set>
                                    <p:anim calcmode="lin" valueType="num">
                                      <p:cBhvr>
                                        <p:cTn id="227" dur="1000" fill="hold"/>
                                        <p:tgtEl>
                                          <p:spTgt spid="78"/>
                                        </p:tgtEl>
                                        <p:attrNameLst>
                                          <p:attrName>ppt_w</p:attrName>
                                        </p:attrNameLst>
                                      </p:cBhvr>
                                      <p:tavLst>
                                        <p:tav tm="0">
                                          <p:val>
                                            <p:fltVal val="0"/>
                                          </p:val>
                                        </p:tav>
                                        <p:tav tm="100000">
                                          <p:val>
                                            <p:strVal val="#ppt_w"/>
                                          </p:val>
                                        </p:tav>
                                      </p:tavLst>
                                    </p:anim>
                                    <p:anim calcmode="lin" valueType="num">
                                      <p:cBhvr>
                                        <p:cTn id="228" dur="1000" fill="hold"/>
                                        <p:tgtEl>
                                          <p:spTgt spid="78"/>
                                        </p:tgtEl>
                                        <p:attrNameLst>
                                          <p:attrName>ppt_h</p:attrName>
                                        </p:attrNameLst>
                                      </p:cBhvr>
                                      <p:tavLst>
                                        <p:tav tm="0">
                                          <p:val>
                                            <p:fltVal val="0"/>
                                          </p:val>
                                        </p:tav>
                                        <p:tav tm="100000">
                                          <p:val>
                                            <p:strVal val="#ppt_h"/>
                                          </p:val>
                                        </p:tav>
                                      </p:tavLst>
                                    </p:anim>
                                    <p:anim calcmode="lin" valueType="num">
                                      <p:cBhvr>
                                        <p:cTn id="229" dur="1000" fill="hold"/>
                                        <p:tgtEl>
                                          <p:spTgt spid="78"/>
                                        </p:tgtEl>
                                        <p:attrNameLst>
                                          <p:attrName>style.rotation</p:attrName>
                                        </p:attrNameLst>
                                      </p:cBhvr>
                                      <p:tavLst>
                                        <p:tav tm="0">
                                          <p:val>
                                            <p:fltVal val="90"/>
                                          </p:val>
                                        </p:tav>
                                        <p:tav tm="100000">
                                          <p:val>
                                            <p:fltVal val="0"/>
                                          </p:val>
                                        </p:tav>
                                      </p:tavLst>
                                    </p:anim>
                                    <p:animEffect transition="in" filter="fade">
                                      <p:cBhvr>
                                        <p:cTn id="230" dur="1000"/>
                                        <p:tgtEl>
                                          <p:spTgt spid="78"/>
                                        </p:tgtEl>
                                      </p:cBhvr>
                                    </p:animEffect>
                                  </p:childTnLst>
                                </p:cTn>
                              </p:par>
                              <p:par>
                                <p:cTn id="231" presetID="31" presetClass="entr" presetSubtype="0" fill="hold" grpId="0" nodeType="withEffect">
                                  <p:stCondLst>
                                    <p:cond delay="0"/>
                                  </p:stCondLst>
                                  <p:childTnLst>
                                    <p:set>
                                      <p:cBhvr>
                                        <p:cTn id="232" dur="1" fill="hold">
                                          <p:stCondLst>
                                            <p:cond delay="0"/>
                                          </p:stCondLst>
                                        </p:cTn>
                                        <p:tgtEl>
                                          <p:spTgt spid="73"/>
                                        </p:tgtEl>
                                        <p:attrNameLst>
                                          <p:attrName>style.visibility</p:attrName>
                                        </p:attrNameLst>
                                      </p:cBhvr>
                                      <p:to>
                                        <p:strVal val="visible"/>
                                      </p:to>
                                    </p:set>
                                    <p:anim calcmode="lin" valueType="num">
                                      <p:cBhvr>
                                        <p:cTn id="233" dur="1000" fill="hold"/>
                                        <p:tgtEl>
                                          <p:spTgt spid="73"/>
                                        </p:tgtEl>
                                        <p:attrNameLst>
                                          <p:attrName>ppt_w</p:attrName>
                                        </p:attrNameLst>
                                      </p:cBhvr>
                                      <p:tavLst>
                                        <p:tav tm="0">
                                          <p:val>
                                            <p:fltVal val="0"/>
                                          </p:val>
                                        </p:tav>
                                        <p:tav tm="100000">
                                          <p:val>
                                            <p:strVal val="#ppt_w"/>
                                          </p:val>
                                        </p:tav>
                                      </p:tavLst>
                                    </p:anim>
                                    <p:anim calcmode="lin" valueType="num">
                                      <p:cBhvr>
                                        <p:cTn id="234" dur="1000" fill="hold"/>
                                        <p:tgtEl>
                                          <p:spTgt spid="73"/>
                                        </p:tgtEl>
                                        <p:attrNameLst>
                                          <p:attrName>ppt_h</p:attrName>
                                        </p:attrNameLst>
                                      </p:cBhvr>
                                      <p:tavLst>
                                        <p:tav tm="0">
                                          <p:val>
                                            <p:fltVal val="0"/>
                                          </p:val>
                                        </p:tav>
                                        <p:tav tm="100000">
                                          <p:val>
                                            <p:strVal val="#ppt_h"/>
                                          </p:val>
                                        </p:tav>
                                      </p:tavLst>
                                    </p:anim>
                                    <p:anim calcmode="lin" valueType="num">
                                      <p:cBhvr>
                                        <p:cTn id="235" dur="1000" fill="hold"/>
                                        <p:tgtEl>
                                          <p:spTgt spid="73"/>
                                        </p:tgtEl>
                                        <p:attrNameLst>
                                          <p:attrName>style.rotation</p:attrName>
                                        </p:attrNameLst>
                                      </p:cBhvr>
                                      <p:tavLst>
                                        <p:tav tm="0">
                                          <p:val>
                                            <p:fltVal val="90"/>
                                          </p:val>
                                        </p:tav>
                                        <p:tav tm="100000">
                                          <p:val>
                                            <p:fltVal val="0"/>
                                          </p:val>
                                        </p:tav>
                                      </p:tavLst>
                                    </p:anim>
                                    <p:animEffect transition="in" filter="fade">
                                      <p:cBhvr>
                                        <p:cTn id="236" dur="1000"/>
                                        <p:tgtEl>
                                          <p:spTgt spid="73"/>
                                        </p:tgtEl>
                                      </p:cBhvr>
                                    </p:animEffect>
                                  </p:childTnLst>
                                </p:cTn>
                              </p:par>
                              <p:par>
                                <p:cTn id="237" presetID="31"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 calcmode="lin" valueType="num">
                                      <p:cBhvr>
                                        <p:cTn id="239" dur="1000" fill="hold"/>
                                        <p:tgtEl>
                                          <p:spTgt spid="72"/>
                                        </p:tgtEl>
                                        <p:attrNameLst>
                                          <p:attrName>ppt_w</p:attrName>
                                        </p:attrNameLst>
                                      </p:cBhvr>
                                      <p:tavLst>
                                        <p:tav tm="0">
                                          <p:val>
                                            <p:fltVal val="0"/>
                                          </p:val>
                                        </p:tav>
                                        <p:tav tm="100000">
                                          <p:val>
                                            <p:strVal val="#ppt_w"/>
                                          </p:val>
                                        </p:tav>
                                      </p:tavLst>
                                    </p:anim>
                                    <p:anim calcmode="lin" valueType="num">
                                      <p:cBhvr>
                                        <p:cTn id="240" dur="1000" fill="hold"/>
                                        <p:tgtEl>
                                          <p:spTgt spid="72"/>
                                        </p:tgtEl>
                                        <p:attrNameLst>
                                          <p:attrName>ppt_h</p:attrName>
                                        </p:attrNameLst>
                                      </p:cBhvr>
                                      <p:tavLst>
                                        <p:tav tm="0">
                                          <p:val>
                                            <p:fltVal val="0"/>
                                          </p:val>
                                        </p:tav>
                                        <p:tav tm="100000">
                                          <p:val>
                                            <p:strVal val="#ppt_h"/>
                                          </p:val>
                                        </p:tav>
                                      </p:tavLst>
                                    </p:anim>
                                    <p:anim calcmode="lin" valueType="num">
                                      <p:cBhvr>
                                        <p:cTn id="241" dur="1000" fill="hold"/>
                                        <p:tgtEl>
                                          <p:spTgt spid="72"/>
                                        </p:tgtEl>
                                        <p:attrNameLst>
                                          <p:attrName>style.rotation</p:attrName>
                                        </p:attrNameLst>
                                      </p:cBhvr>
                                      <p:tavLst>
                                        <p:tav tm="0">
                                          <p:val>
                                            <p:fltVal val="90"/>
                                          </p:val>
                                        </p:tav>
                                        <p:tav tm="100000">
                                          <p:val>
                                            <p:fltVal val="0"/>
                                          </p:val>
                                        </p:tav>
                                      </p:tavLst>
                                    </p:anim>
                                    <p:animEffect transition="in" filter="fade">
                                      <p:cBhvr>
                                        <p:cTn id="242" dur="1000"/>
                                        <p:tgtEl>
                                          <p:spTgt spid="72"/>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74"/>
                                        </p:tgtEl>
                                        <p:attrNameLst>
                                          <p:attrName>style.visibility</p:attrName>
                                        </p:attrNameLst>
                                      </p:cBhvr>
                                      <p:to>
                                        <p:strVal val="hidden"/>
                                      </p:to>
                                    </p:set>
                                  </p:childTnLst>
                                </p:cTn>
                              </p:par>
                            </p:childTnLst>
                          </p:cTn>
                        </p:par>
                        <p:par>
                          <p:cTn id="247" fill="hold">
                            <p:stCondLst>
                              <p:cond delay="0"/>
                            </p:stCondLst>
                            <p:childTnLst>
                              <p:par>
                                <p:cTn id="248" presetID="2" presetClass="entr" presetSubtype="4" fill="hold" grpId="0" nodeType="afterEffect">
                                  <p:stCondLst>
                                    <p:cond delay="0"/>
                                  </p:stCondLst>
                                  <p:childTnLst>
                                    <p:set>
                                      <p:cBhvr>
                                        <p:cTn id="249" dur="1" fill="hold">
                                          <p:stCondLst>
                                            <p:cond delay="0"/>
                                          </p:stCondLst>
                                        </p:cTn>
                                        <p:tgtEl>
                                          <p:spTgt spid="80"/>
                                        </p:tgtEl>
                                        <p:attrNameLst>
                                          <p:attrName>style.visibility</p:attrName>
                                        </p:attrNameLst>
                                      </p:cBhvr>
                                      <p:to>
                                        <p:strVal val="visible"/>
                                      </p:to>
                                    </p:set>
                                    <p:anim calcmode="lin" valueType="num">
                                      <p:cBhvr additive="base">
                                        <p:cTn id="250" dur="500" fill="hold"/>
                                        <p:tgtEl>
                                          <p:spTgt spid="80"/>
                                        </p:tgtEl>
                                        <p:attrNameLst>
                                          <p:attrName>ppt_x</p:attrName>
                                        </p:attrNameLst>
                                      </p:cBhvr>
                                      <p:tavLst>
                                        <p:tav tm="0">
                                          <p:val>
                                            <p:strVal val="#ppt_x"/>
                                          </p:val>
                                        </p:tav>
                                        <p:tav tm="100000">
                                          <p:val>
                                            <p:strVal val="#ppt_x"/>
                                          </p:val>
                                        </p:tav>
                                      </p:tavLst>
                                    </p:anim>
                                    <p:anim calcmode="lin" valueType="num">
                                      <p:cBhvr additive="base">
                                        <p:cTn id="251"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71"/>
                                        </p:tgtEl>
                                        <p:attrNameLst>
                                          <p:attrName>style.visibility</p:attrName>
                                        </p:attrNameLst>
                                      </p:cBhvr>
                                      <p:to>
                                        <p:strVal val="hidden"/>
                                      </p:to>
                                    </p:set>
                                  </p:childTnLst>
                                </p:cTn>
                              </p:par>
                            </p:childTnLst>
                          </p:cTn>
                        </p:par>
                        <p:par>
                          <p:cTn id="256" fill="hold">
                            <p:stCondLst>
                              <p:cond delay="0"/>
                            </p:stCondLst>
                            <p:childTnLst>
                              <p:par>
                                <p:cTn id="257" presetID="31" presetClass="entr" presetSubtype="0" fill="hold" grpId="0" nodeType="afterEffect">
                                  <p:stCondLst>
                                    <p:cond delay="0"/>
                                  </p:stCondLst>
                                  <p:childTnLst>
                                    <p:set>
                                      <p:cBhvr>
                                        <p:cTn id="258" dur="1" fill="hold">
                                          <p:stCondLst>
                                            <p:cond delay="0"/>
                                          </p:stCondLst>
                                        </p:cTn>
                                        <p:tgtEl>
                                          <p:spTgt spid="83"/>
                                        </p:tgtEl>
                                        <p:attrNameLst>
                                          <p:attrName>style.visibility</p:attrName>
                                        </p:attrNameLst>
                                      </p:cBhvr>
                                      <p:to>
                                        <p:strVal val="visible"/>
                                      </p:to>
                                    </p:set>
                                    <p:anim calcmode="lin" valueType="num">
                                      <p:cBhvr>
                                        <p:cTn id="259" dur="1000" fill="hold"/>
                                        <p:tgtEl>
                                          <p:spTgt spid="83"/>
                                        </p:tgtEl>
                                        <p:attrNameLst>
                                          <p:attrName>ppt_w</p:attrName>
                                        </p:attrNameLst>
                                      </p:cBhvr>
                                      <p:tavLst>
                                        <p:tav tm="0">
                                          <p:val>
                                            <p:fltVal val="0"/>
                                          </p:val>
                                        </p:tav>
                                        <p:tav tm="100000">
                                          <p:val>
                                            <p:strVal val="#ppt_w"/>
                                          </p:val>
                                        </p:tav>
                                      </p:tavLst>
                                    </p:anim>
                                    <p:anim calcmode="lin" valueType="num">
                                      <p:cBhvr>
                                        <p:cTn id="260" dur="1000" fill="hold"/>
                                        <p:tgtEl>
                                          <p:spTgt spid="83"/>
                                        </p:tgtEl>
                                        <p:attrNameLst>
                                          <p:attrName>ppt_h</p:attrName>
                                        </p:attrNameLst>
                                      </p:cBhvr>
                                      <p:tavLst>
                                        <p:tav tm="0">
                                          <p:val>
                                            <p:fltVal val="0"/>
                                          </p:val>
                                        </p:tav>
                                        <p:tav tm="100000">
                                          <p:val>
                                            <p:strVal val="#ppt_h"/>
                                          </p:val>
                                        </p:tav>
                                      </p:tavLst>
                                    </p:anim>
                                    <p:anim calcmode="lin" valueType="num">
                                      <p:cBhvr>
                                        <p:cTn id="261" dur="1000" fill="hold"/>
                                        <p:tgtEl>
                                          <p:spTgt spid="83"/>
                                        </p:tgtEl>
                                        <p:attrNameLst>
                                          <p:attrName>style.rotation</p:attrName>
                                        </p:attrNameLst>
                                      </p:cBhvr>
                                      <p:tavLst>
                                        <p:tav tm="0">
                                          <p:val>
                                            <p:fltVal val="90"/>
                                          </p:val>
                                        </p:tav>
                                        <p:tav tm="100000">
                                          <p:val>
                                            <p:fltVal val="0"/>
                                          </p:val>
                                        </p:tav>
                                      </p:tavLst>
                                    </p:anim>
                                    <p:animEffect transition="in" filter="fade">
                                      <p:cBhvr>
                                        <p:cTn id="262" dur="1000"/>
                                        <p:tgtEl>
                                          <p:spTgt spid="83"/>
                                        </p:tgtEl>
                                      </p:cBhvr>
                                    </p:animEffect>
                                  </p:childTnLst>
                                </p:cTn>
                              </p:par>
                            </p:childTnLst>
                          </p:cTn>
                        </p:par>
                      </p:childTnLst>
                    </p:cTn>
                  </p:par>
                  <p:par>
                    <p:cTn id="263" fill="hold">
                      <p:stCondLst>
                        <p:cond delay="indefinite"/>
                      </p:stCondLst>
                      <p:childTnLst>
                        <p:par>
                          <p:cTn id="264" fill="hold">
                            <p:stCondLst>
                              <p:cond delay="0"/>
                            </p:stCondLst>
                            <p:childTnLst>
                              <p:par>
                                <p:cTn id="265" presetID="2" presetClass="entr" presetSubtype="4" fill="hold" grpId="0" nodeType="clickEffect">
                                  <p:stCondLst>
                                    <p:cond delay="0"/>
                                  </p:stCondLst>
                                  <p:childTnLst>
                                    <p:set>
                                      <p:cBhvr>
                                        <p:cTn id="266" dur="1" fill="hold">
                                          <p:stCondLst>
                                            <p:cond delay="0"/>
                                          </p:stCondLst>
                                        </p:cTn>
                                        <p:tgtEl>
                                          <p:spTgt spid="81"/>
                                        </p:tgtEl>
                                        <p:attrNameLst>
                                          <p:attrName>style.visibility</p:attrName>
                                        </p:attrNameLst>
                                      </p:cBhvr>
                                      <p:to>
                                        <p:strVal val="visible"/>
                                      </p:to>
                                    </p:set>
                                    <p:anim calcmode="lin" valueType="num">
                                      <p:cBhvr additive="base">
                                        <p:cTn id="267" dur="500" fill="hold"/>
                                        <p:tgtEl>
                                          <p:spTgt spid="81"/>
                                        </p:tgtEl>
                                        <p:attrNameLst>
                                          <p:attrName>ppt_x</p:attrName>
                                        </p:attrNameLst>
                                      </p:cBhvr>
                                      <p:tavLst>
                                        <p:tav tm="0">
                                          <p:val>
                                            <p:strVal val="#ppt_x"/>
                                          </p:val>
                                        </p:tav>
                                        <p:tav tm="100000">
                                          <p:val>
                                            <p:strVal val="#ppt_x"/>
                                          </p:val>
                                        </p:tav>
                                      </p:tavLst>
                                    </p:anim>
                                    <p:anim calcmode="lin" valueType="num">
                                      <p:cBhvr additive="base">
                                        <p:cTn id="26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69"/>
                                        </p:tgtEl>
                                        <p:attrNameLst>
                                          <p:attrName>style.visibility</p:attrName>
                                        </p:attrNameLst>
                                      </p:cBhvr>
                                      <p:to>
                                        <p:strVal val="hidden"/>
                                      </p:to>
                                    </p:set>
                                  </p:childTnLst>
                                </p:cTn>
                              </p:par>
                            </p:childTnLst>
                          </p:cTn>
                        </p:par>
                        <p:par>
                          <p:cTn id="273" fill="hold">
                            <p:stCondLst>
                              <p:cond delay="0"/>
                            </p:stCondLst>
                            <p:childTnLst>
                              <p:par>
                                <p:cTn id="274" presetID="31" presetClass="entr" presetSubtype="0" fill="hold" grpId="0" nodeType="afterEffect">
                                  <p:stCondLst>
                                    <p:cond delay="0"/>
                                  </p:stCondLst>
                                  <p:childTnLst>
                                    <p:set>
                                      <p:cBhvr>
                                        <p:cTn id="275" dur="1" fill="hold">
                                          <p:stCondLst>
                                            <p:cond delay="0"/>
                                          </p:stCondLst>
                                        </p:cTn>
                                        <p:tgtEl>
                                          <p:spTgt spid="82"/>
                                        </p:tgtEl>
                                        <p:attrNameLst>
                                          <p:attrName>style.visibility</p:attrName>
                                        </p:attrNameLst>
                                      </p:cBhvr>
                                      <p:to>
                                        <p:strVal val="visible"/>
                                      </p:to>
                                    </p:set>
                                    <p:anim calcmode="lin" valueType="num">
                                      <p:cBhvr>
                                        <p:cTn id="276" dur="1000" fill="hold"/>
                                        <p:tgtEl>
                                          <p:spTgt spid="82"/>
                                        </p:tgtEl>
                                        <p:attrNameLst>
                                          <p:attrName>ppt_w</p:attrName>
                                        </p:attrNameLst>
                                      </p:cBhvr>
                                      <p:tavLst>
                                        <p:tav tm="0">
                                          <p:val>
                                            <p:fltVal val="0"/>
                                          </p:val>
                                        </p:tav>
                                        <p:tav tm="100000">
                                          <p:val>
                                            <p:strVal val="#ppt_w"/>
                                          </p:val>
                                        </p:tav>
                                      </p:tavLst>
                                    </p:anim>
                                    <p:anim calcmode="lin" valueType="num">
                                      <p:cBhvr>
                                        <p:cTn id="277" dur="1000" fill="hold"/>
                                        <p:tgtEl>
                                          <p:spTgt spid="82"/>
                                        </p:tgtEl>
                                        <p:attrNameLst>
                                          <p:attrName>ppt_h</p:attrName>
                                        </p:attrNameLst>
                                      </p:cBhvr>
                                      <p:tavLst>
                                        <p:tav tm="0">
                                          <p:val>
                                            <p:fltVal val="0"/>
                                          </p:val>
                                        </p:tav>
                                        <p:tav tm="100000">
                                          <p:val>
                                            <p:strVal val="#ppt_h"/>
                                          </p:val>
                                        </p:tav>
                                      </p:tavLst>
                                    </p:anim>
                                    <p:anim calcmode="lin" valueType="num">
                                      <p:cBhvr>
                                        <p:cTn id="278" dur="1000" fill="hold"/>
                                        <p:tgtEl>
                                          <p:spTgt spid="82"/>
                                        </p:tgtEl>
                                        <p:attrNameLst>
                                          <p:attrName>style.rotation</p:attrName>
                                        </p:attrNameLst>
                                      </p:cBhvr>
                                      <p:tavLst>
                                        <p:tav tm="0">
                                          <p:val>
                                            <p:fltVal val="90"/>
                                          </p:val>
                                        </p:tav>
                                        <p:tav tm="100000">
                                          <p:val>
                                            <p:fltVal val="0"/>
                                          </p:val>
                                        </p:tav>
                                      </p:tavLst>
                                    </p:anim>
                                    <p:animEffect transition="in" filter="fade">
                                      <p:cBhvr>
                                        <p:cTn id="279" dur="1000"/>
                                        <p:tgtEl>
                                          <p:spTgt spid="82"/>
                                        </p:tgtEl>
                                      </p:cBhvr>
                                    </p:animEffec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106"/>
                                        </p:tgtEl>
                                        <p:attrNameLst>
                                          <p:attrName>style.visibility</p:attrName>
                                        </p:attrNameLst>
                                      </p:cBhvr>
                                      <p:to>
                                        <p:strVal val="hidden"/>
                                      </p:to>
                                    </p:set>
                                  </p:childTnLst>
                                </p:cTn>
                              </p:par>
                            </p:childTnLst>
                          </p:cTn>
                        </p:par>
                        <p:par>
                          <p:cTn id="284" fill="hold">
                            <p:stCondLst>
                              <p:cond delay="0"/>
                            </p:stCondLst>
                            <p:childTnLst>
                              <p:par>
                                <p:cTn id="285" presetID="31" presetClass="entr" presetSubtype="0" fill="hold" grpId="0" nodeType="afterEffect">
                                  <p:stCondLst>
                                    <p:cond delay="0"/>
                                  </p:stCondLst>
                                  <p:childTnLst>
                                    <p:set>
                                      <p:cBhvr>
                                        <p:cTn id="286" dur="1" fill="hold">
                                          <p:stCondLst>
                                            <p:cond delay="0"/>
                                          </p:stCondLst>
                                        </p:cTn>
                                        <p:tgtEl>
                                          <p:spTgt spid="79"/>
                                        </p:tgtEl>
                                        <p:attrNameLst>
                                          <p:attrName>style.visibility</p:attrName>
                                        </p:attrNameLst>
                                      </p:cBhvr>
                                      <p:to>
                                        <p:strVal val="visible"/>
                                      </p:to>
                                    </p:set>
                                    <p:anim calcmode="lin" valueType="num">
                                      <p:cBhvr>
                                        <p:cTn id="287" dur="1000" fill="hold"/>
                                        <p:tgtEl>
                                          <p:spTgt spid="79"/>
                                        </p:tgtEl>
                                        <p:attrNameLst>
                                          <p:attrName>ppt_w</p:attrName>
                                        </p:attrNameLst>
                                      </p:cBhvr>
                                      <p:tavLst>
                                        <p:tav tm="0">
                                          <p:val>
                                            <p:fltVal val="0"/>
                                          </p:val>
                                        </p:tav>
                                        <p:tav tm="100000">
                                          <p:val>
                                            <p:strVal val="#ppt_w"/>
                                          </p:val>
                                        </p:tav>
                                      </p:tavLst>
                                    </p:anim>
                                    <p:anim calcmode="lin" valueType="num">
                                      <p:cBhvr>
                                        <p:cTn id="288" dur="1000" fill="hold"/>
                                        <p:tgtEl>
                                          <p:spTgt spid="79"/>
                                        </p:tgtEl>
                                        <p:attrNameLst>
                                          <p:attrName>ppt_h</p:attrName>
                                        </p:attrNameLst>
                                      </p:cBhvr>
                                      <p:tavLst>
                                        <p:tav tm="0">
                                          <p:val>
                                            <p:fltVal val="0"/>
                                          </p:val>
                                        </p:tav>
                                        <p:tav tm="100000">
                                          <p:val>
                                            <p:strVal val="#ppt_h"/>
                                          </p:val>
                                        </p:tav>
                                      </p:tavLst>
                                    </p:anim>
                                    <p:anim calcmode="lin" valueType="num">
                                      <p:cBhvr>
                                        <p:cTn id="289" dur="1000" fill="hold"/>
                                        <p:tgtEl>
                                          <p:spTgt spid="79"/>
                                        </p:tgtEl>
                                        <p:attrNameLst>
                                          <p:attrName>style.rotation</p:attrName>
                                        </p:attrNameLst>
                                      </p:cBhvr>
                                      <p:tavLst>
                                        <p:tav tm="0">
                                          <p:val>
                                            <p:fltVal val="90"/>
                                          </p:val>
                                        </p:tav>
                                        <p:tav tm="100000">
                                          <p:val>
                                            <p:fltVal val="0"/>
                                          </p:val>
                                        </p:tav>
                                      </p:tavLst>
                                    </p:anim>
                                    <p:animEffect transition="in" filter="fade">
                                      <p:cBhvr>
                                        <p:cTn id="290" dur="1000"/>
                                        <p:tgtEl>
                                          <p:spTgt spid="79"/>
                                        </p:tgtEl>
                                      </p:cBhvr>
                                    </p:animEffect>
                                  </p:childTnLst>
                                </p:cTn>
                              </p:par>
                            </p:childTnLst>
                          </p:cTn>
                        </p:par>
                      </p:childTnLst>
                    </p:cTn>
                  </p:par>
                  <p:par>
                    <p:cTn id="291" fill="hold">
                      <p:stCondLst>
                        <p:cond delay="indefinite"/>
                      </p:stCondLst>
                      <p:childTnLst>
                        <p:par>
                          <p:cTn id="292" fill="hold">
                            <p:stCondLst>
                              <p:cond delay="0"/>
                            </p:stCondLst>
                            <p:childTnLst>
                              <p:par>
                                <p:cTn id="293" presetID="8" presetClass="emph" presetSubtype="0" fill="hold" grpId="1" nodeType="clickEffect">
                                  <p:stCondLst>
                                    <p:cond delay="0"/>
                                  </p:stCondLst>
                                  <p:childTnLst>
                                    <p:animRot by="21600000">
                                      <p:cBhvr>
                                        <p:cTn id="294" dur="1000" fill="hold"/>
                                        <p:tgtEl>
                                          <p:spTgt spid="79"/>
                                        </p:tgtEl>
                                        <p:attrNameLst>
                                          <p:attrName>r</p:attrName>
                                        </p:attrNameLst>
                                      </p:cBhvr>
                                    </p:animRot>
                                  </p:childTnLst>
                                </p:cTn>
                              </p:par>
                            </p:childTnLst>
                          </p:cTn>
                        </p:par>
                        <p:par>
                          <p:cTn id="295" fill="hold">
                            <p:stCondLst>
                              <p:cond delay="1000"/>
                            </p:stCondLst>
                            <p:childTnLst>
                              <p:par>
                                <p:cTn id="296" presetID="1" presetClass="exit" presetSubtype="0" fill="hold" grpId="2" nodeType="afterEffect">
                                  <p:stCondLst>
                                    <p:cond delay="0"/>
                                  </p:stCondLst>
                                  <p:childTnLst>
                                    <p:set>
                                      <p:cBhvr>
                                        <p:cTn id="297" dur="1" fill="hold">
                                          <p:stCondLst>
                                            <p:cond delay="0"/>
                                          </p:stCondLst>
                                        </p:cTn>
                                        <p:tgtEl>
                                          <p:spTgt spid="79"/>
                                        </p:tgtEl>
                                        <p:attrNameLst>
                                          <p:attrName>style.visibility</p:attrName>
                                        </p:attrNameLst>
                                      </p:cBhvr>
                                      <p:to>
                                        <p:strVal val="hidden"/>
                                      </p:to>
                                    </p:set>
                                  </p:childTnLst>
                                </p:cTn>
                              </p:par>
                            </p:childTnLst>
                          </p:cTn>
                        </p:par>
                        <p:par>
                          <p:cTn id="298" fill="hold">
                            <p:stCondLst>
                              <p:cond delay="1000"/>
                            </p:stCondLst>
                            <p:childTnLst>
                              <p:par>
                                <p:cTn id="299" presetID="31" presetClass="entr" presetSubtype="0" fill="hold" grpId="0" nodeType="afterEffect">
                                  <p:stCondLst>
                                    <p:cond delay="0"/>
                                  </p:stCondLst>
                                  <p:childTnLst>
                                    <p:set>
                                      <p:cBhvr>
                                        <p:cTn id="300" dur="1" fill="hold">
                                          <p:stCondLst>
                                            <p:cond delay="0"/>
                                          </p:stCondLst>
                                        </p:cTn>
                                        <p:tgtEl>
                                          <p:spTgt spid="84"/>
                                        </p:tgtEl>
                                        <p:attrNameLst>
                                          <p:attrName>style.visibility</p:attrName>
                                        </p:attrNameLst>
                                      </p:cBhvr>
                                      <p:to>
                                        <p:strVal val="visible"/>
                                      </p:to>
                                    </p:set>
                                    <p:anim calcmode="lin" valueType="num">
                                      <p:cBhvr>
                                        <p:cTn id="301" dur="1000" fill="hold"/>
                                        <p:tgtEl>
                                          <p:spTgt spid="84"/>
                                        </p:tgtEl>
                                        <p:attrNameLst>
                                          <p:attrName>ppt_w</p:attrName>
                                        </p:attrNameLst>
                                      </p:cBhvr>
                                      <p:tavLst>
                                        <p:tav tm="0">
                                          <p:val>
                                            <p:fltVal val="0"/>
                                          </p:val>
                                        </p:tav>
                                        <p:tav tm="100000">
                                          <p:val>
                                            <p:strVal val="#ppt_w"/>
                                          </p:val>
                                        </p:tav>
                                      </p:tavLst>
                                    </p:anim>
                                    <p:anim calcmode="lin" valueType="num">
                                      <p:cBhvr>
                                        <p:cTn id="302" dur="1000" fill="hold"/>
                                        <p:tgtEl>
                                          <p:spTgt spid="84"/>
                                        </p:tgtEl>
                                        <p:attrNameLst>
                                          <p:attrName>ppt_h</p:attrName>
                                        </p:attrNameLst>
                                      </p:cBhvr>
                                      <p:tavLst>
                                        <p:tav tm="0">
                                          <p:val>
                                            <p:fltVal val="0"/>
                                          </p:val>
                                        </p:tav>
                                        <p:tav tm="100000">
                                          <p:val>
                                            <p:strVal val="#ppt_h"/>
                                          </p:val>
                                        </p:tav>
                                      </p:tavLst>
                                    </p:anim>
                                    <p:anim calcmode="lin" valueType="num">
                                      <p:cBhvr>
                                        <p:cTn id="303" dur="1000" fill="hold"/>
                                        <p:tgtEl>
                                          <p:spTgt spid="84"/>
                                        </p:tgtEl>
                                        <p:attrNameLst>
                                          <p:attrName>style.rotation</p:attrName>
                                        </p:attrNameLst>
                                      </p:cBhvr>
                                      <p:tavLst>
                                        <p:tav tm="0">
                                          <p:val>
                                            <p:fltVal val="90"/>
                                          </p:val>
                                        </p:tav>
                                        <p:tav tm="100000">
                                          <p:val>
                                            <p:fltVal val="0"/>
                                          </p:val>
                                        </p:tav>
                                      </p:tavLst>
                                    </p:anim>
                                    <p:animEffect transition="in" filter="fade">
                                      <p:cBhvr>
                                        <p:cTn id="304" dur="1000"/>
                                        <p:tgtEl>
                                          <p:spTgt spid="84"/>
                                        </p:tgtEl>
                                      </p:cBhvr>
                                    </p:animEffect>
                                  </p:childTnLst>
                                </p:cTn>
                              </p:par>
                            </p:childTnLst>
                          </p:cTn>
                        </p:par>
                      </p:childTnLst>
                    </p:cTn>
                  </p:par>
                  <p:par>
                    <p:cTn id="305" fill="hold">
                      <p:stCondLst>
                        <p:cond delay="indefinite"/>
                      </p:stCondLst>
                      <p:childTnLst>
                        <p:par>
                          <p:cTn id="306" fill="hold">
                            <p:stCondLst>
                              <p:cond delay="0"/>
                            </p:stCondLst>
                            <p:childTnLst>
                              <p:par>
                                <p:cTn id="307" presetID="1" presetClass="exit" presetSubtype="0" fill="hold" grpId="1" nodeType="clickEffect">
                                  <p:stCondLst>
                                    <p:cond delay="0"/>
                                  </p:stCondLst>
                                  <p:childTnLst>
                                    <p:set>
                                      <p:cBhvr>
                                        <p:cTn id="308" dur="1" fill="hold">
                                          <p:stCondLst>
                                            <p:cond delay="0"/>
                                          </p:stCondLst>
                                        </p:cTn>
                                        <p:tgtEl>
                                          <p:spTgt spid="80"/>
                                        </p:tgtEl>
                                        <p:attrNameLst>
                                          <p:attrName>style.visibility</p:attrName>
                                        </p:attrNameLst>
                                      </p:cBhvr>
                                      <p:to>
                                        <p:strVal val="hidden"/>
                                      </p:to>
                                    </p:set>
                                  </p:childTnLst>
                                </p:cTn>
                              </p:par>
                              <p:par>
                                <p:cTn id="309" presetID="1" presetClass="exit" presetSubtype="0" fill="hold" grpId="1" nodeType="withEffect">
                                  <p:stCondLst>
                                    <p:cond delay="0"/>
                                  </p:stCondLst>
                                  <p:childTnLst>
                                    <p:set>
                                      <p:cBhvr>
                                        <p:cTn id="310" dur="1" fill="hold">
                                          <p:stCondLst>
                                            <p:cond delay="0"/>
                                          </p:stCondLst>
                                        </p:cTn>
                                        <p:tgtEl>
                                          <p:spTgt spid="81"/>
                                        </p:tgtEl>
                                        <p:attrNameLst>
                                          <p:attrName>style.visibility</p:attrName>
                                        </p:attrNameLst>
                                      </p:cBhvr>
                                      <p:to>
                                        <p:strVal val="hidden"/>
                                      </p:to>
                                    </p:set>
                                  </p:childTnLst>
                                </p:cTn>
                              </p:par>
                            </p:childTnLst>
                          </p:cTn>
                        </p:par>
                        <p:par>
                          <p:cTn id="311" fill="hold">
                            <p:stCondLst>
                              <p:cond delay="0"/>
                            </p:stCondLst>
                            <p:childTnLst>
                              <p:par>
                                <p:cTn id="312" presetID="2" presetClass="entr" presetSubtype="4" fill="hold" grpId="0" nodeType="afterEffect">
                                  <p:stCondLst>
                                    <p:cond delay="0"/>
                                  </p:stCondLst>
                                  <p:childTnLst>
                                    <p:set>
                                      <p:cBhvr>
                                        <p:cTn id="313" dur="1" fill="hold">
                                          <p:stCondLst>
                                            <p:cond delay="0"/>
                                          </p:stCondLst>
                                        </p:cTn>
                                        <p:tgtEl>
                                          <p:spTgt spid="85"/>
                                        </p:tgtEl>
                                        <p:attrNameLst>
                                          <p:attrName>style.visibility</p:attrName>
                                        </p:attrNameLst>
                                      </p:cBhvr>
                                      <p:to>
                                        <p:strVal val="visible"/>
                                      </p:to>
                                    </p:set>
                                    <p:anim calcmode="lin" valueType="num">
                                      <p:cBhvr additive="base">
                                        <p:cTn id="314" dur="500" fill="hold"/>
                                        <p:tgtEl>
                                          <p:spTgt spid="85"/>
                                        </p:tgtEl>
                                        <p:attrNameLst>
                                          <p:attrName>ppt_x</p:attrName>
                                        </p:attrNameLst>
                                      </p:cBhvr>
                                      <p:tavLst>
                                        <p:tav tm="0">
                                          <p:val>
                                            <p:strVal val="#ppt_x"/>
                                          </p:val>
                                        </p:tav>
                                        <p:tav tm="100000">
                                          <p:val>
                                            <p:strVal val="#ppt_x"/>
                                          </p:val>
                                        </p:tav>
                                      </p:tavLst>
                                    </p:anim>
                                    <p:anim calcmode="lin" valueType="num">
                                      <p:cBhvr additive="base">
                                        <p:cTn id="315"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16" fill="hold">
                      <p:stCondLst>
                        <p:cond delay="indefinite"/>
                      </p:stCondLst>
                      <p:childTnLst>
                        <p:par>
                          <p:cTn id="317" fill="hold">
                            <p:stCondLst>
                              <p:cond delay="0"/>
                            </p:stCondLst>
                            <p:childTnLst>
                              <p:par>
                                <p:cTn id="318" presetID="1" presetClass="exit" presetSubtype="0" fill="hold" grpId="1" nodeType="clickEffect">
                                  <p:stCondLst>
                                    <p:cond delay="0"/>
                                  </p:stCondLst>
                                  <p:childTnLst>
                                    <p:set>
                                      <p:cBhvr>
                                        <p:cTn id="319" dur="1" fill="hold">
                                          <p:stCondLst>
                                            <p:cond delay="0"/>
                                          </p:stCondLst>
                                        </p:cTn>
                                        <p:tgtEl>
                                          <p:spTgt spid="160"/>
                                        </p:tgtEl>
                                        <p:attrNameLst>
                                          <p:attrName>style.visibility</p:attrName>
                                        </p:attrNameLst>
                                      </p:cBhvr>
                                      <p:to>
                                        <p:strVal val="hidden"/>
                                      </p:to>
                                    </p:set>
                                  </p:childTnLst>
                                </p:cTn>
                              </p:par>
                            </p:childTnLst>
                          </p:cTn>
                        </p:par>
                        <p:par>
                          <p:cTn id="320" fill="hold">
                            <p:stCondLst>
                              <p:cond delay="0"/>
                            </p:stCondLst>
                            <p:childTnLst>
                              <p:par>
                                <p:cTn id="321" presetID="31" presetClass="entr" presetSubtype="0" fill="hold" grpId="0" nodeType="afterEffect">
                                  <p:stCondLst>
                                    <p:cond delay="0"/>
                                  </p:stCondLst>
                                  <p:childTnLst>
                                    <p:set>
                                      <p:cBhvr>
                                        <p:cTn id="322" dur="1" fill="hold">
                                          <p:stCondLst>
                                            <p:cond delay="0"/>
                                          </p:stCondLst>
                                        </p:cTn>
                                        <p:tgtEl>
                                          <p:spTgt spid="86"/>
                                        </p:tgtEl>
                                        <p:attrNameLst>
                                          <p:attrName>style.visibility</p:attrName>
                                        </p:attrNameLst>
                                      </p:cBhvr>
                                      <p:to>
                                        <p:strVal val="visible"/>
                                      </p:to>
                                    </p:set>
                                    <p:anim calcmode="lin" valueType="num">
                                      <p:cBhvr>
                                        <p:cTn id="323" dur="1000" fill="hold"/>
                                        <p:tgtEl>
                                          <p:spTgt spid="86"/>
                                        </p:tgtEl>
                                        <p:attrNameLst>
                                          <p:attrName>ppt_w</p:attrName>
                                        </p:attrNameLst>
                                      </p:cBhvr>
                                      <p:tavLst>
                                        <p:tav tm="0">
                                          <p:val>
                                            <p:fltVal val="0"/>
                                          </p:val>
                                        </p:tav>
                                        <p:tav tm="100000">
                                          <p:val>
                                            <p:strVal val="#ppt_w"/>
                                          </p:val>
                                        </p:tav>
                                      </p:tavLst>
                                    </p:anim>
                                    <p:anim calcmode="lin" valueType="num">
                                      <p:cBhvr>
                                        <p:cTn id="324" dur="1000" fill="hold"/>
                                        <p:tgtEl>
                                          <p:spTgt spid="86"/>
                                        </p:tgtEl>
                                        <p:attrNameLst>
                                          <p:attrName>ppt_h</p:attrName>
                                        </p:attrNameLst>
                                      </p:cBhvr>
                                      <p:tavLst>
                                        <p:tav tm="0">
                                          <p:val>
                                            <p:fltVal val="0"/>
                                          </p:val>
                                        </p:tav>
                                        <p:tav tm="100000">
                                          <p:val>
                                            <p:strVal val="#ppt_h"/>
                                          </p:val>
                                        </p:tav>
                                      </p:tavLst>
                                    </p:anim>
                                    <p:anim calcmode="lin" valueType="num">
                                      <p:cBhvr>
                                        <p:cTn id="325" dur="1000" fill="hold"/>
                                        <p:tgtEl>
                                          <p:spTgt spid="86"/>
                                        </p:tgtEl>
                                        <p:attrNameLst>
                                          <p:attrName>style.rotation</p:attrName>
                                        </p:attrNameLst>
                                      </p:cBhvr>
                                      <p:tavLst>
                                        <p:tav tm="0">
                                          <p:val>
                                            <p:fltVal val="90"/>
                                          </p:val>
                                        </p:tav>
                                        <p:tav tm="100000">
                                          <p:val>
                                            <p:fltVal val="0"/>
                                          </p:val>
                                        </p:tav>
                                      </p:tavLst>
                                    </p:anim>
                                    <p:animEffect transition="in" filter="fade">
                                      <p:cBhvr>
                                        <p:cTn id="326" dur="1000"/>
                                        <p:tgtEl>
                                          <p:spTgt spid="86"/>
                                        </p:tgtEl>
                                      </p:cBhvr>
                                    </p:animEffec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26"/>
                                        </p:tgtEl>
                                        <p:attrNameLst>
                                          <p:attrName>style.visibility</p:attrName>
                                        </p:attrNameLst>
                                      </p:cBhvr>
                                      <p:to>
                                        <p:strVal val="hidden"/>
                                      </p:to>
                                    </p:set>
                                  </p:childTnLst>
                                </p:cTn>
                              </p:par>
                              <p:par>
                                <p:cTn id="331" presetID="1" presetClass="exit" presetSubtype="0" fill="hold" grpId="1" nodeType="withEffect">
                                  <p:stCondLst>
                                    <p:cond delay="0"/>
                                  </p:stCondLst>
                                  <p:childTnLst>
                                    <p:set>
                                      <p:cBhvr>
                                        <p:cTn id="332" dur="1" fill="hold">
                                          <p:stCondLst>
                                            <p:cond delay="0"/>
                                          </p:stCondLst>
                                        </p:cTn>
                                        <p:tgtEl>
                                          <p:spTgt spid="78"/>
                                        </p:tgtEl>
                                        <p:attrNameLst>
                                          <p:attrName>style.visibility</p:attrName>
                                        </p:attrNameLst>
                                      </p:cBhvr>
                                      <p:to>
                                        <p:strVal val="hidden"/>
                                      </p:to>
                                    </p:set>
                                  </p:childTnLst>
                                </p:cTn>
                              </p:par>
                              <p:par>
                                <p:cTn id="333" presetID="1" presetClass="exit" presetSubtype="0" fill="hold" grpId="1" nodeType="withEffect">
                                  <p:stCondLst>
                                    <p:cond delay="0"/>
                                  </p:stCondLst>
                                  <p:childTnLst>
                                    <p:set>
                                      <p:cBhvr>
                                        <p:cTn id="334" dur="1" fill="hold">
                                          <p:stCondLst>
                                            <p:cond delay="0"/>
                                          </p:stCondLst>
                                        </p:cTn>
                                        <p:tgtEl>
                                          <p:spTgt spid="73"/>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72"/>
                                        </p:tgtEl>
                                        <p:attrNameLst>
                                          <p:attrName>style.visibility</p:attrName>
                                        </p:attrNameLst>
                                      </p:cBhvr>
                                      <p:to>
                                        <p:strVal val="hidden"/>
                                      </p:to>
                                    </p:set>
                                  </p:childTnLst>
                                </p:cTn>
                              </p:par>
                              <p:par>
                                <p:cTn id="337" presetID="31" presetClass="entr" presetSubtype="0" fill="hold" grpId="0" nodeType="withEffect">
                                  <p:stCondLst>
                                    <p:cond delay="0"/>
                                  </p:stCondLst>
                                  <p:childTnLst>
                                    <p:set>
                                      <p:cBhvr>
                                        <p:cTn id="338" dur="1" fill="hold">
                                          <p:stCondLst>
                                            <p:cond delay="0"/>
                                          </p:stCondLst>
                                        </p:cTn>
                                        <p:tgtEl>
                                          <p:spTgt spid="87"/>
                                        </p:tgtEl>
                                        <p:attrNameLst>
                                          <p:attrName>style.visibility</p:attrName>
                                        </p:attrNameLst>
                                      </p:cBhvr>
                                      <p:to>
                                        <p:strVal val="visible"/>
                                      </p:to>
                                    </p:set>
                                    <p:anim calcmode="lin" valueType="num">
                                      <p:cBhvr>
                                        <p:cTn id="339" dur="1000" fill="hold"/>
                                        <p:tgtEl>
                                          <p:spTgt spid="87"/>
                                        </p:tgtEl>
                                        <p:attrNameLst>
                                          <p:attrName>ppt_w</p:attrName>
                                        </p:attrNameLst>
                                      </p:cBhvr>
                                      <p:tavLst>
                                        <p:tav tm="0">
                                          <p:val>
                                            <p:fltVal val="0"/>
                                          </p:val>
                                        </p:tav>
                                        <p:tav tm="100000">
                                          <p:val>
                                            <p:strVal val="#ppt_w"/>
                                          </p:val>
                                        </p:tav>
                                      </p:tavLst>
                                    </p:anim>
                                    <p:anim calcmode="lin" valueType="num">
                                      <p:cBhvr>
                                        <p:cTn id="340" dur="1000" fill="hold"/>
                                        <p:tgtEl>
                                          <p:spTgt spid="87"/>
                                        </p:tgtEl>
                                        <p:attrNameLst>
                                          <p:attrName>ppt_h</p:attrName>
                                        </p:attrNameLst>
                                      </p:cBhvr>
                                      <p:tavLst>
                                        <p:tav tm="0">
                                          <p:val>
                                            <p:fltVal val="0"/>
                                          </p:val>
                                        </p:tav>
                                        <p:tav tm="100000">
                                          <p:val>
                                            <p:strVal val="#ppt_h"/>
                                          </p:val>
                                        </p:tav>
                                      </p:tavLst>
                                    </p:anim>
                                    <p:anim calcmode="lin" valueType="num">
                                      <p:cBhvr>
                                        <p:cTn id="341" dur="1000" fill="hold"/>
                                        <p:tgtEl>
                                          <p:spTgt spid="87"/>
                                        </p:tgtEl>
                                        <p:attrNameLst>
                                          <p:attrName>style.rotation</p:attrName>
                                        </p:attrNameLst>
                                      </p:cBhvr>
                                      <p:tavLst>
                                        <p:tav tm="0">
                                          <p:val>
                                            <p:fltVal val="90"/>
                                          </p:val>
                                        </p:tav>
                                        <p:tav tm="100000">
                                          <p:val>
                                            <p:fltVal val="0"/>
                                          </p:val>
                                        </p:tav>
                                      </p:tavLst>
                                    </p:anim>
                                    <p:animEffect transition="in" filter="fade">
                                      <p:cBhvr>
                                        <p:cTn id="342" dur="1000"/>
                                        <p:tgtEl>
                                          <p:spTgt spid="87"/>
                                        </p:tgtEl>
                                      </p:cBhvr>
                                    </p:animEffect>
                                  </p:childTnLst>
                                </p:cTn>
                              </p:par>
                              <p:par>
                                <p:cTn id="343" presetID="31" presetClass="entr" presetSubtype="0" fill="hold" grpId="0" nodeType="withEffect">
                                  <p:stCondLst>
                                    <p:cond delay="0"/>
                                  </p:stCondLst>
                                  <p:childTnLst>
                                    <p:set>
                                      <p:cBhvr>
                                        <p:cTn id="344" dur="1" fill="hold">
                                          <p:stCondLst>
                                            <p:cond delay="0"/>
                                          </p:stCondLst>
                                        </p:cTn>
                                        <p:tgtEl>
                                          <p:spTgt spid="88"/>
                                        </p:tgtEl>
                                        <p:attrNameLst>
                                          <p:attrName>style.visibility</p:attrName>
                                        </p:attrNameLst>
                                      </p:cBhvr>
                                      <p:to>
                                        <p:strVal val="visible"/>
                                      </p:to>
                                    </p:set>
                                    <p:anim calcmode="lin" valueType="num">
                                      <p:cBhvr>
                                        <p:cTn id="345" dur="1000" fill="hold"/>
                                        <p:tgtEl>
                                          <p:spTgt spid="88"/>
                                        </p:tgtEl>
                                        <p:attrNameLst>
                                          <p:attrName>ppt_w</p:attrName>
                                        </p:attrNameLst>
                                      </p:cBhvr>
                                      <p:tavLst>
                                        <p:tav tm="0">
                                          <p:val>
                                            <p:fltVal val="0"/>
                                          </p:val>
                                        </p:tav>
                                        <p:tav tm="100000">
                                          <p:val>
                                            <p:strVal val="#ppt_w"/>
                                          </p:val>
                                        </p:tav>
                                      </p:tavLst>
                                    </p:anim>
                                    <p:anim calcmode="lin" valueType="num">
                                      <p:cBhvr>
                                        <p:cTn id="346" dur="1000" fill="hold"/>
                                        <p:tgtEl>
                                          <p:spTgt spid="88"/>
                                        </p:tgtEl>
                                        <p:attrNameLst>
                                          <p:attrName>ppt_h</p:attrName>
                                        </p:attrNameLst>
                                      </p:cBhvr>
                                      <p:tavLst>
                                        <p:tav tm="0">
                                          <p:val>
                                            <p:fltVal val="0"/>
                                          </p:val>
                                        </p:tav>
                                        <p:tav tm="100000">
                                          <p:val>
                                            <p:strVal val="#ppt_h"/>
                                          </p:val>
                                        </p:tav>
                                      </p:tavLst>
                                    </p:anim>
                                    <p:anim calcmode="lin" valueType="num">
                                      <p:cBhvr>
                                        <p:cTn id="347" dur="1000" fill="hold"/>
                                        <p:tgtEl>
                                          <p:spTgt spid="88"/>
                                        </p:tgtEl>
                                        <p:attrNameLst>
                                          <p:attrName>style.rotation</p:attrName>
                                        </p:attrNameLst>
                                      </p:cBhvr>
                                      <p:tavLst>
                                        <p:tav tm="0">
                                          <p:val>
                                            <p:fltVal val="90"/>
                                          </p:val>
                                        </p:tav>
                                        <p:tav tm="100000">
                                          <p:val>
                                            <p:fltVal val="0"/>
                                          </p:val>
                                        </p:tav>
                                      </p:tavLst>
                                    </p:anim>
                                    <p:animEffect transition="in" filter="fade">
                                      <p:cBhvr>
                                        <p:cTn id="348" dur="1000"/>
                                        <p:tgtEl>
                                          <p:spTgt spid="88"/>
                                        </p:tgtEl>
                                      </p:cBhvr>
                                    </p:animEffect>
                                  </p:childTnLst>
                                </p:cTn>
                              </p:par>
                              <p:par>
                                <p:cTn id="349" presetID="31" presetClass="entr" presetSubtype="0" fill="hold" grpId="0" nodeType="withEffect">
                                  <p:stCondLst>
                                    <p:cond delay="0"/>
                                  </p:stCondLst>
                                  <p:childTnLst>
                                    <p:set>
                                      <p:cBhvr>
                                        <p:cTn id="350" dur="1" fill="hold">
                                          <p:stCondLst>
                                            <p:cond delay="0"/>
                                          </p:stCondLst>
                                        </p:cTn>
                                        <p:tgtEl>
                                          <p:spTgt spid="89"/>
                                        </p:tgtEl>
                                        <p:attrNameLst>
                                          <p:attrName>style.visibility</p:attrName>
                                        </p:attrNameLst>
                                      </p:cBhvr>
                                      <p:to>
                                        <p:strVal val="visible"/>
                                      </p:to>
                                    </p:set>
                                    <p:anim calcmode="lin" valueType="num">
                                      <p:cBhvr>
                                        <p:cTn id="351" dur="1000" fill="hold"/>
                                        <p:tgtEl>
                                          <p:spTgt spid="89"/>
                                        </p:tgtEl>
                                        <p:attrNameLst>
                                          <p:attrName>ppt_w</p:attrName>
                                        </p:attrNameLst>
                                      </p:cBhvr>
                                      <p:tavLst>
                                        <p:tav tm="0">
                                          <p:val>
                                            <p:fltVal val="0"/>
                                          </p:val>
                                        </p:tav>
                                        <p:tav tm="100000">
                                          <p:val>
                                            <p:strVal val="#ppt_w"/>
                                          </p:val>
                                        </p:tav>
                                      </p:tavLst>
                                    </p:anim>
                                    <p:anim calcmode="lin" valueType="num">
                                      <p:cBhvr>
                                        <p:cTn id="352" dur="1000" fill="hold"/>
                                        <p:tgtEl>
                                          <p:spTgt spid="89"/>
                                        </p:tgtEl>
                                        <p:attrNameLst>
                                          <p:attrName>ppt_h</p:attrName>
                                        </p:attrNameLst>
                                      </p:cBhvr>
                                      <p:tavLst>
                                        <p:tav tm="0">
                                          <p:val>
                                            <p:fltVal val="0"/>
                                          </p:val>
                                        </p:tav>
                                        <p:tav tm="100000">
                                          <p:val>
                                            <p:strVal val="#ppt_h"/>
                                          </p:val>
                                        </p:tav>
                                      </p:tavLst>
                                    </p:anim>
                                    <p:anim calcmode="lin" valueType="num">
                                      <p:cBhvr>
                                        <p:cTn id="353" dur="1000" fill="hold"/>
                                        <p:tgtEl>
                                          <p:spTgt spid="89"/>
                                        </p:tgtEl>
                                        <p:attrNameLst>
                                          <p:attrName>style.rotation</p:attrName>
                                        </p:attrNameLst>
                                      </p:cBhvr>
                                      <p:tavLst>
                                        <p:tav tm="0">
                                          <p:val>
                                            <p:fltVal val="90"/>
                                          </p:val>
                                        </p:tav>
                                        <p:tav tm="100000">
                                          <p:val>
                                            <p:fltVal val="0"/>
                                          </p:val>
                                        </p:tav>
                                      </p:tavLst>
                                    </p:anim>
                                    <p:animEffect transition="in" filter="fade">
                                      <p:cBhvr>
                                        <p:cTn id="354" dur="1000"/>
                                        <p:tgtEl>
                                          <p:spTgt spid="89"/>
                                        </p:tgtEl>
                                      </p:cBhvr>
                                    </p:animEffect>
                                  </p:childTnLst>
                                </p:cTn>
                              </p:par>
                              <p:par>
                                <p:cTn id="355" presetID="31" presetClass="entr" presetSubtype="0" fill="hold" grpId="0" nodeType="withEffect">
                                  <p:stCondLst>
                                    <p:cond delay="0"/>
                                  </p:stCondLst>
                                  <p:childTnLst>
                                    <p:set>
                                      <p:cBhvr>
                                        <p:cTn id="356" dur="1" fill="hold">
                                          <p:stCondLst>
                                            <p:cond delay="0"/>
                                          </p:stCondLst>
                                        </p:cTn>
                                        <p:tgtEl>
                                          <p:spTgt spid="90"/>
                                        </p:tgtEl>
                                        <p:attrNameLst>
                                          <p:attrName>style.visibility</p:attrName>
                                        </p:attrNameLst>
                                      </p:cBhvr>
                                      <p:to>
                                        <p:strVal val="visible"/>
                                      </p:to>
                                    </p:set>
                                    <p:anim calcmode="lin" valueType="num">
                                      <p:cBhvr>
                                        <p:cTn id="357" dur="1000" fill="hold"/>
                                        <p:tgtEl>
                                          <p:spTgt spid="90"/>
                                        </p:tgtEl>
                                        <p:attrNameLst>
                                          <p:attrName>ppt_w</p:attrName>
                                        </p:attrNameLst>
                                      </p:cBhvr>
                                      <p:tavLst>
                                        <p:tav tm="0">
                                          <p:val>
                                            <p:fltVal val="0"/>
                                          </p:val>
                                        </p:tav>
                                        <p:tav tm="100000">
                                          <p:val>
                                            <p:strVal val="#ppt_w"/>
                                          </p:val>
                                        </p:tav>
                                      </p:tavLst>
                                    </p:anim>
                                    <p:anim calcmode="lin" valueType="num">
                                      <p:cBhvr>
                                        <p:cTn id="358" dur="1000" fill="hold"/>
                                        <p:tgtEl>
                                          <p:spTgt spid="90"/>
                                        </p:tgtEl>
                                        <p:attrNameLst>
                                          <p:attrName>ppt_h</p:attrName>
                                        </p:attrNameLst>
                                      </p:cBhvr>
                                      <p:tavLst>
                                        <p:tav tm="0">
                                          <p:val>
                                            <p:fltVal val="0"/>
                                          </p:val>
                                        </p:tav>
                                        <p:tav tm="100000">
                                          <p:val>
                                            <p:strVal val="#ppt_h"/>
                                          </p:val>
                                        </p:tav>
                                      </p:tavLst>
                                    </p:anim>
                                    <p:anim calcmode="lin" valueType="num">
                                      <p:cBhvr>
                                        <p:cTn id="359" dur="1000" fill="hold"/>
                                        <p:tgtEl>
                                          <p:spTgt spid="90"/>
                                        </p:tgtEl>
                                        <p:attrNameLst>
                                          <p:attrName>style.rotation</p:attrName>
                                        </p:attrNameLst>
                                      </p:cBhvr>
                                      <p:tavLst>
                                        <p:tav tm="0">
                                          <p:val>
                                            <p:fltVal val="90"/>
                                          </p:val>
                                        </p:tav>
                                        <p:tav tm="100000">
                                          <p:val>
                                            <p:fltVal val="0"/>
                                          </p:val>
                                        </p:tav>
                                      </p:tavLst>
                                    </p:anim>
                                    <p:animEffect transition="in" filter="fade">
                                      <p:cBhvr>
                                        <p:cTn id="360" dur="1000"/>
                                        <p:tgtEl>
                                          <p:spTgt spid="90"/>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grpId="1" nodeType="clickEffect">
                                  <p:stCondLst>
                                    <p:cond delay="0"/>
                                  </p:stCondLst>
                                  <p:childTnLst>
                                    <p:set>
                                      <p:cBhvr>
                                        <p:cTn id="364" dur="1" fill="hold">
                                          <p:stCondLst>
                                            <p:cond delay="0"/>
                                          </p:stCondLst>
                                        </p:cTn>
                                        <p:tgtEl>
                                          <p:spTgt spid="85"/>
                                        </p:tgtEl>
                                        <p:attrNameLst>
                                          <p:attrName>style.visibility</p:attrName>
                                        </p:attrNameLst>
                                      </p:cBhvr>
                                      <p:to>
                                        <p:strVal val="hidden"/>
                                      </p:to>
                                    </p:set>
                                  </p:childTnLst>
                                </p:cTn>
                              </p:par>
                            </p:childTnLst>
                          </p:cTn>
                        </p:par>
                        <p:par>
                          <p:cTn id="365" fill="hold">
                            <p:stCondLst>
                              <p:cond delay="0"/>
                            </p:stCondLst>
                            <p:childTnLst>
                              <p:par>
                                <p:cTn id="366" presetID="2" presetClass="entr" presetSubtype="4" fill="hold" grpId="0" nodeType="afterEffect">
                                  <p:stCondLst>
                                    <p:cond delay="0"/>
                                  </p:stCondLst>
                                  <p:childTnLst>
                                    <p:set>
                                      <p:cBhvr>
                                        <p:cTn id="367" dur="1" fill="hold">
                                          <p:stCondLst>
                                            <p:cond delay="0"/>
                                          </p:stCondLst>
                                        </p:cTn>
                                        <p:tgtEl>
                                          <p:spTgt spid="91"/>
                                        </p:tgtEl>
                                        <p:attrNameLst>
                                          <p:attrName>style.visibility</p:attrName>
                                        </p:attrNameLst>
                                      </p:cBhvr>
                                      <p:to>
                                        <p:strVal val="visible"/>
                                      </p:to>
                                    </p:set>
                                    <p:anim calcmode="lin" valueType="num">
                                      <p:cBhvr additive="base">
                                        <p:cTn id="368" dur="500" fill="hold"/>
                                        <p:tgtEl>
                                          <p:spTgt spid="91"/>
                                        </p:tgtEl>
                                        <p:attrNameLst>
                                          <p:attrName>ppt_x</p:attrName>
                                        </p:attrNameLst>
                                      </p:cBhvr>
                                      <p:tavLst>
                                        <p:tav tm="0">
                                          <p:val>
                                            <p:strVal val="#ppt_x"/>
                                          </p:val>
                                        </p:tav>
                                        <p:tav tm="100000">
                                          <p:val>
                                            <p:strVal val="#ppt_x"/>
                                          </p:val>
                                        </p:tav>
                                      </p:tavLst>
                                    </p:anim>
                                    <p:anim calcmode="lin" valueType="num">
                                      <p:cBhvr additive="base">
                                        <p:cTn id="369"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1" presetClass="exit" presetSubtype="0" fill="hold" grpId="1" nodeType="clickEffect">
                                  <p:stCondLst>
                                    <p:cond delay="0"/>
                                  </p:stCondLst>
                                  <p:childTnLst>
                                    <p:set>
                                      <p:cBhvr>
                                        <p:cTn id="373" dur="1" fill="hold">
                                          <p:stCondLst>
                                            <p:cond delay="0"/>
                                          </p:stCondLst>
                                        </p:cTn>
                                        <p:tgtEl>
                                          <p:spTgt spid="84"/>
                                        </p:tgtEl>
                                        <p:attrNameLst>
                                          <p:attrName>style.visibility</p:attrName>
                                        </p:attrNameLst>
                                      </p:cBhvr>
                                      <p:to>
                                        <p:strVal val="hidden"/>
                                      </p:to>
                                    </p:set>
                                  </p:childTnLst>
                                </p:cTn>
                              </p:par>
                            </p:childTnLst>
                          </p:cTn>
                        </p:par>
                        <p:par>
                          <p:cTn id="374" fill="hold">
                            <p:stCondLst>
                              <p:cond delay="0"/>
                            </p:stCondLst>
                            <p:childTnLst>
                              <p:par>
                                <p:cTn id="375" presetID="31" presetClass="entr" presetSubtype="0" fill="hold" grpId="0" nodeType="afterEffect">
                                  <p:stCondLst>
                                    <p:cond delay="0"/>
                                  </p:stCondLst>
                                  <p:childTnLst>
                                    <p:set>
                                      <p:cBhvr>
                                        <p:cTn id="376" dur="1" fill="hold">
                                          <p:stCondLst>
                                            <p:cond delay="0"/>
                                          </p:stCondLst>
                                        </p:cTn>
                                        <p:tgtEl>
                                          <p:spTgt spid="93"/>
                                        </p:tgtEl>
                                        <p:attrNameLst>
                                          <p:attrName>style.visibility</p:attrName>
                                        </p:attrNameLst>
                                      </p:cBhvr>
                                      <p:to>
                                        <p:strVal val="visible"/>
                                      </p:to>
                                    </p:set>
                                    <p:anim calcmode="lin" valueType="num">
                                      <p:cBhvr>
                                        <p:cTn id="377" dur="1000" fill="hold"/>
                                        <p:tgtEl>
                                          <p:spTgt spid="93"/>
                                        </p:tgtEl>
                                        <p:attrNameLst>
                                          <p:attrName>ppt_w</p:attrName>
                                        </p:attrNameLst>
                                      </p:cBhvr>
                                      <p:tavLst>
                                        <p:tav tm="0">
                                          <p:val>
                                            <p:fltVal val="0"/>
                                          </p:val>
                                        </p:tav>
                                        <p:tav tm="100000">
                                          <p:val>
                                            <p:strVal val="#ppt_w"/>
                                          </p:val>
                                        </p:tav>
                                      </p:tavLst>
                                    </p:anim>
                                    <p:anim calcmode="lin" valueType="num">
                                      <p:cBhvr>
                                        <p:cTn id="378" dur="1000" fill="hold"/>
                                        <p:tgtEl>
                                          <p:spTgt spid="93"/>
                                        </p:tgtEl>
                                        <p:attrNameLst>
                                          <p:attrName>ppt_h</p:attrName>
                                        </p:attrNameLst>
                                      </p:cBhvr>
                                      <p:tavLst>
                                        <p:tav tm="0">
                                          <p:val>
                                            <p:fltVal val="0"/>
                                          </p:val>
                                        </p:tav>
                                        <p:tav tm="100000">
                                          <p:val>
                                            <p:strVal val="#ppt_h"/>
                                          </p:val>
                                        </p:tav>
                                      </p:tavLst>
                                    </p:anim>
                                    <p:anim calcmode="lin" valueType="num">
                                      <p:cBhvr>
                                        <p:cTn id="379" dur="1000" fill="hold"/>
                                        <p:tgtEl>
                                          <p:spTgt spid="93"/>
                                        </p:tgtEl>
                                        <p:attrNameLst>
                                          <p:attrName>style.rotation</p:attrName>
                                        </p:attrNameLst>
                                      </p:cBhvr>
                                      <p:tavLst>
                                        <p:tav tm="0">
                                          <p:val>
                                            <p:fltVal val="90"/>
                                          </p:val>
                                        </p:tav>
                                        <p:tav tm="100000">
                                          <p:val>
                                            <p:fltVal val="0"/>
                                          </p:val>
                                        </p:tav>
                                      </p:tavLst>
                                    </p:anim>
                                    <p:animEffect transition="in" filter="fade">
                                      <p:cBhvr>
                                        <p:cTn id="380" dur="1000"/>
                                        <p:tgtEl>
                                          <p:spTgt spid="93"/>
                                        </p:tgtEl>
                                      </p:cBhvr>
                                    </p:animEffect>
                                  </p:childTnLst>
                                </p:cTn>
                              </p:par>
                            </p:childTnLst>
                          </p:cTn>
                        </p:par>
                      </p:childTnLst>
                    </p:cTn>
                  </p:par>
                  <p:par>
                    <p:cTn id="381" fill="hold">
                      <p:stCondLst>
                        <p:cond delay="indefinite"/>
                      </p:stCondLst>
                      <p:childTnLst>
                        <p:par>
                          <p:cTn id="382" fill="hold">
                            <p:stCondLst>
                              <p:cond delay="0"/>
                            </p:stCondLst>
                            <p:childTnLst>
                              <p:par>
                                <p:cTn id="383" presetID="2" presetClass="entr" presetSubtype="4" fill="hold" grpId="0" nodeType="clickEffect">
                                  <p:stCondLst>
                                    <p:cond delay="0"/>
                                  </p:stCondLst>
                                  <p:childTnLst>
                                    <p:set>
                                      <p:cBhvr>
                                        <p:cTn id="384" dur="1" fill="hold">
                                          <p:stCondLst>
                                            <p:cond delay="0"/>
                                          </p:stCondLst>
                                        </p:cTn>
                                        <p:tgtEl>
                                          <p:spTgt spid="94"/>
                                        </p:tgtEl>
                                        <p:attrNameLst>
                                          <p:attrName>style.visibility</p:attrName>
                                        </p:attrNameLst>
                                      </p:cBhvr>
                                      <p:to>
                                        <p:strVal val="visible"/>
                                      </p:to>
                                    </p:set>
                                    <p:anim calcmode="lin" valueType="num">
                                      <p:cBhvr additive="base">
                                        <p:cTn id="385" dur="500" fill="hold"/>
                                        <p:tgtEl>
                                          <p:spTgt spid="94"/>
                                        </p:tgtEl>
                                        <p:attrNameLst>
                                          <p:attrName>ppt_x</p:attrName>
                                        </p:attrNameLst>
                                      </p:cBhvr>
                                      <p:tavLst>
                                        <p:tav tm="0">
                                          <p:val>
                                            <p:strVal val="#ppt_x"/>
                                          </p:val>
                                        </p:tav>
                                        <p:tav tm="100000">
                                          <p:val>
                                            <p:strVal val="#ppt_x"/>
                                          </p:val>
                                        </p:tav>
                                      </p:tavLst>
                                    </p:anim>
                                    <p:anim calcmode="lin" valueType="num">
                                      <p:cBhvr additive="base">
                                        <p:cTn id="386"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83"/>
                                        </p:tgtEl>
                                        <p:attrNameLst>
                                          <p:attrName>style.visibility</p:attrName>
                                        </p:attrNameLst>
                                      </p:cBhvr>
                                      <p:to>
                                        <p:strVal val="hidden"/>
                                      </p:to>
                                    </p:set>
                                  </p:childTnLst>
                                </p:cTn>
                              </p:par>
                            </p:childTnLst>
                          </p:cTn>
                        </p:par>
                        <p:par>
                          <p:cTn id="391" fill="hold">
                            <p:stCondLst>
                              <p:cond delay="0"/>
                            </p:stCondLst>
                            <p:childTnLst>
                              <p:par>
                                <p:cTn id="392" presetID="31" presetClass="entr" presetSubtype="0" fill="hold" grpId="0" nodeType="afterEffect">
                                  <p:stCondLst>
                                    <p:cond delay="0"/>
                                  </p:stCondLst>
                                  <p:childTnLst>
                                    <p:set>
                                      <p:cBhvr>
                                        <p:cTn id="393" dur="1" fill="hold">
                                          <p:stCondLst>
                                            <p:cond delay="0"/>
                                          </p:stCondLst>
                                        </p:cTn>
                                        <p:tgtEl>
                                          <p:spTgt spid="95"/>
                                        </p:tgtEl>
                                        <p:attrNameLst>
                                          <p:attrName>style.visibility</p:attrName>
                                        </p:attrNameLst>
                                      </p:cBhvr>
                                      <p:to>
                                        <p:strVal val="visible"/>
                                      </p:to>
                                    </p:set>
                                    <p:anim calcmode="lin" valueType="num">
                                      <p:cBhvr>
                                        <p:cTn id="394" dur="1000" fill="hold"/>
                                        <p:tgtEl>
                                          <p:spTgt spid="95"/>
                                        </p:tgtEl>
                                        <p:attrNameLst>
                                          <p:attrName>ppt_w</p:attrName>
                                        </p:attrNameLst>
                                      </p:cBhvr>
                                      <p:tavLst>
                                        <p:tav tm="0">
                                          <p:val>
                                            <p:fltVal val="0"/>
                                          </p:val>
                                        </p:tav>
                                        <p:tav tm="100000">
                                          <p:val>
                                            <p:strVal val="#ppt_w"/>
                                          </p:val>
                                        </p:tav>
                                      </p:tavLst>
                                    </p:anim>
                                    <p:anim calcmode="lin" valueType="num">
                                      <p:cBhvr>
                                        <p:cTn id="395" dur="1000" fill="hold"/>
                                        <p:tgtEl>
                                          <p:spTgt spid="95"/>
                                        </p:tgtEl>
                                        <p:attrNameLst>
                                          <p:attrName>ppt_h</p:attrName>
                                        </p:attrNameLst>
                                      </p:cBhvr>
                                      <p:tavLst>
                                        <p:tav tm="0">
                                          <p:val>
                                            <p:fltVal val="0"/>
                                          </p:val>
                                        </p:tav>
                                        <p:tav tm="100000">
                                          <p:val>
                                            <p:strVal val="#ppt_h"/>
                                          </p:val>
                                        </p:tav>
                                      </p:tavLst>
                                    </p:anim>
                                    <p:anim calcmode="lin" valueType="num">
                                      <p:cBhvr>
                                        <p:cTn id="396" dur="1000" fill="hold"/>
                                        <p:tgtEl>
                                          <p:spTgt spid="95"/>
                                        </p:tgtEl>
                                        <p:attrNameLst>
                                          <p:attrName>style.rotation</p:attrName>
                                        </p:attrNameLst>
                                      </p:cBhvr>
                                      <p:tavLst>
                                        <p:tav tm="0">
                                          <p:val>
                                            <p:fltVal val="90"/>
                                          </p:val>
                                        </p:tav>
                                        <p:tav tm="100000">
                                          <p:val>
                                            <p:fltVal val="0"/>
                                          </p:val>
                                        </p:tav>
                                      </p:tavLst>
                                    </p:anim>
                                    <p:animEffect transition="in" filter="fade">
                                      <p:cBhvr>
                                        <p:cTn id="397" dur="1000"/>
                                        <p:tgtEl>
                                          <p:spTgt spid="95"/>
                                        </p:tgtEl>
                                      </p:cBhvr>
                                    </p:animEffect>
                                  </p:childTnLst>
                                </p:cTn>
                              </p:par>
                            </p:childTnLst>
                          </p:cTn>
                        </p:par>
                      </p:childTnLst>
                    </p:cTn>
                  </p:par>
                  <p:par>
                    <p:cTn id="398" fill="hold">
                      <p:stCondLst>
                        <p:cond delay="indefinite"/>
                      </p:stCondLst>
                      <p:childTnLst>
                        <p:par>
                          <p:cTn id="399" fill="hold">
                            <p:stCondLst>
                              <p:cond delay="0"/>
                            </p:stCondLst>
                            <p:childTnLst>
                              <p:par>
                                <p:cTn id="400" presetID="2" presetClass="entr" presetSubtype="4" fill="hold" grpId="0" nodeType="clickEffect">
                                  <p:stCondLst>
                                    <p:cond delay="0"/>
                                  </p:stCondLst>
                                  <p:childTnLst>
                                    <p:set>
                                      <p:cBhvr>
                                        <p:cTn id="401" dur="1" fill="hold">
                                          <p:stCondLst>
                                            <p:cond delay="0"/>
                                          </p:stCondLst>
                                        </p:cTn>
                                        <p:tgtEl>
                                          <p:spTgt spid="96"/>
                                        </p:tgtEl>
                                        <p:attrNameLst>
                                          <p:attrName>style.visibility</p:attrName>
                                        </p:attrNameLst>
                                      </p:cBhvr>
                                      <p:to>
                                        <p:strVal val="visible"/>
                                      </p:to>
                                    </p:set>
                                    <p:anim calcmode="lin" valueType="num">
                                      <p:cBhvr additive="base">
                                        <p:cTn id="402" dur="500" fill="hold"/>
                                        <p:tgtEl>
                                          <p:spTgt spid="96"/>
                                        </p:tgtEl>
                                        <p:attrNameLst>
                                          <p:attrName>ppt_x</p:attrName>
                                        </p:attrNameLst>
                                      </p:cBhvr>
                                      <p:tavLst>
                                        <p:tav tm="0">
                                          <p:val>
                                            <p:strVal val="#ppt_x"/>
                                          </p:val>
                                        </p:tav>
                                        <p:tav tm="100000">
                                          <p:val>
                                            <p:strVal val="#ppt_x"/>
                                          </p:val>
                                        </p:tav>
                                      </p:tavLst>
                                    </p:anim>
                                    <p:anim calcmode="lin" valueType="num">
                                      <p:cBhvr additive="base">
                                        <p:cTn id="403"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82"/>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97"/>
                                        </p:tgtEl>
                                        <p:attrNameLst>
                                          <p:attrName>style.visibility</p:attrName>
                                        </p:attrNameLst>
                                      </p:cBhvr>
                                      <p:to>
                                        <p:strVal val="visible"/>
                                      </p:to>
                                    </p:set>
                                    <p:anim calcmode="lin" valueType="num">
                                      <p:cBhvr>
                                        <p:cTn id="411" dur="1000" fill="hold"/>
                                        <p:tgtEl>
                                          <p:spTgt spid="97"/>
                                        </p:tgtEl>
                                        <p:attrNameLst>
                                          <p:attrName>ppt_w</p:attrName>
                                        </p:attrNameLst>
                                      </p:cBhvr>
                                      <p:tavLst>
                                        <p:tav tm="0">
                                          <p:val>
                                            <p:fltVal val="0"/>
                                          </p:val>
                                        </p:tav>
                                        <p:tav tm="100000">
                                          <p:val>
                                            <p:strVal val="#ppt_w"/>
                                          </p:val>
                                        </p:tav>
                                      </p:tavLst>
                                    </p:anim>
                                    <p:anim calcmode="lin" valueType="num">
                                      <p:cBhvr>
                                        <p:cTn id="412" dur="1000" fill="hold"/>
                                        <p:tgtEl>
                                          <p:spTgt spid="97"/>
                                        </p:tgtEl>
                                        <p:attrNameLst>
                                          <p:attrName>ppt_h</p:attrName>
                                        </p:attrNameLst>
                                      </p:cBhvr>
                                      <p:tavLst>
                                        <p:tav tm="0">
                                          <p:val>
                                            <p:fltVal val="0"/>
                                          </p:val>
                                        </p:tav>
                                        <p:tav tm="100000">
                                          <p:val>
                                            <p:strVal val="#ppt_h"/>
                                          </p:val>
                                        </p:tav>
                                      </p:tavLst>
                                    </p:anim>
                                    <p:anim calcmode="lin" valueType="num">
                                      <p:cBhvr>
                                        <p:cTn id="413" dur="1000" fill="hold"/>
                                        <p:tgtEl>
                                          <p:spTgt spid="97"/>
                                        </p:tgtEl>
                                        <p:attrNameLst>
                                          <p:attrName>style.rotation</p:attrName>
                                        </p:attrNameLst>
                                      </p:cBhvr>
                                      <p:tavLst>
                                        <p:tav tm="0">
                                          <p:val>
                                            <p:fltVal val="90"/>
                                          </p:val>
                                        </p:tav>
                                        <p:tav tm="100000">
                                          <p:val>
                                            <p:fltVal val="0"/>
                                          </p:val>
                                        </p:tav>
                                      </p:tavLst>
                                    </p:anim>
                                    <p:animEffect transition="in" filter="fade">
                                      <p:cBhvr>
                                        <p:cTn id="414" dur="1000"/>
                                        <p:tgtEl>
                                          <p:spTgt spid="97"/>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grpId="1" nodeType="clickEffect">
                                  <p:stCondLst>
                                    <p:cond delay="0"/>
                                  </p:stCondLst>
                                  <p:childTnLst>
                                    <p:set>
                                      <p:cBhvr>
                                        <p:cTn id="418" dur="1" fill="hold">
                                          <p:stCondLst>
                                            <p:cond delay="0"/>
                                          </p:stCondLst>
                                        </p:cTn>
                                        <p:tgtEl>
                                          <p:spTgt spid="105"/>
                                        </p:tgtEl>
                                        <p:attrNameLst>
                                          <p:attrName>style.visibility</p:attrName>
                                        </p:attrNameLst>
                                      </p:cBhvr>
                                      <p:to>
                                        <p:strVal val="hidden"/>
                                      </p:to>
                                    </p:set>
                                  </p:childTnLst>
                                </p:cTn>
                              </p:par>
                            </p:childTnLst>
                          </p:cTn>
                        </p:par>
                        <p:par>
                          <p:cTn id="419" fill="hold">
                            <p:stCondLst>
                              <p:cond delay="0"/>
                            </p:stCondLst>
                            <p:childTnLst>
                              <p:par>
                                <p:cTn id="420" presetID="31" presetClass="entr" presetSubtype="0" fill="hold" grpId="0" nodeType="afterEffect">
                                  <p:stCondLst>
                                    <p:cond delay="0"/>
                                  </p:stCondLst>
                                  <p:childTnLst>
                                    <p:set>
                                      <p:cBhvr>
                                        <p:cTn id="421" dur="1" fill="hold">
                                          <p:stCondLst>
                                            <p:cond delay="0"/>
                                          </p:stCondLst>
                                        </p:cTn>
                                        <p:tgtEl>
                                          <p:spTgt spid="98"/>
                                        </p:tgtEl>
                                        <p:attrNameLst>
                                          <p:attrName>style.visibility</p:attrName>
                                        </p:attrNameLst>
                                      </p:cBhvr>
                                      <p:to>
                                        <p:strVal val="visible"/>
                                      </p:to>
                                    </p:set>
                                    <p:anim calcmode="lin" valueType="num">
                                      <p:cBhvr>
                                        <p:cTn id="422" dur="1000" fill="hold"/>
                                        <p:tgtEl>
                                          <p:spTgt spid="98"/>
                                        </p:tgtEl>
                                        <p:attrNameLst>
                                          <p:attrName>ppt_w</p:attrName>
                                        </p:attrNameLst>
                                      </p:cBhvr>
                                      <p:tavLst>
                                        <p:tav tm="0">
                                          <p:val>
                                            <p:fltVal val="0"/>
                                          </p:val>
                                        </p:tav>
                                        <p:tav tm="100000">
                                          <p:val>
                                            <p:strVal val="#ppt_w"/>
                                          </p:val>
                                        </p:tav>
                                      </p:tavLst>
                                    </p:anim>
                                    <p:anim calcmode="lin" valueType="num">
                                      <p:cBhvr>
                                        <p:cTn id="423" dur="1000" fill="hold"/>
                                        <p:tgtEl>
                                          <p:spTgt spid="98"/>
                                        </p:tgtEl>
                                        <p:attrNameLst>
                                          <p:attrName>ppt_h</p:attrName>
                                        </p:attrNameLst>
                                      </p:cBhvr>
                                      <p:tavLst>
                                        <p:tav tm="0">
                                          <p:val>
                                            <p:fltVal val="0"/>
                                          </p:val>
                                        </p:tav>
                                        <p:tav tm="100000">
                                          <p:val>
                                            <p:strVal val="#ppt_h"/>
                                          </p:val>
                                        </p:tav>
                                      </p:tavLst>
                                    </p:anim>
                                    <p:anim calcmode="lin" valueType="num">
                                      <p:cBhvr>
                                        <p:cTn id="424" dur="1000" fill="hold"/>
                                        <p:tgtEl>
                                          <p:spTgt spid="98"/>
                                        </p:tgtEl>
                                        <p:attrNameLst>
                                          <p:attrName>style.rotation</p:attrName>
                                        </p:attrNameLst>
                                      </p:cBhvr>
                                      <p:tavLst>
                                        <p:tav tm="0">
                                          <p:val>
                                            <p:fltVal val="90"/>
                                          </p:val>
                                        </p:tav>
                                        <p:tav tm="100000">
                                          <p:val>
                                            <p:fltVal val="0"/>
                                          </p:val>
                                        </p:tav>
                                      </p:tavLst>
                                    </p:anim>
                                    <p:animEffect transition="in" filter="fade">
                                      <p:cBhvr>
                                        <p:cTn id="425" dur="1000"/>
                                        <p:tgtEl>
                                          <p:spTgt spid="98"/>
                                        </p:tgtEl>
                                      </p:cBhvr>
                                    </p:animEffect>
                                  </p:childTnLst>
                                </p:cTn>
                              </p:par>
                            </p:childTnLst>
                          </p:cTn>
                        </p:par>
                      </p:childTnLst>
                    </p:cTn>
                  </p:par>
                  <p:par>
                    <p:cTn id="426" fill="hold">
                      <p:stCondLst>
                        <p:cond delay="indefinite"/>
                      </p:stCondLst>
                      <p:childTnLst>
                        <p:par>
                          <p:cTn id="427" fill="hold">
                            <p:stCondLst>
                              <p:cond delay="0"/>
                            </p:stCondLst>
                            <p:childTnLst>
                              <p:par>
                                <p:cTn id="428" presetID="8" presetClass="emph" presetSubtype="0" fill="hold" grpId="1" nodeType="clickEffect">
                                  <p:stCondLst>
                                    <p:cond delay="0"/>
                                  </p:stCondLst>
                                  <p:childTnLst>
                                    <p:animRot by="21600000">
                                      <p:cBhvr>
                                        <p:cTn id="429" dur="1000" fill="hold"/>
                                        <p:tgtEl>
                                          <p:spTgt spid="98"/>
                                        </p:tgtEl>
                                        <p:attrNameLst>
                                          <p:attrName>r</p:attrName>
                                        </p:attrNameLst>
                                      </p:cBhvr>
                                    </p:animRot>
                                  </p:childTnLst>
                                </p:cTn>
                              </p:par>
                            </p:childTnLst>
                          </p:cTn>
                        </p:par>
                        <p:par>
                          <p:cTn id="430" fill="hold">
                            <p:stCondLst>
                              <p:cond delay="1000"/>
                            </p:stCondLst>
                            <p:childTnLst>
                              <p:par>
                                <p:cTn id="431" presetID="1" presetClass="exit" presetSubtype="0" fill="hold" grpId="2" nodeType="afterEffect">
                                  <p:stCondLst>
                                    <p:cond delay="0"/>
                                  </p:stCondLst>
                                  <p:childTnLst>
                                    <p:set>
                                      <p:cBhvr>
                                        <p:cTn id="432" dur="1" fill="hold">
                                          <p:stCondLst>
                                            <p:cond delay="0"/>
                                          </p:stCondLst>
                                        </p:cTn>
                                        <p:tgtEl>
                                          <p:spTgt spid="98"/>
                                        </p:tgtEl>
                                        <p:attrNameLst>
                                          <p:attrName>style.visibility</p:attrName>
                                        </p:attrNameLst>
                                      </p:cBhvr>
                                      <p:to>
                                        <p:strVal val="hidden"/>
                                      </p:to>
                                    </p:set>
                                  </p:childTnLst>
                                </p:cTn>
                              </p:par>
                            </p:childTnLst>
                          </p:cTn>
                        </p:par>
                        <p:par>
                          <p:cTn id="433" fill="hold">
                            <p:stCondLst>
                              <p:cond delay="1000"/>
                            </p:stCondLst>
                            <p:childTnLst>
                              <p:par>
                                <p:cTn id="434" presetID="31" presetClass="entr" presetSubtype="0" fill="hold" grpId="0" nodeType="afterEffect">
                                  <p:stCondLst>
                                    <p:cond delay="0"/>
                                  </p:stCondLst>
                                  <p:childTnLst>
                                    <p:set>
                                      <p:cBhvr>
                                        <p:cTn id="435" dur="1" fill="hold">
                                          <p:stCondLst>
                                            <p:cond delay="0"/>
                                          </p:stCondLst>
                                        </p:cTn>
                                        <p:tgtEl>
                                          <p:spTgt spid="100"/>
                                        </p:tgtEl>
                                        <p:attrNameLst>
                                          <p:attrName>style.visibility</p:attrName>
                                        </p:attrNameLst>
                                      </p:cBhvr>
                                      <p:to>
                                        <p:strVal val="visible"/>
                                      </p:to>
                                    </p:set>
                                    <p:anim calcmode="lin" valueType="num">
                                      <p:cBhvr>
                                        <p:cTn id="436" dur="1000" fill="hold"/>
                                        <p:tgtEl>
                                          <p:spTgt spid="100"/>
                                        </p:tgtEl>
                                        <p:attrNameLst>
                                          <p:attrName>ppt_w</p:attrName>
                                        </p:attrNameLst>
                                      </p:cBhvr>
                                      <p:tavLst>
                                        <p:tav tm="0">
                                          <p:val>
                                            <p:fltVal val="0"/>
                                          </p:val>
                                        </p:tav>
                                        <p:tav tm="100000">
                                          <p:val>
                                            <p:strVal val="#ppt_w"/>
                                          </p:val>
                                        </p:tav>
                                      </p:tavLst>
                                    </p:anim>
                                    <p:anim calcmode="lin" valueType="num">
                                      <p:cBhvr>
                                        <p:cTn id="437" dur="1000" fill="hold"/>
                                        <p:tgtEl>
                                          <p:spTgt spid="100"/>
                                        </p:tgtEl>
                                        <p:attrNameLst>
                                          <p:attrName>ppt_h</p:attrName>
                                        </p:attrNameLst>
                                      </p:cBhvr>
                                      <p:tavLst>
                                        <p:tav tm="0">
                                          <p:val>
                                            <p:fltVal val="0"/>
                                          </p:val>
                                        </p:tav>
                                        <p:tav tm="100000">
                                          <p:val>
                                            <p:strVal val="#ppt_h"/>
                                          </p:val>
                                        </p:tav>
                                      </p:tavLst>
                                    </p:anim>
                                    <p:anim calcmode="lin" valueType="num">
                                      <p:cBhvr>
                                        <p:cTn id="438" dur="1000" fill="hold"/>
                                        <p:tgtEl>
                                          <p:spTgt spid="100"/>
                                        </p:tgtEl>
                                        <p:attrNameLst>
                                          <p:attrName>style.rotation</p:attrName>
                                        </p:attrNameLst>
                                      </p:cBhvr>
                                      <p:tavLst>
                                        <p:tav tm="0">
                                          <p:val>
                                            <p:fltVal val="90"/>
                                          </p:val>
                                        </p:tav>
                                        <p:tav tm="100000">
                                          <p:val>
                                            <p:fltVal val="0"/>
                                          </p:val>
                                        </p:tav>
                                      </p:tavLst>
                                    </p:anim>
                                    <p:animEffect transition="in" filter="fade">
                                      <p:cBhvr>
                                        <p:cTn id="439" dur="1000"/>
                                        <p:tgtEl>
                                          <p:spTgt spid="100"/>
                                        </p:tgtEl>
                                      </p:cBhvr>
                                    </p:animEffect>
                                  </p:childTnLst>
                                </p:cTn>
                              </p:par>
                            </p:childTnLst>
                          </p:cTn>
                        </p:par>
                      </p:childTnLst>
                    </p:cTn>
                  </p:par>
                  <p:par>
                    <p:cTn id="440" fill="hold">
                      <p:stCondLst>
                        <p:cond delay="indefinite"/>
                      </p:stCondLst>
                      <p:childTnLst>
                        <p:par>
                          <p:cTn id="441" fill="hold">
                            <p:stCondLst>
                              <p:cond delay="0"/>
                            </p:stCondLst>
                            <p:childTnLst>
                              <p:par>
                                <p:cTn id="442" presetID="1" presetClass="exit" presetSubtype="0" fill="hold" grpId="1" nodeType="clickEffect">
                                  <p:stCondLst>
                                    <p:cond delay="0"/>
                                  </p:stCondLst>
                                  <p:childTnLst>
                                    <p:set>
                                      <p:cBhvr>
                                        <p:cTn id="443" dur="1" fill="hold">
                                          <p:stCondLst>
                                            <p:cond delay="0"/>
                                          </p:stCondLst>
                                        </p:cTn>
                                        <p:tgtEl>
                                          <p:spTgt spid="91"/>
                                        </p:tgtEl>
                                        <p:attrNameLst>
                                          <p:attrName>style.visibility</p:attrName>
                                        </p:attrNameLst>
                                      </p:cBhvr>
                                      <p:to>
                                        <p:strVal val="hidden"/>
                                      </p:to>
                                    </p:set>
                                  </p:childTnLst>
                                </p:cTn>
                              </p:par>
                              <p:par>
                                <p:cTn id="444" presetID="1" presetClass="exit" presetSubtype="0" fill="hold" grpId="1" nodeType="withEffect">
                                  <p:stCondLst>
                                    <p:cond delay="0"/>
                                  </p:stCondLst>
                                  <p:childTnLst>
                                    <p:set>
                                      <p:cBhvr>
                                        <p:cTn id="445" dur="1" fill="hold">
                                          <p:stCondLst>
                                            <p:cond delay="0"/>
                                          </p:stCondLst>
                                        </p:cTn>
                                        <p:tgtEl>
                                          <p:spTgt spid="94"/>
                                        </p:tgtEl>
                                        <p:attrNameLst>
                                          <p:attrName>style.visibility</p:attrName>
                                        </p:attrNameLst>
                                      </p:cBhvr>
                                      <p:to>
                                        <p:strVal val="hidden"/>
                                      </p:to>
                                    </p:set>
                                  </p:childTnLst>
                                </p:cTn>
                              </p:par>
                              <p:par>
                                <p:cTn id="446" presetID="1" presetClass="exit" presetSubtype="0" fill="hold" grpId="1" nodeType="withEffect">
                                  <p:stCondLst>
                                    <p:cond delay="0"/>
                                  </p:stCondLst>
                                  <p:childTnLst>
                                    <p:set>
                                      <p:cBhvr>
                                        <p:cTn id="447" dur="1" fill="hold">
                                          <p:stCondLst>
                                            <p:cond delay="0"/>
                                          </p:stCondLst>
                                        </p:cTn>
                                        <p:tgtEl>
                                          <p:spTgt spid="96"/>
                                        </p:tgtEl>
                                        <p:attrNameLst>
                                          <p:attrName>style.visibility</p:attrName>
                                        </p:attrNameLst>
                                      </p:cBhvr>
                                      <p:to>
                                        <p:strVal val="hidden"/>
                                      </p:to>
                                    </p:set>
                                  </p:childTnLst>
                                </p:cTn>
                              </p:par>
                            </p:childTnLst>
                          </p:cTn>
                        </p:par>
                        <p:par>
                          <p:cTn id="448" fill="hold">
                            <p:stCondLst>
                              <p:cond delay="0"/>
                            </p:stCondLst>
                            <p:childTnLst>
                              <p:par>
                                <p:cTn id="449" presetID="2" presetClass="entr" presetSubtype="4" fill="hold" grpId="0" nodeType="afterEffect">
                                  <p:stCondLst>
                                    <p:cond delay="0"/>
                                  </p:stCondLst>
                                  <p:childTnLst>
                                    <p:set>
                                      <p:cBhvr>
                                        <p:cTn id="450" dur="1" fill="hold">
                                          <p:stCondLst>
                                            <p:cond delay="0"/>
                                          </p:stCondLst>
                                        </p:cTn>
                                        <p:tgtEl>
                                          <p:spTgt spid="102"/>
                                        </p:tgtEl>
                                        <p:attrNameLst>
                                          <p:attrName>style.visibility</p:attrName>
                                        </p:attrNameLst>
                                      </p:cBhvr>
                                      <p:to>
                                        <p:strVal val="visible"/>
                                      </p:to>
                                    </p:set>
                                    <p:anim calcmode="lin" valueType="num">
                                      <p:cBhvr additive="base">
                                        <p:cTn id="451" dur="500" fill="hold"/>
                                        <p:tgtEl>
                                          <p:spTgt spid="102"/>
                                        </p:tgtEl>
                                        <p:attrNameLst>
                                          <p:attrName>ppt_x</p:attrName>
                                        </p:attrNameLst>
                                      </p:cBhvr>
                                      <p:tavLst>
                                        <p:tav tm="0">
                                          <p:val>
                                            <p:strVal val="#ppt_x"/>
                                          </p:val>
                                        </p:tav>
                                        <p:tav tm="100000">
                                          <p:val>
                                            <p:strVal val="#ppt_x"/>
                                          </p:val>
                                        </p:tav>
                                      </p:tavLst>
                                    </p:anim>
                                    <p:anim calcmode="lin" valueType="num">
                                      <p:cBhvr additive="base">
                                        <p:cTn id="45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59"/>
                                        </p:tgtEl>
                                        <p:attrNameLst>
                                          <p:attrName>style.visibility</p:attrName>
                                        </p:attrNameLst>
                                      </p:cBhvr>
                                      <p:to>
                                        <p:strVal val="hidden"/>
                                      </p:to>
                                    </p:set>
                                  </p:childTnLst>
                                </p:cTn>
                              </p:par>
                            </p:childTnLst>
                          </p:cTn>
                        </p:par>
                        <p:par>
                          <p:cTn id="457" fill="hold">
                            <p:stCondLst>
                              <p:cond delay="0"/>
                            </p:stCondLst>
                            <p:childTnLst>
                              <p:par>
                                <p:cTn id="458" presetID="31" presetClass="entr" presetSubtype="0" fill="hold" grpId="0" nodeType="afterEffect">
                                  <p:stCondLst>
                                    <p:cond delay="0"/>
                                  </p:stCondLst>
                                  <p:childTnLst>
                                    <p:set>
                                      <p:cBhvr>
                                        <p:cTn id="459" dur="1" fill="hold">
                                          <p:stCondLst>
                                            <p:cond delay="0"/>
                                          </p:stCondLst>
                                        </p:cTn>
                                        <p:tgtEl>
                                          <p:spTgt spid="120"/>
                                        </p:tgtEl>
                                        <p:attrNameLst>
                                          <p:attrName>style.visibility</p:attrName>
                                        </p:attrNameLst>
                                      </p:cBhvr>
                                      <p:to>
                                        <p:strVal val="visible"/>
                                      </p:to>
                                    </p:set>
                                    <p:anim calcmode="lin" valueType="num">
                                      <p:cBhvr>
                                        <p:cTn id="460" dur="1000" fill="hold"/>
                                        <p:tgtEl>
                                          <p:spTgt spid="120"/>
                                        </p:tgtEl>
                                        <p:attrNameLst>
                                          <p:attrName>ppt_w</p:attrName>
                                        </p:attrNameLst>
                                      </p:cBhvr>
                                      <p:tavLst>
                                        <p:tav tm="0">
                                          <p:val>
                                            <p:fltVal val="0"/>
                                          </p:val>
                                        </p:tav>
                                        <p:tav tm="100000">
                                          <p:val>
                                            <p:strVal val="#ppt_w"/>
                                          </p:val>
                                        </p:tav>
                                      </p:tavLst>
                                    </p:anim>
                                    <p:anim calcmode="lin" valueType="num">
                                      <p:cBhvr>
                                        <p:cTn id="461" dur="1000" fill="hold"/>
                                        <p:tgtEl>
                                          <p:spTgt spid="120"/>
                                        </p:tgtEl>
                                        <p:attrNameLst>
                                          <p:attrName>ppt_h</p:attrName>
                                        </p:attrNameLst>
                                      </p:cBhvr>
                                      <p:tavLst>
                                        <p:tav tm="0">
                                          <p:val>
                                            <p:fltVal val="0"/>
                                          </p:val>
                                        </p:tav>
                                        <p:tav tm="100000">
                                          <p:val>
                                            <p:strVal val="#ppt_h"/>
                                          </p:val>
                                        </p:tav>
                                      </p:tavLst>
                                    </p:anim>
                                    <p:anim calcmode="lin" valueType="num">
                                      <p:cBhvr>
                                        <p:cTn id="462" dur="1000" fill="hold"/>
                                        <p:tgtEl>
                                          <p:spTgt spid="120"/>
                                        </p:tgtEl>
                                        <p:attrNameLst>
                                          <p:attrName>style.rotation</p:attrName>
                                        </p:attrNameLst>
                                      </p:cBhvr>
                                      <p:tavLst>
                                        <p:tav tm="0">
                                          <p:val>
                                            <p:fltVal val="90"/>
                                          </p:val>
                                        </p:tav>
                                        <p:tav tm="100000">
                                          <p:val>
                                            <p:fltVal val="0"/>
                                          </p:val>
                                        </p:tav>
                                      </p:tavLst>
                                    </p:anim>
                                    <p:animEffect transition="in" filter="fade">
                                      <p:cBhvr>
                                        <p:cTn id="463"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7" grpId="0" animBg="1"/>
      <p:bldP spid="163" grpId="0" animBg="1"/>
      <p:bldP spid="163" grpId="1" animBg="1" autoUpdateAnimBg="0"/>
      <p:bldP spid="163" grpId="2" animBg="1"/>
      <p:bldP spid="62" grpId="0" animBg="1"/>
      <p:bldP spid="62" grpId="1" animBg="1"/>
      <p:bldP spid="69" grpId="0" animBg="1"/>
      <p:bldP spid="69" grpId="1" animBg="1"/>
      <p:bldP spid="82" grpId="0" animBg="1"/>
      <p:bldP spid="82" grpId="1" animBg="1"/>
      <p:bldP spid="97" grpId="0" animBg="1"/>
      <p:bldP spid="71" grpId="0" animBg="1"/>
      <p:bldP spid="71" grpId="1" animBg="1"/>
      <p:bldP spid="70" grpId="0" animBg="1"/>
      <p:bldP spid="70" grpId="1" animBg="1" autoUpdateAnimBg="0"/>
      <p:bldP spid="70" grpId="2" animBg="1"/>
      <p:bldP spid="79" grpId="0" animBg="1"/>
      <p:bldP spid="79" grpId="1" animBg="1" autoUpdateAnimBg="0"/>
      <p:bldP spid="79" grpId="2" animBg="1"/>
      <p:bldP spid="98" grpId="0" animBg="1"/>
      <p:bldP spid="98" grpId="1" animBg="1"/>
      <p:bldP spid="98" grpId="2" animBg="1"/>
      <p:bldP spid="83" grpId="0" animBg="1"/>
      <p:bldP spid="83" grpId="1" animBg="1"/>
      <p:bldP spid="95" grpId="0" animBg="1"/>
      <p:bldP spid="107" grpId="0" animBg="1"/>
      <p:bldP spid="107" grpId="1" animBg="1"/>
      <p:bldP spid="84" grpId="0" animBg="1"/>
      <p:bldP spid="84" grpId="1" animBg="1"/>
      <p:bldP spid="93" grpId="0" animBg="1"/>
      <p:bldP spid="100" grpId="0" animBg="1"/>
      <p:bldP spid="105" grpId="0" animBg="1"/>
      <p:bldP spid="105" grpId="1" animBg="1"/>
      <p:bldP spid="106" grpId="0" animBg="1"/>
      <p:bldP spid="106" grpId="1" animBg="1"/>
      <p:bldP spid="108" grpId="0" animBg="1"/>
      <p:bldP spid="108" grpId="1" animBg="1"/>
      <p:bldP spid="126" grpId="0" animBg="1"/>
      <p:bldP spid="126" grpId="1" animBg="1"/>
      <p:bldP spid="128" grpId="0" animBg="1"/>
      <p:bldP spid="128" grpId="1" animBg="1"/>
      <p:bldP spid="129" grpId="0" animBg="1"/>
      <p:bldP spid="129" grpId="1" animBg="1"/>
      <p:bldP spid="131" grpId="0" animBg="1"/>
      <p:bldP spid="131" grpId="1" animBg="1"/>
      <p:bldP spid="78" grpId="0" animBg="1"/>
      <p:bldP spid="78" grpId="1" animBg="1"/>
      <p:bldP spid="87" grpId="0" animBg="1"/>
      <p:bldP spid="88" grpId="0" animBg="1"/>
      <p:bldP spid="89" grpId="0" animBg="1"/>
      <p:bldP spid="90" grpId="0" animBg="1"/>
      <p:bldP spid="86" grpId="0" animBg="1"/>
      <p:bldP spid="120" grpId="0" animBg="1"/>
      <p:bldP spid="77" grpId="0" animBg="1"/>
      <p:bldP spid="65" grpId="0" animBg="1"/>
      <p:bldP spid="159" grpId="0" animBg="1"/>
      <p:bldP spid="159" grpId="1" animBg="1"/>
      <p:bldP spid="160" grpId="0" animBg="1"/>
      <p:bldP spid="160" grpId="1" animBg="1"/>
      <p:bldP spid="161" grpId="0" animBg="1"/>
      <p:bldP spid="161" grpId="1" animBg="1"/>
      <p:bldP spid="162" grpId="0" animBg="1"/>
      <p:bldP spid="162" grpId="1" animBg="1"/>
      <p:bldP spid="61" grpId="0" animBg="1"/>
      <p:bldP spid="61" grpId="1" animBg="1"/>
      <p:bldP spid="66" grpId="0" animBg="1"/>
      <p:bldP spid="66" grpId="1" animBg="1"/>
      <p:bldP spid="72" grpId="0" animBg="1"/>
      <p:bldP spid="72" grpId="1" animBg="1"/>
      <p:bldP spid="67" grpId="0" animBg="1"/>
      <p:bldP spid="67" grpId="1" animBg="1"/>
      <p:bldP spid="73" grpId="0" animBg="1"/>
      <p:bldP spid="73" grpId="1" animBg="1"/>
      <p:bldP spid="68" grpId="0"/>
      <p:bldP spid="68" grpId="1"/>
      <p:bldP spid="2" grpId="0"/>
      <p:bldP spid="2" grpId="1"/>
      <p:bldP spid="74" grpId="0"/>
      <p:bldP spid="74" grpId="1"/>
      <p:bldP spid="80" grpId="0"/>
      <p:bldP spid="80" grpId="1"/>
      <p:bldP spid="85" grpId="0"/>
      <p:bldP spid="85" grpId="1"/>
      <p:bldP spid="81" grpId="0"/>
      <p:bldP spid="81" grpId="1"/>
      <p:bldP spid="91" grpId="0"/>
      <p:bldP spid="91" grpId="1"/>
      <p:bldP spid="94" grpId="0"/>
      <p:bldP spid="94" grpId="1"/>
      <p:bldP spid="96" grpId="0"/>
      <p:bldP spid="96" grpId="1"/>
      <p:bldP spid="1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8D649D-6DFE-4B11-B28A-F126B15F552B}"/>
              </a:ext>
            </a:extLst>
          </p:cNvPr>
          <p:cNvSpPr>
            <a:spLocks noGrp="1"/>
          </p:cNvSpPr>
          <p:nvPr>
            <p:ph type="title"/>
          </p:nvPr>
        </p:nvSpPr>
        <p:spPr/>
        <p:txBody>
          <a:bodyPr/>
          <a:lstStyle/>
          <a:p>
            <a:r>
              <a:rPr lang="en-AU" dirty="0"/>
              <a:t>Padding oracle attack flow (</a:t>
            </a:r>
            <a:r>
              <a:rPr lang="en-AU" dirty="0" err="1"/>
              <a:t>cont</a:t>
            </a:r>
            <a:r>
              <a:rPr lang="en-AU" dirty="0"/>
              <a:t>…)</a:t>
            </a:r>
          </a:p>
        </p:txBody>
      </p:sp>
      <p:sp>
        <p:nvSpPr>
          <p:cNvPr id="2" name="Content Placeholder 1">
            <a:extLst>
              <a:ext uri="{FF2B5EF4-FFF2-40B4-BE49-F238E27FC236}">
                <a16:creationId xmlns:a16="http://schemas.microsoft.com/office/drawing/2014/main" id="{186DE64B-E846-448C-A4AE-B5439E40DB11}"/>
              </a:ext>
            </a:extLst>
          </p:cNvPr>
          <p:cNvSpPr>
            <a:spLocks noGrp="1"/>
          </p:cNvSpPr>
          <p:nvPr>
            <p:ph idx="1"/>
          </p:nvPr>
        </p:nvSpPr>
        <p:spPr/>
        <p:txBody>
          <a:bodyPr/>
          <a:lstStyle/>
          <a:p>
            <a:r>
              <a:rPr lang="en-AU" dirty="0"/>
              <a:t>Keep Repeating until all 8 Bytes are done</a:t>
            </a:r>
          </a:p>
        </p:txBody>
      </p:sp>
    </p:spTree>
    <p:extLst>
      <p:ext uri="{BB962C8B-B14F-4D97-AF65-F5344CB8AC3E}">
        <p14:creationId xmlns:p14="http://schemas.microsoft.com/office/powerpoint/2010/main" val="46614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C' to XOR Arrow">
            <a:extLst>
              <a:ext uri="{FF2B5EF4-FFF2-40B4-BE49-F238E27FC236}">
                <a16:creationId xmlns:a16="http://schemas.microsoft.com/office/drawing/2014/main" id="{19EC98B0-B41E-4C06-B779-785BD1D3D154}"/>
              </a:ext>
            </a:extLst>
          </p:cNvPr>
          <p:cNvCxnSpPr>
            <a:cxnSpLocks/>
            <a:stCxn id="149" idx="2"/>
            <a:endCxn id="147" idx="0"/>
          </p:cNvCxnSpPr>
          <p:nvPr/>
        </p:nvCxnSpPr>
        <p:spPr>
          <a:xfrm rot="5400000">
            <a:off x="7907575" y="4167725"/>
            <a:ext cx="1059020" cy="584129"/>
          </a:xfrm>
          <a:prstGeom prst="bentConnector3">
            <a:avLst>
              <a:gd name="adj1" fmla="val 8111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900F898E-53D2-415F-9DC8-5BDD7DC42185}"/>
              </a:ext>
            </a:extLst>
          </p:cNvPr>
          <p:cNvSpPr>
            <a:spLocks noGrp="1"/>
          </p:cNvSpPr>
          <p:nvPr>
            <p:ph type="title"/>
          </p:nvPr>
        </p:nvSpPr>
        <p:spPr>
          <a:xfrm>
            <a:off x="1143001" y="615503"/>
            <a:ext cx="9905998" cy="1478570"/>
          </a:xfrm>
        </p:spPr>
        <p:txBody>
          <a:bodyPr/>
          <a:lstStyle/>
          <a:p>
            <a:r>
              <a:rPr lang="en-AU" dirty="0"/>
              <a:t>Padding oracle attack flow (</a:t>
            </a:r>
            <a:r>
              <a:rPr lang="en-AU" dirty="0" err="1"/>
              <a:t>Cont</a:t>
            </a:r>
            <a:r>
              <a:rPr lang="en-AU" dirty="0"/>
              <a:t>…)</a:t>
            </a:r>
          </a:p>
        </p:txBody>
      </p:sp>
      <p:sp>
        <p:nvSpPr>
          <p:cNvPr id="147" name="XOR">
            <a:extLst>
              <a:ext uri="{FF2B5EF4-FFF2-40B4-BE49-F238E27FC236}">
                <a16:creationId xmlns:a16="http://schemas.microsoft.com/office/drawing/2014/main" id="{84D470E9-93B2-43A0-9825-FA87B3CC572D}"/>
              </a:ext>
            </a:extLst>
          </p:cNvPr>
          <p:cNvSpPr/>
          <p:nvPr/>
        </p:nvSpPr>
        <p:spPr>
          <a:xfrm>
            <a:off x="7886212" y="4989299"/>
            <a:ext cx="517616" cy="47679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Block Cipher Group">
            <a:extLst>
              <a:ext uri="{FF2B5EF4-FFF2-40B4-BE49-F238E27FC236}">
                <a16:creationId xmlns:a16="http://schemas.microsoft.com/office/drawing/2014/main" id="{11FC3D03-5D26-4799-80C8-FFEF9C99ADE8}"/>
              </a:ext>
            </a:extLst>
          </p:cNvPr>
          <p:cNvGrpSpPr/>
          <p:nvPr/>
        </p:nvGrpSpPr>
        <p:grpSpPr>
          <a:xfrm>
            <a:off x="7042148" y="2957099"/>
            <a:ext cx="2422797" cy="973180"/>
            <a:chOff x="7042148" y="2957099"/>
            <a:chExt cx="2422797" cy="973180"/>
          </a:xfrm>
        </p:grpSpPr>
        <p:sp>
          <p:nvSpPr>
            <p:cNvPr id="149" name="Block Cipher Decryption Box">
              <a:extLst>
                <a:ext uri="{FF2B5EF4-FFF2-40B4-BE49-F238E27FC236}">
                  <a16:creationId xmlns:a16="http://schemas.microsoft.com/office/drawing/2014/main" id="{A742E747-83B2-419B-8EC0-417E3D24E2FB}"/>
                </a:ext>
              </a:extLst>
            </p:cNvPr>
            <p:cNvSpPr/>
            <p:nvPr/>
          </p:nvSpPr>
          <p:spPr>
            <a:xfrm>
              <a:off x="7993352" y="2957099"/>
              <a:ext cx="1471593" cy="97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Block Cipher Decryption</a:t>
              </a:r>
            </a:p>
          </p:txBody>
        </p:sp>
        <p:sp>
          <p:nvSpPr>
            <p:cNvPr id="150" name="Key Text">
              <a:extLst>
                <a:ext uri="{FF2B5EF4-FFF2-40B4-BE49-F238E27FC236}">
                  <a16:creationId xmlns:a16="http://schemas.microsoft.com/office/drawing/2014/main" id="{00F25DBB-C4BD-44FF-BD1C-409231C8222E}"/>
                </a:ext>
              </a:extLst>
            </p:cNvPr>
            <p:cNvSpPr txBox="1"/>
            <p:nvPr/>
          </p:nvSpPr>
          <p:spPr>
            <a:xfrm>
              <a:off x="7042148" y="3258685"/>
              <a:ext cx="530658" cy="369332"/>
            </a:xfrm>
            <a:prstGeom prst="rect">
              <a:avLst/>
            </a:prstGeom>
            <a:noFill/>
          </p:spPr>
          <p:txBody>
            <a:bodyPr wrap="none" rtlCol="0">
              <a:spAutoFit/>
            </a:bodyPr>
            <a:lstStyle/>
            <a:p>
              <a:r>
                <a:rPr lang="en-AU" dirty="0"/>
                <a:t>Key</a:t>
              </a:r>
            </a:p>
          </p:txBody>
        </p:sp>
        <p:sp>
          <p:nvSpPr>
            <p:cNvPr id="151" name="Key Arrow">
              <a:extLst>
                <a:ext uri="{FF2B5EF4-FFF2-40B4-BE49-F238E27FC236}">
                  <a16:creationId xmlns:a16="http://schemas.microsoft.com/office/drawing/2014/main" id="{2071A884-7347-4307-B237-B86269823196}"/>
                </a:ext>
              </a:extLst>
            </p:cNvPr>
            <p:cNvSpPr/>
            <p:nvPr/>
          </p:nvSpPr>
          <p:spPr>
            <a:xfrm>
              <a:off x="7514509" y="3384525"/>
              <a:ext cx="409433" cy="170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206" name="C' to XOR Arrow">
            <a:extLst>
              <a:ext uri="{FF2B5EF4-FFF2-40B4-BE49-F238E27FC236}">
                <a16:creationId xmlns:a16="http://schemas.microsoft.com/office/drawing/2014/main" id="{FCBE2E0D-6DAD-44F6-A56A-F2B70D1692C6}"/>
              </a:ext>
            </a:extLst>
          </p:cNvPr>
          <p:cNvCxnSpPr>
            <a:cxnSpLocks/>
            <a:endCxn id="147" idx="2"/>
          </p:cNvCxnSpPr>
          <p:nvPr/>
        </p:nvCxnSpPr>
        <p:spPr>
          <a:xfrm>
            <a:off x="4559823" y="2534784"/>
            <a:ext cx="3326389" cy="2692912"/>
          </a:xfrm>
          <a:prstGeom prst="bentConnector3">
            <a:avLst>
              <a:gd name="adj1" fmla="val 2498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2 to Decryption Arrow">
            <a:extLst>
              <a:ext uri="{FF2B5EF4-FFF2-40B4-BE49-F238E27FC236}">
                <a16:creationId xmlns:a16="http://schemas.microsoft.com/office/drawing/2014/main" id="{D7F47195-9F71-4BE9-9B04-77810289EF10}"/>
              </a:ext>
            </a:extLst>
          </p:cNvPr>
          <p:cNvCxnSpPr>
            <a:cxnSpLocks/>
          </p:cNvCxnSpPr>
          <p:nvPr/>
        </p:nvCxnSpPr>
        <p:spPr>
          <a:xfrm>
            <a:off x="8744385" y="2715561"/>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Decryption to XOR Arrow">
            <a:extLst>
              <a:ext uri="{FF2B5EF4-FFF2-40B4-BE49-F238E27FC236}">
                <a16:creationId xmlns:a16="http://schemas.microsoft.com/office/drawing/2014/main" id="{CF432850-AA26-49FD-A3D8-A3AAF87ED411}"/>
              </a:ext>
            </a:extLst>
          </p:cNvPr>
          <p:cNvCxnSpPr>
            <a:cxnSpLocks/>
            <a:stCxn id="149" idx="2"/>
          </p:cNvCxnSpPr>
          <p:nvPr/>
        </p:nvCxnSpPr>
        <p:spPr>
          <a:xfrm rot="16200000" flipH="1">
            <a:off x="8531779" y="4127648"/>
            <a:ext cx="394740" cy="1"/>
          </a:xfrm>
          <a:prstGeom prst="bentConnector3">
            <a:avLst>
              <a:gd name="adj1" fmla="val 50000"/>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4" name="XOR to P2 Arrow">
            <a:extLst>
              <a:ext uri="{FF2B5EF4-FFF2-40B4-BE49-F238E27FC236}">
                <a16:creationId xmlns:a16="http://schemas.microsoft.com/office/drawing/2014/main" id="{AC500DC8-BD88-4A3E-8EAA-E077AD0F78DE}"/>
              </a:ext>
            </a:extLst>
          </p:cNvPr>
          <p:cNvCxnSpPr>
            <a:cxnSpLocks/>
          </p:cNvCxnSpPr>
          <p:nvPr/>
        </p:nvCxnSpPr>
        <p:spPr>
          <a:xfrm>
            <a:off x="8153248" y="5529824"/>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C1[8]=d0">
            <a:extLst>
              <a:ext uri="{FF2B5EF4-FFF2-40B4-BE49-F238E27FC236}">
                <a16:creationId xmlns:a16="http://schemas.microsoft.com/office/drawing/2014/main" id="{A0F6822E-F2FB-4D7B-B950-DF9710A780A2}"/>
              </a:ext>
            </a:extLst>
          </p:cNvPr>
          <p:cNvSpPr/>
          <p:nvPr/>
        </p:nvSpPr>
        <p:spPr>
          <a:xfrm>
            <a:off x="4117040"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d0</a:t>
            </a:r>
          </a:p>
        </p:txBody>
      </p:sp>
      <p:sp>
        <p:nvSpPr>
          <p:cNvPr id="63" name="C1[7]=15">
            <a:extLst>
              <a:ext uri="{FF2B5EF4-FFF2-40B4-BE49-F238E27FC236}">
                <a16:creationId xmlns:a16="http://schemas.microsoft.com/office/drawing/2014/main" id="{0D241310-6569-47E9-9816-E695DC39BFF8}"/>
              </a:ext>
            </a:extLst>
          </p:cNvPr>
          <p:cNvSpPr/>
          <p:nvPr/>
        </p:nvSpPr>
        <p:spPr>
          <a:xfrm>
            <a:off x="3677198" y="2357294"/>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15</a:t>
            </a:r>
          </a:p>
        </p:txBody>
      </p:sp>
      <p:sp>
        <p:nvSpPr>
          <p:cNvPr id="64" name="C1[6]=15">
            <a:extLst>
              <a:ext uri="{FF2B5EF4-FFF2-40B4-BE49-F238E27FC236}">
                <a16:creationId xmlns:a16="http://schemas.microsoft.com/office/drawing/2014/main" id="{5026487A-2457-4B11-937D-CC983529A16A}"/>
              </a:ext>
            </a:extLst>
          </p:cNvPr>
          <p:cNvSpPr/>
          <p:nvPr/>
        </p:nvSpPr>
        <p:spPr>
          <a:xfrm>
            <a:off x="3246957"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65</a:t>
            </a:r>
          </a:p>
        </p:txBody>
      </p:sp>
      <p:sp>
        <p:nvSpPr>
          <p:cNvPr id="65" name="C1[5]=dd">
            <a:extLst>
              <a:ext uri="{FF2B5EF4-FFF2-40B4-BE49-F238E27FC236}">
                <a16:creationId xmlns:a16="http://schemas.microsoft.com/office/drawing/2014/main" id="{93F78D3F-5B49-43A1-811A-8FFA2E3DEA72}"/>
              </a:ext>
            </a:extLst>
          </p:cNvPr>
          <p:cNvSpPr/>
          <p:nvPr/>
        </p:nvSpPr>
        <p:spPr>
          <a:xfrm>
            <a:off x="2808821"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err="1">
                <a:solidFill>
                  <a:schemeClr val="accent5">
                    <a:lumMod val="50000"/>
                  </a:schemeClr>
                </a:solidFill>
              </a:rPr>
              <a:t>dd</a:t>
            </a:r>
            <a:endParaRPr lang="en-AU" b="1" dirty="0">
              <a:solidFill>
                <a:schemeClr val="accent5">
                  <a:lumMod val="50000"/>
                </a:schemeClr>
              </a:solidFill>
            </a:endParaRPr>
          </a:p>
        </p:txBody>
      </p:sp>
      <p:sp>
        <p:nvSpPr>
          <p:cNvPr id="67" name="C1[4]=24">
            <a:extLst>
              <a:ext uri="{FF2B5EF4-FFF2-40B4-BE49-F238E27FC236}">
                <a16:creationId xmlns:a16="http://schemas.microsoft.com/office/drawing/2014/main" id="{09AC2629-9F25-40D8-8EF6-C4F5C025EF5A}"/>
              </a:ext>
            </a:extLst>
          </p:cNvPr>
          <p:cNvSpPr/>
          <p:nvPr/>
        </p:nvSpPr>
        <p:spPr>
          <a:xfrm>
            <a:off x="2374266"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24</a:t>
            </a:r>
          </a:p>
        </p:txBody>
      </p:sp>
      <p:sp>
        <p:nvSpPr>
          <p:cNvPr id="70" name="C1[3]=3d">
            <a:extLst>
              <a:ext uri="{FF2B5EF4-FFF2-40B4-BE49-F238E27FC236}">
                <a16:creationId xmlns:a16="http://schemas.microsoft.com/office/drawing/2014/main" id="{704BF578-7E23-4FDC-B233-002BC8260D0A}"/>
              </a:ext>
            </a:extLst>
          </p:cNvPr>
          <p:cNvSpPr/>
          <p:nvPr/>
        </p:nvSpPr>
        <p:spPr>
          <a:xfrm>
            <a:off x="1940777"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3d</a:t>
            </a:r>
          </a:p>
        </p:txBody>
      </p:sp>
      <p:sp>
        <p:nvSpPr>
          <p:cNvPr id="97" name="C'[8]=da">
            <a:extLst>
              <a:ext uri="{FF2B5EF4-FFF2-40B4-BE49-F238E27FC236}">
                <a16:creationId xmlns:a16="http://schemas.microsoft.com/office/drawing/2014/main" id="{966C0029-92F8-468D-B940-5633F5C5CEEF}"/>
              </a:ext>
            </a:extLst>
          </p:cNvPr>
          <p:cNvSpPr/>
          <p:nvPr/>
        </p:nvSpPr>
        <p:spPr>
          <a:xfrm>
            <a:off x="4117040"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da</a:t>
            </a:r>
          </a:p>
        </p:txBody>
      </p:sp>
      <p:sp>
        <p:nvSpPr>
          <p:cNvPr id="95" name="C'[7]=1f">
            <a:extLst>
              <a:ext uri="{FF2B5EF4-FFF2-40B4-BE49-F238E27FC236}">
                <a16:creationId xmlns:a16="http://schemas.microsoft.com/office/drawing/2014/main" id="{66D2ACEA-3B2B-4C4D-BE3F-B537FBE2EEB3}"/>
              </a:ext>
            </a:extLst>
          </p:cNvPr>
          <p:cNvSpPr/>
          <p:nvPr/>
        </p:nvSpPr>
        <p:spPr>
          <a:xfrm>
            <a:off x="3672551" y="2357294"/>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1f</a:t>
            </a:r>
          </a:p>
        </p:txBody>
      </p:sp>
      <p:sp>
        <p:nvSpPr>
          <p:cNvPr id="93" name="C'[6]=4c">
            <a:extLst>
              <a:ext uri="{FF2B5EF4-FFF2-40B4-BE49-F238E27FC236}">
                <a16:creationId xmlns:a16="http://schemas.microsoft.com/office/drawing/2014/main" id="{85CCDC56-40B9-445F-ACEB-959EED58C0F3}"/>
              </a:ext>
            </a:extLst>
          </p:cNvPr>
          <p:cNvSpPr/>
          <p:nvPr/>
        </p:nvSpPr>
        <p:spPr>
          <a:xfrm>
            <a:off x="3246957"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4c</a:t>
            </a:r>
          </a:p>
        </p:txBody>
      </p:sp>
      <p:sp>
        <p:nvSpPr>
          <p:cNvPr id="100" name="C'[5]=ba">
            <a:extLst>
              <a:ext uri="{FF2B5EF4-FFF2-40B4-BE49-F238E27FC236}">
                <a16:creationId xmlns:a16="http://schemas.microsoft.com/office/drawing/2014/main" id="{B981E4AA-C871-4F23-9191-C68A1D90DB8B}"/>
              </a:ext>
            </a:extLst>
          </p:cNvPr>
          <p:cNvSpPr/>
          <p:nvPr/>
        </p:nvSpPr>
        <p:spPr>
          <a:xfrm>
            <a:off x="2808821"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err="1">
                <a:solidFill>
                  <a:schemeClr val="accent5">
                    <a:lumMod val="50000"/>
                  </a:schemeClr>
                </a:solidFill>
              </a:rPr>
              <a:t>ba</a:t>
            </a:r>
            <a:endParaRPr lang="en-AU" b="1" dirty="0">
              <a:solidFill>
                <a:schemeClr val="accent5">
                  <a:lumMod val="50000"/>
                </a:schemeClr>
              </a:solidFill>
            </a:endParaRPr>
          </a:p>
        </p:txBody>
      </p:sp>
      <p:sp>
        <p:nvSpPr>
          <p:cNvPr id="104" name="C'[4]=40">
            <a:extLst>
              <a:ext uri="{FF2B5EF4-FFF2-40B4-BE49-F238E27FC236}">
                <a16:creationId xmlns:a16="http://schemas.microsoft.com/office/drawing/2014/main" id="{372A0C54-C497-47C5-A43D-3214EFE6082B}"/>
              </a:ext>
            </a:extLst>
          </p:cNvPr>
          <p:cNvSpPr/>
          <p:nvPr/>
        </p:nvSpPr>
        <p:spPr>
          <a:xfrm>
            <a:off x="2374266"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40</a:t>
            </a:r>
          </a:p>
        </p:txBody>
      </p:sp>
      <p:sp>
        <p:nvSpPr>
          <p:cNvPr id="103" name="C'[3]=59">
            <a:extLst>
              <a:ext uri="{FF2B5EF4-FFF2-40B4-BE49-F238E27FC236}">
                <a16:creationId xmlns:a16="http://schemas.microsoft.com/office/drawing/2014/main" id="{F6469BF5-5F13-4C83-8D04-341294EDD4A8}"/>
              </a:ext>
            </a:extLst>
          </p:cNvPr>
          <p:cNvSpPr/>
          <p:nvPr/>
        </p:nvSpPr>
        <p:spPr>
          <a:xfrm>
            <a:off x="1936130"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59</a:t>
            </a:r>
          </a:p>
        </p:txBody>
      </p:sp>
      <p:sp>
        <p:nvSpPr>
          <p:cNvPr id="101" name="C'[2]=bb">
            <a:extLst>
              <a:ext uri="{FF2B5EF4-FFF2-40B4-BE49-F238E27FC236}">
                <a16:creationId xmlns:a16="http://schemas.microsoft.com/office/drawing/2014/main" id="{3EBF629D-EC7F-4782-9DB3-5589DF40B5B3}"/>
              </a:ext>
            </a:extLst>
          </p:cNvPr>
          <p:cNvSpPr/>
          <p:nvPr/>
        </p:nvSpPr>
        <p:spPr>
          <a:xfrm>
            <a:off x="1488363"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bb</a:t>
            </a:r>
          </a:p>
        </p:txBody>
      </p:sp>
      <p:sp>
        <p:nvSpPr>
          <p:cNvPr id="75" name="C'[1]=6b">
            <a:extLst>
              <a:ext uri="{FF2B5EF4-FFF2-40B4-BE49-F238E27FC236}">
                <a16:creationId xmlns:a16="http://schemas.microsoft.com/office/drawing/2014/main" id="{868392AF-5DA1-472E-B46B-23BA11EF9C1E}"/>
              </a:ext>
            </a:extLst>
          </p:cNvPr>
          <p:cNvSpPr/>
          <p:nvPr/>
        </p:nvSpPr>
        <p:spPr>
          <a:xfrm>
            <a:off x="1050227" y="23572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6b</a:t>
            </a:r>
          </a:p>
        </p:txBody>
      </p:sp>
      <p:sp>
        <p:nvSpPr>
          <p:cNvPr id="76" name="Crafted Ciphertext C'">
            <a:extLst>
              <a:ext uri="{FF2B5EF4-FFF2-40B4-BE49-F238E27FC236}">
                <a16:creationId xmlns:a16="http://schemas.microsoft.com/office/drawing/2014/main" id="{681D87D6-3C79-412D-BCE2-6D75BBAE366E}"/>
              </a:ext>
            </a:extLst>
          </p:cNvPr>
          <p:cNvSpPr txBox="1"/>
          <p:nvPr/>
        </p:nvSpPr>
        <p:spPr>
          <a:xfrm>
            <a:off x="1050227" y="1991254"/>
            <a:ext cx="2385689" cy="369332"/>
          </a:xfrm>
          <a:prstGeom prst="rect">
            <a:avLst/>
          </a:prstGeom>
          <a:noFill/>
        </p:spPr>
        <p:txBody>
          <a:bodyPr wrap="square" rtlCol="0">
            <a:spAutoFit/>
          </a:bodyPr>
          <a:lstStyle/>
          <a:p>
            <a:r>
              <a:rPr lang="en-AU" dirty="0"/>
              <a:t>Crafted Ciphertext C’</a:t>
            </a:r>
          </a:p>
        </p:txBody>
      </p:sp>
      <p:grpSp>
        <p:nvGrpSpPr>
          <p:cNvPr id="110" name="C2 Group">
            <a:extLst>
              <a:ext uri="{FF2B5EF4-FFF2-40B4-BE49-F238E27FC236}">
                <a16:creationId xmlns:a16="http://schemas.microsoft.com/office/drawing/2014/main" id="{11508DE6-113C-4E85-9F2C-EA7C57808FCA}"/>
              </a:ext>
            </a:extLst>
          </p:cNvPr>
          <p:cNvGrpSpPr/>
          <p:nvPr/>
        </p:nvGrpSpPr>
        <p:grpSpPr>
          <a:xfrm>
            <a:off x="6386426" y="1991254"/>
            <a:ext cx="3525416" cy="724307"/>
            <a:chOff x="2351488" y="2285073"/>
            <a:chExt cx="3525416" cy="724307"/>
          </a:xfrm>
        </p:grpSpPr>
        <p:sp>
          <p:nvSpPr>
            <p:cNvPr id="112" name="Original Ciphertext C2 Text">
              <a:extLst>
                <a:ext uri="{FF2B5EF4-FFF2-40B4-BE49-F238E27FC236}">
                  <a16:creationId xmlns:a16="http://schemas.microsoft.com/office/drawing/2014/main" id="{89BABA14-3829-4C7D-AAA4-2DA7EF9529F3}"/>
                </a:ext>
              </a:extLst>
            </p:cNvPr>
            <p:cNvSpPr txBox="1"/>
            <p:nvPr/>
          </p:nvSpPr>
          <p:spPr>
            <a:xfrm>
              <a:off x="2351488" y="2285073"/>
              <a:ext cx="2450910" cy="369332"/>
            </a:xfrm>
            <a:prstGeom prst="rect">
              <a:avLst/>
            </a:prstGeom>
            <a:noFill/>
          </p:spPr>
          <p:txBody>
            <a:bodyPr wrap="square" rtlCol="0">
              <a:spAutoFit/>
            </a:bodyPr>
            <a:lstStyle/>
            <a:p>
              <a:r>
                <a:rPr lang="en-AU" dirty="0"/>
                <a:t>Original Ciphertext C2</a:t>
              </a:r>
            </a:p>
          </p:txBody>
        </p:sp>
        <p:sp>
          <p:nvSpPr>
            <p:cNvPr id="111" name="C2[1]=00">
              <a:extLst>
                <a:ext uri="{FF2B5EF4-FFF2-40B4-BE49-F238E27FC236}">
                  <a16:creationId xmlns:a16="http://schemas.microsoft.com/office/drawing/2014/main" id="{25F42EF8-342F-48B9-9EC0-3430B5B02B19}"/>
                </a:ext>
              </a:extLst>
            </p:cNvPr>
            <p:cNvSpPr/>
            <p:nvPr/>
          </p:nvSpPr>
          <p:spPr>
            <a:xfrm>
              <a:off x="2351488"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f8</a:t>
              </a:r>
            </a:p>
          </p:txBody>
        </p:sp>
        <p:sp>
          <p:nvSpPr>
            <p:cNvPr id="113" name="C2[2]=00">
              <a:extLst>
                <a:ext uri="{FF2B5EF4-FFF2-40B4-BE49-F238E27FC236}">
                  <a16:creationId xmlns:a16="http://schemas.microsoft.com/office/drawing/2014/main" id="{ED1CDF1F-23CC-487B-A4E2-F6674A9413F6}"/>
                </a:ext>
              </a:extLst>
            </p:cNvPr>
            <p:cNvSpPr/>
            <p:nvPr/>
          </p:nvSpPr>
          <p:spPr>
            <a:xfrm>
              <a:off x="2789624"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0c</a:t>
              </a:r>
            </a:p>
          </p:txBody>
        </p:sp>
        <p:sp>
          <p:nvSpPr>
            <p:cNvPr id="114" name="C2[3]=00">
              <a:extLst>
                <a:ext uri="{FF2B5EF4-FFF2-40B4-BE49-F238E27FC236}">
                  <a16:creationId xmlns:a16="http://schemas.microsoft.com/office/drawing/2014/main" id="{60CC76E7-6831-4455-84DE-F006508BBC0A}"/>
                </a:ext>
              </a:extLst>
            </p:cNvPr>
            <p:cNvSpPr/>
            <p:nvPr/>
          </p:nvSpPr>
          <p:spPr>
            <a:xfrm>
              <a:off x="3237391"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9d</a:t>
              </a:r>
            </a:p>
          </p:txBody>
        </p:sp>
        <p:sp>
          <p:nvSpPr>
            <p:cNvPr id="115" name="C2[4]=00">
              <a:extLst>
                <a:ext uri="{FF2B5EF4-FFF2-40B4-BE49-F238E27FC236}">
                  <a16:creationId xmlns:a16="http://schemas.microsoft.com/office/drawing/2014/main" id="{298E5D5D-AF87-445D-A203-6F6CC098E622}"/>
                </a:ext>
              </a:extLst>
            </p:cNvPr>
            <p:cNvSpPr/>
            <p:nvPr/>
          </p:nvSpPr>
          <p:spPr>
            <a:xfrm>
              <a:off x="3675527"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7a</a:t>
              </a:r>
            </a:p>
          </p:txBody>
        </p:sp>
        <p:sp>
          <p:nvSpPr>
            <p:cNvPr id="116" name="C2[5]=00">
              <a:extLst>
                <a:ext uri="{FF2B5EF4-FFF2-40B4-BE49-F238E27FC236}">
                  <a16:creationId xmlns:a16="http://schemas.microsoft.com/office/drawing/2014/main" id="{2D25DF77-09DA-4B2E-936C-917494F97E7E}"/>
                </a:ext>
              </a:extLst>
            </p:cNvPr>
            <p:cNvSpPr/>
            <p:nvPr/>
          </p:nvSpPr>
          <p:spPr>
            <a:xfrm>
              <a:off x="4110082"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e8</a:t>
              </a:r>
            </a:p>
          </p:txBody>
        </p:sp>
        <p:sp>
          <p:nvSpPr>
            <p:cNvPr id="117" name="C2[6]=00">
              <a:extLst>
                <a:ext uri="{FF2B5EF4-FFF2-40B4-BE49-F238E27FC236}">
                  <a16:creationId xmlns:a16="http://schemas.microsoft.com/office/drawing/2014/main" id="{13F97919-7E9E-40CC-898E-EF0C1C65C4FE}"/>
                </a:ext>
              </a:extLst>
            </p:cNvPr>
            <p:cNvSpPr/>
            <p:nvPr/>
          </p:nvSpPr>
          <p:spPr>
            <a:xfrm>
              <a:off x="4548218"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2d</a:t>
              </a:r>
            </a:p>
          </p:txBody>
        </p:sp>
        <p:sp>
          <p:nvSpPr>
            <p:cNvPr id="118" name="C2[7]=00">
              <a:extLst>
                <a:ext uri="{FF2B5EF4-FFF2-40B4-BE49-F238E27FC236}">
                  <a16:creationId xmlns:a16="http://schemas.microsoft.com/office/drawing/2014/main" id="{BCBF36AD-397C-4562-8DD8-7DA943CC3AAE}"/>
                </a:ext>
              </a:extLst>
            </p:cNvPr>
            <p:cNvSpPr/>
            <p:nvPr/>
          </p:nvSpPr>
          <p:spPr>
            <a:xfrm>
              <a:off x="4995985"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5b</a:t>
              </a:r>
            </a:p>
          </p:txBody>
        </p:sp>
        <p:sp>
          <p:nvSpPr>
            <p:cNvPr id="119" name="C2[8]=00">
              <a:extLst>
                <a:ext uri="{FF2B5EF4-FFF2-40B4-BE49-F238E27FC236}">
                  <a16:creationId xmlns:a16="http://schemas.microsoft.com/office/drawing/2014/main" id="{FBA4988B-2F5F-4CE2-B5B4-355D8392CEB5}"/>
                </a:ext>
              </a:extLst>
            </p:cNvPr>
            <p:cNvSpPr/>
            <p:nvPr/>
          </p:nvSpPr>
          <p:spPr>
            <a:xfrm>
              <a:off x="5434121" y="2654405"/>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6d</a:t>
              </a:r>
            </a:p>
          </p:txBody>
        </p:sp>
      </p:grpSp>
      <p:grpSp>
        <p:nvGrpSpPr>
          <p:cNvPr id="9" name="Padding Group">
            <a:extLst>
              <a:ext uri="{FF2B5EF4-FFF2-40B4-BE49-F238E27FC236}">
                <a16:creationId xmlns:a16="http://schemas.microsoft.com/office/drawing/2014/main" id="{4F23AC94-85DE-45D5-8CD4-C116CFFE8D7E}"/>
              </a:ext>
            </a:extLst>
          </p:cNvPr>
          <p:cNvGrpSpPr/>
          <p:nvPr/>
        </p:nvGrpSpPr>
        <p:grpSpPr>
          <a:xfrm>
            <a:off x="1010528" y="3447338"/>
            <a:ext cx="3525416" cy="724307"/>
            <a:chOff x="1010528" y="3447338"/>
            <a:chExt cx="3525416" cy="724307"/>
          </a:xfrm>
        </p:grpSpPr>
        <p:sp>
          <p:nvSpPr>
            <p:cNvPr id="87" name="Padding[8]=08">
              <a:extLst>
                <a:ext uri="{FF2B5EF4-FFF2-40B4-BE49-F238E27FC236}">
                  <a16:creationId xmlns:a16="http://schemas.microsoft.com/office/drawing/2014/main" id="{BEFBF87C-2112-4A53-A641-0218C681D9DA}"/>
                </a:ext>
              </a:extLst>
            </p:cNvPr>
            <p:cNvSpPr/>
            <p:nvPr/>
          </p:nvSpPr>
          <p:spPr>
            <a:xfrm>
              <a:off x="4093161"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08</a:t>
              </a:r>
            </a:p>
          </p:txBody>
        </p:sp>
        <p:sp>
          <p:nvSpPr>
            <p:cNvPr id="88" name="Padding[7]=08">
              <a:extLst>
                <a:ext uri="{FF2B5EF4-FFF2-40B4-BE49-F238E27FC236}">
                  <a16:creationId xmlns:a16="http://schemas.microsoft.com/office/drawing/2014/main" id="{78DAA56C-011E-4A3A-86B9-ECDF00089868}"/>
                </a:ext>
              </a:extLst>
            </p:cNvPr>
            <p:cNvSpPr/>
            <p:nvPr/>
          </p:nvSpPr>
          <p:spPr>
            <a:xfrm>
              <a:off x="3655024"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08</a:t>
              </a:r>
            </a:p>
          </p:txBody>
        </p:sp>
        <p:sp>
          <p:nvSpPr>
            <p:cNvPr id="89" name="Padding[6]=08">
              <a:extLst>
                <a:ext uri="{FF2B5EF4-FFF2-40B4-BE49-F238E27FC236}">
                  <a16:creationId xmlns:a16="http://schemas.microsoft.com/office/drawing/2014/main" id="{A3B600B0-1A92-4906-A111-F933DDADB20F}"/>
                </a:ext>
              </a:extLst>
            </p:cNvPr>
            <p:cNvSpPr/>
            <p:nvPr/>
          </p:nvSpPr>
          <p:spPr>
            <a:xfrm>
              <a:off x="3207258"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08</a:t>
              </a:r>
            </a:p>
          </p:txBody>
        </p:sp>
        <p:sp>
          <p:nvSpPr>
            <p:cNvPr id="90" name="Padding[5]=08">
              <a:extLst>
                <a:ext uri="{FF2B5EF4-FFF2-40B4-BE49-F238E27FC236}">
                  <a16:creationId xmlns:a16="http://schemas.microsoft.com/office/drawing/2014/main" id="{62C6C104-B709-4C71-8325-74E29A83F10F}"/>
                </a:ext>
              </a:extLst>
            </p:cNvPr>
            <p:cNvSpPr/>
            <p:nvPr/>
          </p:nvSpPr>
          <p:spPr>
            <a:xfrm>
              <a:off x="2769122"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08</a:t>
              </a:r>
            </a:p>
          </p:txBody>
        </p:sp>
        <p:sp>
          <p:nvSpPr>
            <p:cNvPr id="121" name="Padding[1]=08">
              <a:extLst>
                <a:ext uri="{FF2B5EF4-FFF2-40B4-BE49-F238E27FC236}">
                  <a16:creationId xmlns:a16="http://schemas.microsoft.com/office/drawing/2014/main" id="{A0EB9C79-F167-44CB-B443-B129D50661BF}"/>
                </a:ext>
              </a:extLst>
            </p:cNvPr>
            <p:cNvSpPr/>
            <p:nvPr/>
          </p:nvSpPr>
          <p:spPr>
            <a:xfrm>
              <a:off x="1010528"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08</a:t>
              </a:r>
            </a:p>
          </p:txBody>
        </p:sp>
        <p:sp>
          <p:nvSpPr>
            <p:cNvPr id="123" name="Padding[2]=08">
              <a:extLst>
                <a:ext uri="{FF2B5EF4-FFF2-40B4-BE49-F238E27FC236}">
                  <a16:creationId xmlns:a16="http://schemas.microsoft.com/office/drawing/2014/main" id="{7D3E0E39-AFD1-4EEC-A246-B3F4FADF1A91}"/>
                </a:ext>
              </a:extLst>
            </p:cNvPr>
            <p:cNvSpPr/>
            <p:nvPr/>
          </p:nvSpPr>
          <p:spPr>
            <a:xfrm>
              <a:off x="1448664"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08</a:t>
              </a:r>
            </a:p>
          </p:txBody>
        </p:sp>
        <p:sp>
          <p:nvSpPr>
            <p:cNvPr id="124" name="Padding[3]=08">
              <a:extLst>
                <a:ext uri="{FF2B5EF4-FFF2-40B4-BE49-F238E27FC236}">
                  <a16:creationId xmlns:a16="http://schemas.microsoft.com/office/drawing/2014/main" id="{E16091AA-4B11-42B6-B0F9-832D913866F3}"/>
                </a:ext>
              </a:extLst>
            </p:cNvPr>
            <p:cNvSpPr/>
            <p:nvPr/>
          </p:nvSpPr>
          <p:spPr>
            <a:xfrm>
              <a:off x="1896431"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08</a:t>
              </a:r>
            </a:p>
          </p:txBody>
        </p:sp>
        <p:sp>
          <p:nvSpPr>
            <p:cNvPr id="125" name="Padding[4]=08">
              <a:extLst>
                <a:ext uri="{FF2B5EF4-FFF2-40B4-BE49-F238E27FC236}">
                  <a16:creationId xmlns:a16="http://schemas.microsoft.com/office/drawing/2014/main" id="{8596E411-AEA9-42C5-9C8F-44E5A012A030}"/>
                </a:ext>
              </a:extLst>
            </p:cNvPr>
            <p:cNvSpPr/>
            <p:nvPr/>
          </p:nvSpPr>
          <p:spPr>
            <a:xfrm>
              <a:off x="2334567" y="3816670"/>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FF0000"/>
                  </a:solidFill>
                </a:rPr>
                <a:t>08</a:t>
              </a:r>
            </a:p>
          </p:txBody>
        </p:sp>
        <p:sp>
          <p:nvSpPr>
            <p:cNvPr id="122" name="Padding Text">
              <a:extLst>
                <a:ext uri="{FF2B5EF4-FFF2-40B4-BE49-F238E27FC236}">
                  <a16:creationId xmlns:a16="http://schemas.microsoft.com/office/drawing/2014/main" id="{129C580A-EA68-4668-B5D6-986AFA55CC68}"/>
                </a:ext>
              </a:extLst>
            </p:cNvPr>
            <p:cNvSpPr txBox="1"/>
            <p:nvPr/>
          </p:nvSpPr>
          <p:spPr>
            <a:xfrm>
              <a:off x="1010528" y="3447338"/>
              <a:ext cx="1319055" cy="369332"/>
            </a:xfrm>
            <a:prstGeom prst="rect">
              <a:avLst/>
            </a:prstGeom>
            <a:noFill/>
          </p:spPr>
          <p:txBody>
            <a:bodyPr wrap="square" rtlCol="0">
              <a:spAutoFit/>
            </a:bodyPr>
            <a:lstStyle/>
            <a:p>
              <a:r>
                <a:rPr lang="en-AU" dirty="0"/>
                <a:t>Padding</a:t>
              </a:r>
            </a:p>
          </p:txBody>
        </p:sp>
      </p:grpSp>
      <p:sp>
        <p:nvSpPr>
          <p:cNvPr id="135" name="Plaintext P2 Text">
            <a:extLst>
              <a:ext uri="{FF2B5EF4-FFF2-40B4-BE49-F238E27FC236}">
                <a16:creationId xmlns:a16="http://schemas.microsoft.com/office/drawing/2014/main" id="{FCA65F47-C633-4902-99AC-9AA872DBB678}"/>
              </a:ext>
            </a:extLst>
          </p:cNvPr>
          <p:cNvSpPr txBox="1"/>
          <p:nvPr/>
        </p:nvSpPr>
        <p:spPr>
          <a:xfrm>
            <a:off x="6390540" y="5529824"/>
            <a:ext cx="1945762" cy="369332"/>
          </a:xfrm>
          <a:prstGeom prst="rect">
            <a:avLst/>
          </a:prstGeom>
          <a:noFill/>
        </p:spPr>
        <p:txBody>
          <a:bodyPr wrap="square" rtlCol="0">
            <a:spAutoFit/>
          </a:bodyPr>
          <a:lstStyle/>
          <a:p>
            <a:r>
              <a:rPr lang="en-AU" dirty="0"/>
              <a:t>Plaintext P2</a:t>
            </a:r>
          </a:p>
        </p:txBody>
      </p:sp>
      <p:sp>
        <p:nvSpPr>
          <p:cNvPr id="134" name="P2[1]">
            <a:extLst>
              <a:ext uri="{FF2B5EF4-FFF2-40B4-BE49-F238E27FC236}">
                <a16:creationId xmlns:a16="http://schemas.microsoft.com/office/drawing/2014/main" id="{26D649A1-E2AB-4822-90B5-F115C617D114}"/>
              </a:ext>
            </a:extLst>
          </p:cNvPr>
          <p:cNvSpPr/>
          <p:nvPr/>
        </p:nvSpPr>
        <p:spPr>
          <a:xfrm>
            <a:off x="6390540" y="589915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1"/>
                </a:solidFill>
              </a:rPr>
              <a:t>H</a:t>
            </a:r>
          </a:p>
        </p:txBody>
      </p:sp>
      <p:sp>
        <p:nvSpPr>
          <p:cNvPr id="136" name="P2[2]">
            <a:extLst>
              <a:ext uri="{FF2B5EF4-FFF2-40B4-BE49-F238E27FC236}">
                <a16:creationId xmlns:a16="http://schemas.microsoft.com/office/drawing/2014/main" id="{BD98CC1A-5565-4E64-B75C-A2BF6CF467D0}"/>
              </a:ext>
            </a:extLst>
          </p:cNvPr>
          <p:cNvSpPr/>
          <p:nvPr/>
        </p:nvSpPr>
        <p:spPr>
          <a:xfrm>
            <a:off x="6828676" y="589915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1"/>
                </a:solidFill>
              </a:rPr>
              <a:t>e</a:t>
            </a:r>
          </a:p>
        </p:txBody>
      </p:sp>
      <p:sp>
        <p:nvSpPr>
          <p:cNvPr id="137" name="P2[3]">
            <a:extLst>
              <a:ext uri="{FF2B5EF4-FFF2-40B4-BE49-F238E27FC236}">
                <a16:creationId xmlns:a16="http://schemas.microsoft.com/office/drawing/2014/main" id="{FF1F0AE4-6C45-454F-9175-3246BFAB37A6}"/>
              </a:ext>
            </a:extLst>
          </p:cNvPr>
          <p:cNvSpPr/>
          <p:nvPr/>
        </p:nvSpPr>
        <p:spPr>
          <a:xfrm>
            <a:off x="7276443" y="589915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1"/>
                </a:solidFill>
              </a:rPr>
              <a:t>l</a:t>
            </a:r>
          </a:p>
        </p:txBody>
      </p:sp>
      <p:sp>
        <p:nvSpPr>
          <p:cNvPr id="138" name="P2[4]">
            <a:extLst>
              <a:ext uri="{FF2B5EF4-FFF2-40B4-BE49-F238E27FC236}">
                <a16:creationId xmlns:a16="http://schemas.microsoft.com/office/drawing/2014/main" id="{9F5C96E6-013F-4161-9A81-011543FD6797}"/>
              </a:ext>
            </a:extLst>
          </p:cNvPr>
          <p:cNvSpPr/>
          <p:nvPr/>
        </p:nvSpPr>
        <p:spPr>
          <a:xfrm>
            <a:off x="7714579" y="589915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1"/>
                </a:solidFill>
              </a:rPr>
              <a:t>l</a:t>
            </a:r>
          </a:p>
        </p:txBody>
      </p:sp>
      <p:sp>
        <p:nvSpPr>
          <p:cNvPr id="139" name="P2[5]">
            <a:extLst>
              <a:ext uri="{FF2B5EF4-FFF2-40B4-BE49-F238E27FC236}">
                <a16:creationId xmlns:a16="http://schemas.microsoft.com/office/drawing/2014/main" id="{385B7028-4E81-4FE8-A940-51FB10752EF5}"/>
              </a:ext>
            </a:extLst>
          </p:cNvPr>
          <p:cNvSpPr/>
          <p:nvPr/>
        </p:nvSpPr>
        <p:spPr>
          <a:xfrm>
            <a:off x="8149134" y="589915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1"/>
                </a:solidFill>
              </a:rPr>
              <a:t>o</a:t>
            </a:r>
          </a:p>
        </p:txBody>
      </p:sp>
      <p:sp>
        <p:nvSpPr>
          <p:cNvPr id="140" name="P2[6]">
            <a:extLst>
              <a:ext uri="{FF2B5EF4-FFF2-40B4-BE49-F238E27FC236}">
                <a16:creationId xmlns:a16="http://schemas.microsoft.com/office/drawing/2014/main" id="{778AACC1-4BCF-4F85-A28B-24E78284CD7D}"/>
              </a:ext>
            </a:extLst>
          </p:cNvPr>
          <p:cNvSpPr/>
          <p:nvPr/>
        </p:nvSpPr>
        <p:spPr>
          <a:xfrm>
            <a:off x="8587270" y="589915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1"/>
                </a:solidFill>
              </a:rPr>
              <a:t>!</a:t>
            </a:r>
          </a:p>
        </p:txBody>
      </p:sp>
      <p:sp>
        <p:nvSpPr>
          <p:cNvPr id="141" name="P2[7]">
            <a:extLst>
              <a:ext uri="{FF2B5EF4-FFF2-40B4-BE49-F238E27FC236}">
                <a16:creationId xmlns:a16="http://schemas.microsoft.com/office/drawing/2014/main" id="{5FD1419C-D94D-45E6-AB5B-275685A4B27D}"/>
              </a:ext>
            </a:extLst>
          </p:cNvPr>
          <p:cNvSpPr/>
          <p:nvPr/>
        </p:nvSpPr>
        <p:spPr>
          <a:xfrm>
            <a:off x="9035037" y="589915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1"/>
                </a:solidFill>
              </a:rPr>
              <a:t>02</a:t>
            </a:r>
          </a:p>
        </p:txBody>
      </p:sp>
      <p:sp>
        <p:nvSpPr>
          <p:cNvPr id="143" name="P2[8]">
            <a:extLst>
              <a:ext uri="{FF2B5EF4-FFF2-40B4-BE49-F238E27FC236}">
                <a16:creationId xmlns:a16="http://schemas.microsoft.com/office/drawing/2014/main" id="{EE4F2A53-4DD8-4968-8CF7-D9EF8A1404E3}"/>
              </a:ext>
            </a:extLst>
          </p:cNvPr>
          <p:cNvSpPr/>
          <p:nvPr/>
        </p:nvSpPr>
        <p:spPr>
          <a:xfrm>
            <a:off x="9473173" y="589915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1"/>
                </a:solidFill>
              </a:rPr>
              <a:t>02</a:t>
            </a:r>
          </a:p>
        </p:txBody>
      </p:sp>
      <p:sp>
        <p:nvSpPr>
          <p:cNvPr id="152" name="I2[1]=63">
            <a:extLst>
              <a:ext uri="{FF2B5EF4-FFF2-40B4-BE49-F238E27FC236}">
                <a16:creationId xmlns:a16="http://schemas.microsoft.com/office/drawing/2014/main" id="{9907ED3E-D8AE-4E7C-A3BE-713172B154D9}"/>
              </a:ext>
            </a:extLst>
          </p:cNvPr>
          <p:cNvSpPr/>
          <p:nvPr/>
        </p:nvSpPr>
        <p:spPr>
          <a:xfrm>
            <a:off x="6382312"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63</a:t>
            </a:r>
          </a:p>
        </p:txBody>
      </p:sp>
      <p:sp>
        <p:nvSpPr>
          <p:cNvPr id="156" name="I2[2]=b3">
            <a:extLst>
              <a:ext uri="{FF2B5EF4-FFF2-40B4-BE49-F238E27FC236}">
                <a16:creationId xmlns:a16="http://schemas.microsoft.com/office/drawing/2014/main" id="{F76CD2F5-0289-43E7-9CBC-D238A9384A78}"/>
              </a:ext>
            </a:extLst>
          </p:cNvPr>
          <p:cNvSpPr/>
          <p:nvPr/>
        </p:nvSpPr>
        <p:spPr>
          <a:xfrm>
            <a:off x="6820448"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b3</a:t>
            </a:r>
          </a:p>
        </p:txBody>
      </p:sp>
      <p:sp>
        <p:nvSpPr>
          <p:cNvPr id="157" name="I2[3]=51">
            <a:extLst>
              <a:ext uri="{FF2B5EF4-FFF2-40B4-BE49-F238E27FC236}">
                <a16:creationId xmlns:a16="http://schemas.microsoft.com/office/drawing/2014/main" id="{8840A4C3-8FEE-4B87-A5F5-02C3EF295F1E}"/>
              </a:ext>
            </a:extLst>
          </p:cNvPr>
          <p:cNvSpPr/>
          <p:nvPr/>
        </p:nvSpPr>
        <p:spPr>
          <a:xfrm>
            <a:off x="7268215"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51</a:t>
            </a:r>
          </a:p>
        </p:txBody>
      </p:sp>
      <p:sp>
        <p:nvSpPr>
          <p:cNvPr id="158" name="I2[4]=48">
            <a:extLst>
              <a:ext uri="{FF2B5EF4-FFF2-40B4-BE49-F238E27FC236}">
                <a16:creationId xmlns:a16="http://schemas.microsoft.com/office/drawing/2014/main" id="{03ED4233-3447-4E4C-8733-064D2504471E}"/>
              </a:ext>
            </a:extLst>
          </p:cNvPr>
          <p:cNvSpPr/>
          <p:nvPr/>
        </p:nvSpPr>
        <p:spPr>
          <a:xfrm>
            <a:off x="7706351"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48</a:t>
            </a:r>
          </a:p>
        </p:txBody>
      </p:sp>
      <p:sp>
        <p:nvSpPr>
          <p:cNvPr id="159" name="I2[5]=b2">
            <a:extLst>
              <a:ext uri="{FF2B5EF4-FFF2-40B4-BE49-F238E27FC236}">
                <a16:creationId xmlns:a16="http://schemas.microsoft.com/office/drawing/2014/main" id="{EA37EBBB-2FD2-41F1-9464-4F2098267D1B}"/>
              </a:ext>
            </a:extLst>
          </p:cNvPr>
          <p:cNvSpPr/>
          <p:nvPr/>
        </p:nvSpPr>
        <p:spPr>
          <a:xfrm>
            <a:off x="8140906"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b2</a:t>
            </a:r>
          </a:p>
        </p:txBody>
      </p:sp>
      <p:sp>
        <p:nvSpPr>
          <p:cNvPr id="160" name="I2[6]=44">
            <a:extLst>
              <a:ext uri="{FF2B5EF4-FFF2-40B4-BE49-F238E27FC236}">
                <a16:creationId xmlns:a16="http://schemas.microsoft.com/office/drawing/2014/main" id="{B662298E-0D32-4CE9-980B-BBB7935A582D}"/>
              </a:ext>
            </a:extLst>
          </p:cNvPr>
          <p:cNvSpPr/>
          <p:nvPr/>
        </p:nvSpPr>
        <p:spPr>
          <a:xfrm>
            <a:off x="8579042"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44</a:t>
            </a:r>
          </a:p>
        </p:txBody>
      </p:sp>
      <p:sp>
        <p:nvSpPr>
          <p:cNvPr id="161" name="I2[7]=17">
            <a:extLst>
              <a:ext uri="{FF2B5EF4-FFF2-40B4-BE49-F238E27FC236}">
                <a16:creationId xmlns:a16="http://schemas.microsoft.com/office/drawing/2014/main" id="{37BC03F9-B74A-4B1E-809F-4941F3F46AB0}"/>
              </a:ext>
            </a:extLst>
          </p:cNvPr>
          <p:cNvSpPr/>
          <p:nvPr/>
        </p:nvSpPr>
        <p:spPr>
          <a:xfrm>
            <a:off x="9026809"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17</a:t>
            </a:r>
          </a:p>
        </p:txBody>
      </p:sp>
      <p:sp>
        <p:nvSpPr>
          <p:cNvPr id="162" name="I2[8]=d2">
            <a:extLst>
              <a:ext uri="{FF2B5EF4-FFF2-40B4-BE49-F238E27FC236}">
                <a16:creationId xmlns:a16="http://schemas.microsoft.com/office/drawing/2014/main" id="{F6AF0138-CDA4-4882-881B-C430238C4E32}"/>
              </a:ext>
            </a:extLst>
          </p:cNvPr>
          <p:cNvSpPr/>
          <p:nvPr/>
        </p:nvSpPr>
        <p:spPr>
          <a:xfrm>
            <a:off x="9464945" y="4325017"/>
            <a:ext cx="442783" cy="35497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t>d2</a:t>
            </a:r>
          </a:p>
        </p:txBody>
      </p:sp>
      <p:sp>
        <p:nvSpPr>
          <p:cNvPr id="154" name="Intermediate State I2 Text">
            <a:extLst>
              <a:ext uri="{FF2B5EF4-FFF2-40B4-BE49-F238E27FC236}">
                <a16:creationId xmlns:a16="http://schemas.microsoft.com/office/drawing/2014/main" id="{77D387FF-945F-4A22-820B-A7FB80A73025}"/>
              </a:ext>
            </a:extLst>
          </p:cNvPr>
          <p:cNvSpPr txBox="1"/>
          <p:nvPr/>
        </p:nvSpPr>
        <p:spPr>
          <a:xfrm>
            <a:off x="6382312" y="3955685"/>
            <a:ext cx="2578808" cy="369332"/>
          </a:xfrm>
          <a:prstGeom prst="rect">
            <a:avLst/>
          </a:prstGeom>
          <a:noFill/>
        </p:spPr>
        <p:txBody>
          <a:bodyPr wrap="square" rtlCol="0">
            <a:spAutoFit/>
          </a:bodyPr>
          <a:lstStyle/>
          <a:p>
            <a:r>
              <a:rPr lang="en-AU" dirty="0"/>
              <a:t>Intermediate State I2</a:t>
            </a:r>
          </a:p>
        </p:txBody>
      </p:sp>
      <p:sp>
        <p:nvSpPr>
          <p:cNvPr id="68" name="6b XOR 08 = 63">
            <a:extLst>
              <a:ext uri="{FF2B5EF4-FFF2-40B4-BE49-F238E27FC236}">
                <a16:creationId xmlns:a16="http://schemas.microsoft.com/office/drawing/2014/main" id="{E0601851-78DD-4ACF-BD5D-87D3CF225127}"/>
              </a:ext>
            </a:extLst>
          </p:cNvPr>
          <p:cNvSpPr txBox="1"/>
          <p:nvPr/>
        </p:nvSpPr>
        <p:spPr>
          <a:xfrm>
            <a:off x="954424" y="4363781"/>
            <a:ext cx="1758366" cy="369332"/>
          </a:xfrm>
          <a:prstGeom prst="rect">
            <a:avLst/>
          </a:prstGeom>
          <a:noFill/>
        </p:spPr>
        <p:txBody>
          <a:bodyPr wrap="none" rtlCol="0">
            <a:spAutoFit/>
          </a:bodyPr>
          <a:lstStyle/>
          <a:p>
            <a:r>
              <a:rPr lang="en-AU" dirty="0">
                <a:solidFill>
                  <a:srgbClr val="66FFFF"/>
                </a:solidFill>
              </a:rPr>
              <a:t>6b XOR 08 = </a:t>
            </a:r>
            <a:r>
              <a:rPr lang="en-AU" b="1" dirty="0">
                <a:solidFill>
                  <a:srgbClr val="66FFFF"/>
                </a:solidFill>
              </a:rPr>
              <a:t>63</a:t>
            </a:r>
          </a:p>
        </p:txBody>
      </p:sp>
      <p:sp>
        <p:nvSpPr>
          <p:cNvPr id="61" name="Original Ciphertext C1">
            <a:extLst>
              <a:ext uri="{FF2B5EF4-FFF2-40B4-BE49-F238E27FC236}">
                <a16:creationId xmlns:a16="http://schemas.microsoft.com/office/drawing/2014/main" id="{76F1B84B-C336-4964-A0A2-5B0391AA894C}"/>
              </a:ext>
            </a:extLst>
          </p:cNvPr>
          <p:cNvSpPr txBox="1"/>
          <p:nvPr/>
        </p:nvSpPr>
        <p:spPr>
          <a:xfrm>
            <a:off x="1050227" y="1991254"/>
            <a:ext cx="2873226" cy="369332"/>
          </a:xfrm>
          <a:prstGeom prst="rect">
            <a:avLst/>
          </a:prstGeom>
          <a:noFill/>
        </p:spPr>
        <p:txBody>
          <a:bodyPr wrap="square" rtlCol="0">
            <a:spAutoFit/>
          </a:bodyPr>
          <a:lstStyle/>
          <a:p>
            <a:r>
              <a:rPr lang="en-AU" dirty="0"/>
              <a:t>Original Ciphertext C1</a:t>
            </a:r>
          </a:p>
        </p:txBody>
      </p:sp>
      <p:sp>
        <p:nvSpPr>
          <p:cNvPr id="71" name="C1[2]=d6">
            <a:extLst>
              <a:ext uri="{FF2B5EF4-FFF2-40B4-BE49-F238E27FC236}">
                <a16:creationId xmlns:a16="http://schemas.microsoft.com/office/drawing/2014/main" id="{77394A8C-9825-4C5D-9EF4-F803771355F8}"/>
              </a:ext>
            </a:extLst>
          </p:cNvPr>
          <p:cNvSpPr/>
          <p:nvPr/>
        </p:nvSpPr>
        <p:spPr>
          <a:xfrm>
            <a:off x="1488363"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d6</a:t>
            </a:r>
          </a:p>
        </p:txBody>
      </p:sp>
      <p:sp>
        <p:nvSpPr>
          <p:cNvPr id="72" name="C1[2]=d6">
            <a:extLst>
              <a:ext uri="{FF2B5EF4-FFF2-40B4-BE49-F238E27FC236}">
                <a16:creationId xmlns:a16="http://schemas.microsoft.com/office/drawing/2014/main" id="{D5962E77-154C-4909-B8D7-5B0B7E7AC690}"/>
              </a:ext>
            </a:extLst>
          </p:cNvPr>
          <p:cNvSpPr/>
          <p:nvPr/>
        </p:nvSpPr>
        <p:spPr>
          <a:xfrm>
            <a:off x="1050227" y="2357296"/>
            <a:ext cx="438136"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chemeClr val="accent5">
                    <a:lumMod val="50000"/>
                  </a:schemeClr>
                </a:solidFill>
              </a:rPr>
              <a:t>2b</a:t>
            </a:r>
          </a:p>
        </p:txBody>
      </p:sp>
    </p:spTree>
    <p:extLst>
      <p:ext uri="{BB962C8B-B14F-4D97-AF65-F5344CB8AC3E}">
        <p14:creationId xmlns:p14="http://schemas.microsoft.com/office/powerpoint/2010/main" val="1737531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206"/>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213"/>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214"/>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52"/>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156"/>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157"/>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159"/>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160"/>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161"/>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62"/>
                                        </p:tgtEl>
                                        <p:attrNameLst>
                                          <p:attrName>style.visibility</p:attrName>
                                        </p:attrNameLst>
                                      </p:cBhvr>
                                      <p:to>
                                        <p:strVal val="visible"/>
                                      </p:to>
                                    </p:se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154"/>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95"/>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100"/>
                                        </p:tgtEl>
                                        <p:attrNameLst>
                                          <p:attrName>style.visibility</p:attrName>
                                        </p:attrNameLst>
                                      </p:cBhvr>
                                      <p:to>
                                        <p:strVal val="visible"/>
                                      </p:to>
                                    </p:se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par>
                          <p:cTn id="79" fill="hold">
                            <p:stCondLst>
                              <p:cond delay="1000"/>
                            </p:stCondLst>
                            <p:childTnLst>
                              <p:par>
                                <p:cTn id="80" presetID="1" presetClass="entr" presetSubtype="0" fill="hold" grpId="0" nodeType="afterEffect">
                                  <p:stCondLst>
                                    <p:cond delay="0"/>
                                  </p:stCondLst>
                                  <p:childTnLst>
                                    <p:set>
                                      <p:cBhvr>
                                        <p:cTn id="81" dur="1" fill="hold">
                                          <p:stCondLst>
                                            <p:cond delay="0"/>
                                          </p:stCondLst>
                                        </p:cTn>
                                        <p:tgtEl>
                                          <p:spTgt spid="101"/>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grpId="0" nodeType="after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childTnLst>
                          </p:cTn>
                        </p:par>
                        <p:par>
                          <p:cTn id="85" fill="hold">
                            <p:stCondLst>
                              <p:cond delay="1000"/>
                            </p:stCondLst>
                            <p:childTnLst>
                              <p:par>
                                <p:cTn id="86" presetID="1" presetClass="entr" presetSubtype="0" fill="hold" grpId="0" nodeType="after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47"/>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13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8"/>
                                        </p:tgtEl>
                                        <p:attrNameLst>
                                          <p:attrName>style.visibility</p:attrName>
                                        </p:attrNameLst>
                                      </p:cBhvr>
                                      <p:to>
                                        <p:strVal val="visible"/>
                                      </p:to>
                                    </p:set>
                                  </p:childTnLst>
                                </p:cTn>
                              </p:par>
                            </p:childTnLst>
                          </p:cTn>
                        </p:par>
                        <p:par>
                          <p:cTn id="103" fill="hold">
                            <p:stCondLst>
                              <p:cond delay="1000"/>
                            </p:stCondLst>
                            <p:childTnLst>
                              <p:par>
                                <p:cTn id="104" presetID="1" presetClass="entr" presetSubtype="0" fill="hold" grpId="0" nodeType="afterEffect">
                                  <p:stCondLst>
                                    <p:cond delay="0"/>
                                  </p:stCondLst>
                                  <p:childTnLst>
                                    <p:set>
                                      <p:cBhvr>
                                        <p:cTn id="105" dur="1" fill="hold">
                                          <p:stCondLst>
                                            <p:cond delay="0"/>
                                          </p:stCondLst>
                                        </p:cTn>
                                        <p:tgtEl>
                                          <p:spTgt spid="13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4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41"/>
                                        </p:tgtEl>
                                        <p:attrNameLst>
                                          <p:attrName>style.visibility</p:attrName>
                                        </p:attrNameLst>
                                      </p:cBhvr>
                                      <p:to>
                                        <p:strVal val="visible"/>
                                      </p:to>
                                    </p:se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143"/>
                                        </p:tgtEl>
                                        <p:attrNameLst>
                                          <p:attrName>style.visibility</p:attrName>
                                        </p:attrNameLst>
                                      </p:cBhvr>
                                      <p:to>
                                        <p:strVal val="visible"/>
                                      </p:to>
                                    </p:set>
                                  </p:childTnLst>
                                </p:cTn>
                              </p:par>
                            </p:childTnLst>
                          </p:cTn>
                        </p:par>
                        <p:par>
                          <p:cTn id="113" fill="hold">
                            <p:stCondLst>
                              <p:cond delay="1000"/>
                            </p:stCondLst>
                            <p:childTnLst>
                              <p:par>
                                <p:cTn id="114" presetID="1" presetClass="entr" presetSubtype="0" fill="hold" grpId="0" nodeType="afterEffect">
                                  <p:stCondLst>
                                    <p:cond delay="0"/>
                                  </p:stCondLst>
                                  <p:childTnLst>
                                    <p:set>
                                      <p:cBhvr>
                                        <p:cTn id="115" dur="1" fill="hold">
                                          <p:stCondLst>
                                            <p:cond delay="0"/>
                                          </p:stCondLst>
                                        </p:cTn>
                                        <p:tgtEl>
                                          <p:spTgt spid="135"/>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76"/>
                                        </p:tgtEl>
                                        <p:attrNameLst>
                                          <p:attrName>style.visibility</p:attrName>
                                        </p:attrNameLst>
                                      </p:cBhvr>
                                      <p:to>
                                        <p:strVal val="hidden"/>
                                      </p:to>
                                    </p:set>
                                  </p:childTnLst>
                                </p:cTn>
                              </p:par>
                            </p:childTnLst>
                          </p:cTn>
                        </p:par>
                        <p:par>
                          <p:cTn id="120" fill="hold">
                            <p:stCondLst>
                              <p:cond delay="0"/>
                            </p:stCondLst>
                            <p:childTnLst>
                              <p:par>
                                <p:cTn id="121" presetID="2" presetClass="entr" presetSubtype="4"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500" fill="hold"/>
                                        <p:tgtEl>
                                          <p:spTgt spid="61"/>
                                        </p:tgtEl>
                                        <p:attrNameLst>
                                          <p:attrName>ppt_x</p:attrName>
                                        </p:attrNameLst>
                                      </p:cBhvr>
                                      <p:tavLst>
                                        <p:tav tm="0">
                                          <p:val>
                                            <p:strVal val="#ppt_x"/>
                                          </p:val>
                                        </p:tav>
                                        <p:tav tm="100000">
                                          <p:val>
                                            <p:strVal val="#ppt_x"/>
                                          </p:val>
                                        </p:tav>
                                      </p:tavLst>
                                    </p:anim>
                                    <p:anim calcmode="lin" valueType="num">
                                      <p:cBhvr additive="base">
                                        <p:cTn id="12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 presetClass="emph" presetSubtype="2" fill="remove" nodeType="clickEffect">
                                  <p:stCondLst>
                                    <p:cond delay="0"/>
                                  </p:stCondLst>
                                  <p:childTnLst>
                                    <p:animClr clrSpc="rgb" dir="cw">
                                      <p:cBhvr>
                                        <p:cTn id="128" dur="1000" fill="hold"/>
                                        <p:tgtEl>
                                          <p:spTgt spid="162"/>
                                        </p:tgtEl>
                                        <p:attrNameLst>
                                          <p:attrName>fillcolor</p:attrName>
                                        </p:attrNameLst>
                                      </p:cBhvr>
                                      <p:to>
                                        <a:srgbClr val="000000"/>
                                      </p:to>
                                    </p:animClr>
                                    <p:set>
                                      <p:cBhvr>
                                        <p:cTn id="129" dur="1000" fill="hold"/>
                                        <p:tgtEl>
                                          <p:spTgt spid="162"/>
                                        </p:tgtEl>
                                        <p:attrNameLst>
                                          <p:attrName>fill.type</p:attrName>
                                        </p:attrNameLst>
                                      </p:cBhvr>
                                      <p:to>
                                        <p:strVal val="solid"/>
                                      </p:to>
                                    </p:set>
                                    <p:set>
                                      <p:cBhvr>
                                        <p:cTn id="130" dur="1000" fill="hold"/>
                                        <p:tgtEl>
                                          <p:spTgt spid="162"/>
                                        </p:tgtEl>
                                        <p:attrNameLst>
                                          <p:attrName>fill.on</p:attrName>
                                        </p:attrNameLst>
                                      </p:cBhvr>
                                      <p:to>
                                        <p:strVal val="true"/>
                                      </p:to>
                                    </p:set>
                                  </p:childTnLst>
                                </p:cTn>
                              </p:par>
                              <p:par>
                                <p:cTn id="131" presetID="1" presetClass="emph" presetSubtype="2" fill="remove" nodeType="withEffect">
                                  <p:stCondLst>
                                    <p:cond delay="0"/>
                                  </p:stCondLst>
                                  <p:childTnLst>
                                    <p:animClr clrSpc="rgb" dir="cw">
                                      <p:cBhvr>
                                        <p:cTn id="132" dur="1000" fill="hold"/>
                                        <p:tgtEl>
                                          <p:spTgt spid="97"/>
                                        </p:tgtEl>
                                        <p:attrNameLst>
                                          <p:attrName>fillcolor</p:attrName>
                                        </p:attrNameLst>
                                      </p:cBhvr>
                                      <p:to>
                                        <a:schemeClr val="tx1"/>
                                      </p:to>
                                    </p:animClr>
                                    <p:set>
                                      <p:cBhvr>
                                        <p:cTn id="133" dur="1000" fill="hold"/>
                                        <p:tgtEl>
                                          <p:spTgt spid="97"/>
                                        </p:tgtEl>
                                        <p:attrNameLst>
                                          <p:attrName>fill.type</p:attrName>
                                        </p:attrNameLst>
                                      </p:cBhvr>
                                      <p:to>
                                        <p:strVal val="solid"/>
                                      </p:to>
                                    </p:set>
                                    <p:set>
                                      <p:cBhvr>
                                        <p:cTn id="134" dur="1000" fill="hold"/>
                                        <p:tgtEl>
                                          <p:spTgt spid="97"/>
                                        </p:tgtEl>
                                        <p:attrNameLst>
                                          <p:attrName>fill.on</p:attrName>
                                        </p:attrNameLst>
                                      </p:cBhvr>
                                      <p:to>
                                        <p:strVal val="true"/>
                                      </p:to>
                                    </p:set>
                                  </p:childTnLst>
                                </p:cTn>
                              </p:par>
                              <p:par>
                                <p:cTn id="135" presetID="8" presetClass="emph" presetSubtype="0" fill="hold" grpId="1" nodeType="withEffect">
                                  <p:stCondLst>
                                    <p:cond delay="0"/>
                                  </p:stCondLst>
                                  <p:childTnLst>
                                    <p:animRot by="21600000">
                                      <p:cBhvr>
                                        <p:cTn id="136" dur="1000" fill="hold"/>
                                        <p:tgtEl>
                                          <p:spTgt spid="147"/>
                                        </p:tgtEl>
                                        <p:attrNameLst>
                                          <p:attrName>r</p:attrName>
                                        </p:attrNameLst>
                                      </p:cBhvr>
                                    </p:animRot>
                                  </p:childTnLst>
                                </p:cTn>
                              </p:par>
                            </p:childTnLst>
                          </p:cTn>
                        </p:par>
                        <p:par>
                          <p:cTn id="137" fill="hold">
                            <p:stCondLst>
                              <p:cond delay="1000"/>
                            </p:stCondLst>
                            <p:childTnLst>
                              <p:par>
                                <p:cTn id="138" presetID="1" presetClass="exit" presetSubtype="0" fill="hold" grpId="1" nodeType="afterEffect">
                                  <p:stCondLst>
                                    <p:cond delay="0"/>
                                  </p:stCondLst>
                                  <p:childTnLst>
                                    <p:set>
                                      <p:cBhvr>
                                        <p:cTn id="139" dur="1" fill="hold">
                                          <p:stCondLst>
                                            <p:cond delay="0"/>
                                          </p:stCondLst>
                                        </p:cTn>
                                        <p:tgtEl>
                                          <p:spTgt spid="97"/>
                                        </p:tgtEl>
                                        <p:attrNameLst>
                                          <p:attrName>style.visibility</p:attrName>
                                        </p:attrNameLst>
                                      </p:cBhvr>
                                      <p:to>
                                        <p:strVal val="hidden"/>
                                      </p:to>
                                    </p:set>
                                  </p:childTnLst>
                                </p:cTn>
                              </p:par>
                              <p:par>
                                <p:cTn id="140" presetID="3" presetClass="emph" presetSubtype="2" fill="hold" grpId="1" nodeType="withEffect">
                                  <p:stCondLst>
                                    <p:cond delay="0"/>
                                  </p:stCondLst>
                                  <p:childTnLst>
                                    <p:animClr clrSpc="rgb" dir="cw">
                                      <p:cBhvr override="childStyle">
                                        <p:cTn id="141" dur="1000" fill="hold"/>
                                        <p:tgtEl>
                                          <p:spTgt spid="143"/>
                                        </p:tgtEl>
                                        <p:attrNameLst>
                                          <p:attrName>style.color</p:attrName>
                                        </p:attrNameLst>
                                      </p:cBhvr>
                                      <p:to>
                                        <a:schemeClr val="tx1"/>
                                      </p:to>
                                    </p:animClr>
                                  </p:childTnLst>
                                </p:cTn>
                              </p:par>
                              <p:par>
                                <p:cTn id="142" presetID="31" presetClass="entr" presetSubtype="0" fill="hold" grpId="0" nodeType="withEffect">
                                  <p:stCondLst>
                                    <p:cond delay="0"/>
                                  </p:stCondLst>
                                  <p:childTnLst>
                                    <p:set>
                                      <p:cBhvr>
                                        <p:cTn id="143" dur="1" fill="hold">
                                          <p:stCondLst>
                                            <p:cond delay="0"/>
                                          </p:stCondLst>
                                        </p:cTn>
                                        <p:tgtEl>
                                          <p:spTgt spid="62"/>
                                        </p:tgtEl>
                                        <p:attrNameLst>
                                          <p:attrName>style.visibility</p:attrName>
                                        </p:attrNameLst>
                                      </p:cBhvr>
                                      <p:to>
                                        <p:strVal val="visible"/>
                                      </p:to>
                                    </p:set>
                                    <p:anim calcmode="lin" valueType="num">
                                      <p:cBhvr>
                                        <p:cTn id="144" dur="1000" fill="hold"/>
                                        <p:tgtEl>
                                          <p:spTgt spid="62"/>
                                        </p:tgtEl>
                                        <p:attrNameLst>
                                          <p:attrName>ppt_w</p:attrName>
                                        </p:attrNameLst>
                                      </p:cBhvr>
                                      <p:tavLst>
                                        <p:tav tm="0">
                                          <p:val>
                                            <p:fltVal val="0"/>
                                          </p:val>
                                        </p:tav>
                                        <p:tav tm="100000">
                                          <p:val>
                                            <p:strVal val="#ppt_w"/>
                                          </p:val>
                                        </p:tav>
                                      </p:tavLst>
                                    </p:anim>
                                    <p:anim calcmode="lin" valueType="num">
                                      <p:cBhvr>
                                        <p:cTn id="145" dur="1000" fill="hold"/>
                                        <p:tgtEl>
                                          <p:spTgt spid="62"/>
                                        </p:tgtEl>
                                        <p:attrNameLst>
                                          <p:attrName>ppt_h</p:attrName>
                                        </p:attrNameLst>
                                      </p:cBhvr>
                                      <p:tavLst>
                                        <p:tav tm="0">
                                          <p:val>
                                            <p:fltVal val="0"/>
                                          </p:val>
                                        </p:tav>
                                        <p:tav tm="100000">
                                          <p:val>
                                            <p:strVal val="#ppt_h"/>
                                          </p:val>
                                        </p:tav>
                                      </p:tavLst>
                                    </p:anim>
                                    <p:anim calcmode="lin" valueType="num">
                                      <p:cBhvr>
                                        <p:cTn id="146" dur="1000" fill="hold"/>
                                        <p:tgtEl>
                                          <p:spTgt spid="62"/>
                                        </p:tgtEl>
                                        <p:attrNameLst>
                                          <p:attrName>style.rotation</p:attrName>
                                        </p:attrNameLst>
                                      </p:cBhvr>
                                      <p:tavLst>
                                        <p:tav tm="0">
                                          <p:val>
                                            <p:fltVal val="90"/>
                                          </p:val>
                                        </p:tav>
                                        <p:tav tm="100000">
                                          <p:val>
                                            <p:fltVal val="0"/>
                                          </p:val>
                                        </p:tav>
                                      </p:tavLst>
                                    </p:anim>
                                    <p:animEffect transition="in" filter="fade">
                                      <p:cBhvr>
                                        <p:cTn id="147" dur="1000"/>
                                        <p:tgtEl>
                                          <p:spTgt spid="62"/>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mph" presetSubtype="2" fill="remove" nodeType="clickEffect">
                                  <p:stCondLst>
                                    <p:cond delay="0"/>
                                  </p:stCondLst>
                                  <p:childTnLst>
                                    <p:animClr clrSpc="rgb" dir="cw">
                                      <p:cBhvr>
                                        <p:cTn id="151" dur="1000" fill="hold"/>
                                        <p:tgtEl>
                                          <p:spTgt spid="161"/>
                                        </p:tgtEl>
                                        <p:attrNameLst>
                                          <p:attrName>fillcolor</p:attrName>
                                        </p:attrNameLst>
                                      </p:cBhvr>
                                      <p:to>
                                        <a:schemeClr val="bg1"/>
                                      </p:to>
                                    </p:animClr>
                                    <p:set>
                                      <p:cBhvr>
                                        <p:cTn id="152" dur="1000" fill="hold"/>
                                        <p:tgtEl>
                                          <p:spTgt spid="161"/>
                                        </p:tgtEl>
                                        <p:attrNameLst>
                                          <p:attrName>fill.type</p:attrName>
                                        </p:attrNameLst>
                                      </p:cBhvr>
                                      <p:to>
                                        <p:strVal val="solid"/>
                                      </p:to>
                                    </p:set>
                                    <p:set>
                                      <p:cBhvr>
                                        <p:cTn id="153" dur="1000" fill="hold"/>
                                        <p:tgtEl>
                                          <p:spTgt spid="161"/>
                                        </p:tgtEl>
                                        <p:attrNameLst>
                                          <p:attrName>fill.on</p:attrName>
                                        </p:attrNameLst>
                                      </p:cBhvr>
                                      <p:to>
                                        <p:strVal val="true"/>
                                      </p:to>
                                    </p:set>
                                  </p:childTnLst>
                                </p:cTn>
                              </p:par>
                              <p:par>
                                <p:cTn id="154" presetID="1" presetClass="emph" presetSubtype="2" fill="remove" nodeType="withEffect">
                                  <p:stCondLst>
                                    <p:cond delay="0"/>
                                  </p:stCondLst>
                                  <p:childTnLst>
                                    <p:animClr clrSpc="rgb" dir="cw">
                                      <p:cBhvr>
                                        <p:cTn id="155" dur="1000" fill="hold"/>
                                        <p:tgtEl>
                                          <p:spTgt spid="95"/>
                                        </p:tgtEl>
                                        <p:attrNameLst>
                                          <p:attrName>fillcolor</p:attrName>
                                        </p:attrNameLst>
                                      </p:cBhvr>
                                      <p:to>
                                        <a:schemeClr val="tx1"/>
                                      </p:to>
                                    </p:animClr>
                                    <p:set>
                                      <p:cBhvr>
                                        <p:cTn id="156" dur="1000" fill="hold"/>
                                        <p:tgtEl>
                                          <p:spTgt spid="95"/>
                                        </p:tgtEl>
                                        <p:attrNameLst>
                                          <p:attrName>fill.type</p:attrName>
                                        </p:attrNameLst>
                                      </p:cBhvr>
                                      <p:to>
                                        <p:strVal val="solid"/>
                                      </p:to>
                                    </p:set>
                                    <p:set>
                                      <p:cBhvr>
                                        <p:cTn id="157" dur="1000" fill="hold"/>
                                        <p:tgtEl>
                                          <p:spTgt spid="95"/>
                                        </p:tgtEl>
                                        <p:attrNameLst>
                                          <p:attrName>fill.on</p:attrName>
                                        </p:attrNameLst>
                                      </p:cBhvr>
                                      <p:to>
                                        <p:strVal val="true"/>
                                      </p:to>
                                    </p:set>
                                  </p:childTnLst>
                                </p:cTn>
                              </p:par>
                              <p:par>
                                <p:cTn id="158" presetID="8" presetClass="emph" presetSubtype="0" fill="hold" grpId="2" nodeType="withEffect">
                                  <p:stCondLst>
                                    <p:cond delay="0"/>
                                  </p:stCondLst>
                                  <p:childTnLst>
                                    <p:animRot by="21600000">
                                      <p:cBhvr>
                                        <p:cTn id="159" dur="1000" fill="hold"/>
                                        <p:tgtEl>
                                          <p:spTgt spid="147"/>
                                        </p:tgtEl>
                                        <p:attrNameLst>
                                          <p:attrName>r</p:attrName>
                                        </p:attrNameLst>
                                      </p:cBhvr>
                                    </p:animRot>
                                  </p:childTnLst>
                                </p:cTn>
                              </p:par>
                            </p:childTnLst>
                          </p:cTn>
                        </p:par>
                        <p:par>
                          <p:cTn id="160" fill="hold">
                            <p:stCondLst>
                              <p:cond delay="1000"/>
                            </p:stCondLst>
                            <p:childTnLst>
                              <p:par>
                                <p:cTn id="161" presetID="1" presetClass="exit" presetSubtype="0" fill="hold" grpId="1" nodeType="afterEffect">
                                  <p:stCondLst>
                                    <p:cond delay="0"/>
                                  </p:stCondLst>
                                  <p:childTnLst>
                                    <p:set>
                                      <p:cBhvr>
                                        <p:cTn id="162" dur="1" fill="hold">
                                          <p:stCondLst>
                                            <p:cond delay="0"/>
                                          </p:stCondLst>
                                        </p:cTn>
                                        <p:tgtEl>
                                          <p:spTgt spid="95"/>
                                        </p:tgtEl>
                                        <p:attrNameLst>
                                          <p:attrName>style.visibility</p:attrName>
                                        </p:attrNameLst>
                                      </p:cBhvr>
                                      <p:to>
                                        <p:strVal val="hidden"/>
                                      </p:to>
                                    </p:set>
                                  </p:childTnLst>
                                </p:cTn>
                              </p:par>
                              <p:par>
                                <p:cTn id="163" presetID="3" presetClass="emph" presetSubtype="2" fill="hold" grpId="1" nodeType="withEffect">
                                  <p:stCondLst>
                                    <p:cond delay="0"/>
                                  </p:stCondLst>
                                  <p:childTnLst>
                                    <p:animClr clrSpc="rgb" dir="cw">
                                      <p:cBhvr override="childStyle">
                                        <p:cTn id="164" dur="1000" fill="hold"/>
                                        <p:tgtEl>
                                          <p:spTgt spid="141"/>
                                        </p:tgtEl>
                                        <p:attrNameLst>
                                          <p:attrName>style.color</p:attrName>
                                        </p:attrNameLst>
                                      </p:cBhvr>
                                      <p:to>
                                        <a:schemeClr val="tx1"/>
                                      </p:to>
                                    </p:animClr>
                                  </p:childTnLst>
                                </p:cTn>
                              </p:par>
                              <p:par>
                                <p:cTn id="165" presetID="31" presetClass="entr" presetSubtype="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anim calcmode="lin" valueType="num">
                                      <p:cBhvr>
                                        <p:cTn id="167" dur="1000" fill="hold"/>
                                        <p:tgtEl>
                                          <p:spTgt spid="63"/>
                                        </p:tgtEl>
                                        <p:attrNameLst>
                                          <p:attrName>ppt_w</p:attrName>
                                        </p:attrNameLst>
                                      </p:cBhvr>
                                      <p:tavLst>
                                        <p:tav tm="0">
                                          <p:val>
                                            <p:fltVal val="0"/>
                                          </p:val>
                                        </p:tav>
                                        <p:tav tm="100000">
                                          <p:val>
                                            <p:strVal val="#ppt_w"/>
                                          </p:val>
                                        </p:tav>
                                      </p:tavLst>
                                    </p:anim>
                                    <p:anim calcmode="lin" valueType="num">
                                      <p:cBhvr>
                                        <p:cTn id="168" dur="1000" fill="hold"/>
                                        <p:tgtEl>
                                          <p:spTgt spid="63"/>
                                        </p:tgtEl>
                                        <p:attrNameLst>
                                          <p:attrName>ppt_h</p:attrName>
                                        </p:attrNameLst>
                                      </p:cBhvr>
                                      <p:tavLst>
                                        <p:tav tm="0">
                                          <p:val>
                                            <p:fltVal val="0"/>
                                          </p:val>
                                        </p:tav>
                                        <p:tav tm="100000">
                                          <p:val>
                                            <p:strVal val="#ppt_h"/>
                                          </p:val>
                                        </p:tav>
                                      </p:tavLst>
                                    </p:anim>
                                    <p:anim calcmode="lin" valueType="num">
                                      <p:cBhvr>
                                        <p:cTn id="169" dur="1000" fill="hold"/>
                                        <p:tgtEl>
                                          <p:spTgt spid="63"/>
                                        </p:tgtEl>
                                        <p:attrNameLst>
                                          <p:attrName>style.rotation</p:attrName>
                                        </p:attrNameLst>
                                      </p:cBhvr>
                                      <p:tavLst>
                                        <p:tav tm="0">
                                          <p:val>
                                            <p:fltVal val="90"/>
                                          </p:val>
                                        </p:tav>
                                        <p:tav tm="100000">
                                          <p:val>
                                            <p:fltVal val="0"/>
                                          </p:val>
                                        </p:tav>
                                      </p:tavLst>
                                    </p:anim>
                                    <p:animEffect transition="in" filter="fade">
                                      <p:cBhvr>
                                        <p:cTn id="170" dur="1000"/>
                                        <p:tgtEl>
                                          <p:spTgt spid="63"/>
                                        </p:tgtEl>
                                      </p:cBhvr>
                                    </p:animEffect>
                                  </p:childTnLst>
                                </p:cTn>
                              </p:par>
                            </p:childTnLst>
                          </p:cTn>
                        </p:par>
                      </p:childTnLst>
                    </p:cTn>
                  </p:par>
                  <p:par>
                    <p:cTn id="171" fill="hold">
                      <p:stCondLst>
                        <p:cond delay="indefinite"/>
                      </p:stCondLst>
                      <p:childTnLst>
                        <p:par>
                          <p:cTn id="172" fill="hold">
                            <p:stCondLst>
                              <p:cond delay="0"/>
                            </p:stCondLst>
                            <p:childTnLst>
                              <p:par>
                                <p:cTn id="173" presetID="1" presetClass="emph" presetSubtype="2" fill="remove" nodeType="clickEffect">
                                  <p:stCondLst>
                                    <p:cond delay="0"/>
                                  </p:stCondLst>
                                  <p:childTnLst>
                                    <p:animClr clrSpc="rgb" dir="cw">
                                      <p:cBhvr>
                                        <p:cTn id="174" dur="1000" fill="hold"/>
                                        <p:tgtEl>
                                          <p:spTgt spid="160"/>
                                        </p:tgtEl>
                                        <p:attrNameLst>
                                          <p:attrName>fillcolor</p:attrName>
                                        </p:attrNameLst>
                                      </p:cBhvr>
                                      <p:to>
                                        <a:schemeClr val="bg1"/>
                                      </p:to>
                                    </p:animClr>
                                    <p:set>
                                      <p:cBhvr>
                                        <p:cTn id="175" dur="1000" fill="hold"/>
                                        <p:tgtEl>
                                          <p:spTgt spid="160"/>
                                        </p:tgtEl>
                                        <p:attrNameLst>
                                          <p:attrName>fill.type</p:attrName>
                                        </p:attrNameLst>
                                      </p:cBhvr>
                                      <p:to>
                                        <p:strVal val="solid"/>
                                      </p:to>
                                    </p:set>
                                    <p:set>
                                      <p:cBhvr>
                                        <p:cTn id="176" dur="1000" fill="hold"/>
                                        <p:tgtEl>
                                          <p:spTgt spid="160"/>
                                        </p:tgtEl>
                                        <p:attrNameLst>
                                          <p:attrName>fill.on</p:attrName>
                                        </p:attrNameLst>
                                      </p:cBhvr>
                                      <p:to>
                                        <p:strVal val="true"/>
                                      </p:to>
                                    </p:set>
                                  </p:childTnLst>
                                </p:cTn>
                              </p:par>
                              <p:par>
                                <p:cTn id="177" presetID="1" presetClass="emph" presetSubtype="2" fill="remove" nodeType="withEffect">
                                  <p:stCondLst>
                                    <p:cond delay="0"/>
                                  </p:stCondLst>
                                  <p:childTnLst>
                                    <p:animClr clrSpc="rgb" dir="cw">
                                      <p:cBhvr>
                                        <p:cTn id="178" dur="1000" fill="hold"/>
                                        <p:tgtEl>
                                          <p:spTgt spid="93"/>
                                        </p:tgtEl>
                                        <p:attrNameLst>
                                          <p:attrName>fillcolor</p:attrName>
                                        </p:attrNameLst>
                                      </p:cBhvr>
                                      <p:to>
                                        <a:schemeClr val="tx1"/>
                                      </p:to>
                                    </p:animClr>
                                    <p:set>
                                      <p:cBhvr>
                                        <p:cTn id="179" dur="1000" fill="hold"/>
                                        <p:tgtEl>
                                          <p:spTgt spid="93"/>
                                        </p:tgtEl>
                                        <p:attrNameLst>
                                          <p:attrName>fill.type</p:attrName>
                                        </p:attrNameLst>
                                      </p:cBhvr>
                                      <p:to>
                                        <p:strVal val="solid"/>
                                      </p:to>
                                    </p:set>
                                    <p:set>
                                      <p:cBhvr>
                                        <p:cTn id="180" dur="1000" fill="hold"/>
                                        <p:tgtEl>
                                          <p:spTgt spid="93"/>
                                        </p:tgtEl>
                                        <p:attrNameLst>
                                          <p:attrName>fill.on</p:attrName>
                                        </p:attrNameLst>
                                      </p:cBhvr>
                                      <p:to>
                                        <p:strVal val="true"/>
                                      </p:to>
                                    </p:set>
                                  </p:childTnLst>
                                </p:cTn>
                              </p:par>
                              <p:par>
                                <p:cTn id="181" presetID="8" presetClass="emph" presetSubtype="0" fill="hold" grpId="3" nodeType="withEffect">
                                  <p:stCondLst>
                                    <p:cond delay="0"/>
                                  </p:stCondLst>
                                  <p:childTnLst>
                                    <p:animRot by="21600000">
                                      <p:cBhvr>
                                        <p:cTn id="182" dur="1000" fill="hold"/>
                                        <p:tgtEl>
                                          <p:spTgt spid="147"/>
                                        </p:tgtEl>
                                        <p:attrNameLst>
                                          <p:attrName>r</p:attrName>
                                        </p:attrNameLst>
                                      </p:cBhvr>
                                    </p:animRot>
                                  </p:childTnLst>
                                </p:cTn>
                              </p:par>
                            </p:childTnLst>
                          </p:cTn>
                        </p:par>
                        <p:par>
                          <p:cTn id="183" fill="hold">
                            <p:stCondLst>
                              <p:cond delay="1000"/>
                            </p:stCondLst>
                            <p:childTnLst>
                              <p:par>
                                <p:cTn id="184" presetID="1" presetClass="exit" presetSubtype="0" fill="hold" grpId="1" nodeType="afterEffect">
                                  <p:stCondLst>
                                    <p:cond delay="0"/>
                                  </p:stCondLst>
                                  <p:childTnLst>
                                    <p:set>
                                      <p:cBhvr>
                                        <p:cTn id="185" dur="1" fill="hold">
                                          <p:stCondLst>
                                            <p:cond delay="0"/>
                                          </p:stCondLst>
                                        </p:cTn>
                                        <p:tgtEl>
                                          <p:spTgt spid="93"/>
                                        </p:tgtEl>
                                        <p:attrNameLst>
                                          <p:attrName>style.visibility</p:attrName>
                                        </p:attrNameLst>
                                      </p:cBhvr>
                                      <p:to>
                                        <p:strVal val="hidden"/>
                                      </p:to>
                                    </p:set>
                                  </p:childTnLst>
                                </p:cTn>
                              </p:par>
                              <p:par>
                                <p:cTn id="186" presetID="3" presetClass="emph" presetSubtype="2" fill="hold" grpId="1" nodeType="withEffect">
                                  <p:stCondLst>
                                    <p:cond delay="0"/>
                                  </p:stCondLst>
                                  <p:childTnLst>
                                    <p:animClr clrSpc="rgb" dir="cw">
                                      <p:cBhvr override="childStyle">
                                        <p:cTn id="187" dur="1000" fill="hold"/>
                                        <p:tgtEl>
                                          <p:spTgt spid="140"/>
                                        </p:tgtEl>
                                        <p:attrNameLst>
                                          <p:attrName>style.color</p:attrName>
                                        </p:attrNameLst>
                                      </p:cBhvr>
                                      <p:to>
                                        <a:schemeClr val="tx1"/>
                                      </p:to>
                                    </p:animClr>
                                  </p:childTnLst>
                                </p:cTn>
                              </p:par>
                              <p:par>
                                <p:cTn id="188" presetID="31" presetClass="entr" presetSubtype="0" fill="hold" grpId="0" nodeType="withEffect">
                                  <p:stCondLst>
                                    <p:cond delay="0"/>
                                  </p:stCondLst>
                                  <p:childTnLst>
                                    <p:set>
                                      <p:cBhvr>
                                        <p:cTn id="189" dur="1" fill="hold">
                                          <p:stCondLst>
                                            <p:cond delay="0"/>
                                          </p:stCondLst>
                                        </p:cTn>
                                        <p:tgtEl>
                                          <p:spTgt spid="64"/>
                                        </p:tgtEl>
                                        <p:attrNameLst>
                                          <p:attrName>style.visibility</p:attrName>
                                        </p:attrNameLst>
                                      </p:cBhvr>
                                      <p:to>
                                        <p:strVal val="visible"/>
                                      </p:to>
                                    </p:set>
                                    <p:anim calcmode="lin" valueType="num">
                                      <p:cBhvr>
                                        <p:cTn id="190" dur="1000" fill="hold"/>
                                        <p:tgtEl>
                                          <p:spTgt spid="64"/>
                                        </p:tgtEl>
                                        <p:attrNameLst>
                                          <p:attrName>ppt_w</p:attrName>
                                        </p:attrNameLst>
                                      </p:cBhvr>
                                      <p:tavLst>
                                        <p:tav tm="0">
                                          <p:val>
                                            <p:fltVal val="0"/>
                                          </p:val>
                                        </p:tav>
                                        <p:tav tm="100000">
                                          <p:val>
                                            <p:strVal val="#ppt_w"/>
                                          </p:val>
                                        </p:tav>
                                      </p:tavLst>
                                    </p:anim>
                                    <p:anim calcmode="lin" valueType="num">
                                      <p:cBhvr>
                                        <p:cTn id="191" dur="1000" fill="hold"/>
                                        <p:tgtEl>
                                          <p:spTgt spid="64"/>
                                        </p:tgtEl>
                                        <p:attrNameLst>
                                          <p:attrName>ppt_h</p:attrName>
                                        </p:attrNameLst>
                                      </p:cBhvr>
                                      <p:tavLst>
                                        <p:tav tm="0">
                                          <p:val>
                                            <p:fltVal val="0"/>
                                          </p:val>
                                        </p:tav>
                                        <p:tav tm="100000">
                                          <p:val>
                                            <p:strVal val="#ppt_h"/>
                                          </p:val>
                                        </p:tav>
                                      </p:tavLst>
                                    </p:anim>
                                    <p:anim calcmode="lin" valueType="num">
                                      <p:cBhvr>
                                        <p:cTn id="192" dur="1000" fill="hold"/>
                                        <p:tgtEl>
                                          <p:spTgt spid="64"/>
                                        </p:tgtEl>
                                        <p:attrNameLst>
                                          <p:attrName>style.rotation</p:attrName>
                                        </p:attrNameLst>
                                      </p:cBhvr>
                                      <p:tavLst>
                                        <p:tav tm="0">
                                          <p:val>
                                            <p:fltVal val="90"/>
                                          </p:val>
                                        </p:tav>
                                        <p:tav tm="100000">
                                          <p:val>
                                            <p:fltVal val="0"/>
                                          </p:val>
                                        </p:tav>
                                      </p:tavLst>
                                    </p:anim>
                                    <p:animEffect transition="in" filter="fade">
                                      <p:cBhvr>
                                        <p:cTn id="193" dur="1000"/>
                                        <p:tgtEl>
                                          <p:spTgt spid="64"/>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mph" presetSubtype="2" fill="remove" nodeType="clickEffect">
                                  <p:stCondLst>
                                    <p:cond delay="0"/>
                                  </p:stCondLst>
                                  <p:childTnLst>
                                    <p:animClr clrSpc="rgb" dir="cw">
                                      <p:cBhvr>
                                        <p:cTn id="197" dur="1000" fill="hold"/>
                                        <p:tgtEl>
                                          <p:spTgt spid="159"/>
                                        </p:tgtEl>
                                        <p:attrNameLst>
                                          <p:attrName>fillcolor</p:attrName>
                                        </p:attrNameLst>
                                      </p:cBhvr>
                                      <p:to>
                                        <a:schemeClr val="bg1"/>
                                      </p:to>
                                    </p:animClr>
                                    <p:set>
                                      <p:cBhvr>
                                        <p:cTn id="198" dur="1000" fill="hold"/>
                                        <p:tgtEl>
                                          <p:spTgt spid="159"/>
                                        </p:tgtEl>
                                        <p:attrNameLst>
                                          <p:attrName>fill.type</p:attrName>
                                        </p:attrNameLst>
                                      </p:cBhvr>
                                      <p:to>
                                        <p:strVal val="solid"/>
                                      </p:to>
                                    </p:set>
                                    <p:set>
                                      <p:cBhvr>
                                        <p:cTn id="199" dur="1000" fill="hold"/>
                                        <p:tgtEl>
                                          <p:spTgt spid="159"/>
                                        </p:tgtEl>
                                        <p:attrNameLst>
                                          <p:attrName>fill.on</p:attrName>
                                        </p:attrNameLst>
                                      </p:cBhvr>
                                      <p:to>
                                        <p:strVal val="true"/>
                                      </p:to>
                                    </p:set>
                                  </p:childTnLst>
                                </p:cTn>
                              </p:par>
                              <p:par>
                                <p:cTn id="200" presetID="1" presetClass="emph" presetSubtype="2" fill="remove" nodeType="withEffect">
                                  <p:stCondLst>
                                    <p:cond delay="0"/>
                                  </p:stCondLst>
                                  <p:childTnLst>
                                    <p:animClr clrSpc="rgb" dir="cw">
                                      <p:cBhvr>
                                        <p:cTn id="201" dur="1000" fill="hold"/>
                                        <p:tgtEl>
                                          <p:spTgt spid="100"/>
                                        </p:tgtEl>
                                        <p:attrNameLst>
                                          <p:attrName>fillcolor</p:attrName>
                                        </p:attrNameLst>
                                      </p:cBhvr>
                                      <p:to>
                                        <a:schemeClr val="tx1"/>
                                      </p:to>
                                    </p:animClr>
                                    <p:set>
                                      <p:cBhvr>
                                        <p:cTn id="202" dur="1000" fill="hold"/>
                                        <p:tgtEl>
                                          <p:spTgt spid="100"/>
                                        </p:tgtEl>
                                        <p:attrNameLst>
                                          <p:attrName>fill.type</p:attrName>
                                        </p:attrNameLst>
                                      </p:cBhvr>
                                      <p:to>
                                        <p:strVal val="solid"/>
                                      </p:to>
                                    </p:set>
                                    <p:set>
                                      <p:cBhvr>
                                        <p:cTn id="203" dur="1000" fill="hold"/>
                                        <p:tgtEl>
                                          <p:spTgt spid="100"/>
                                        </p:tgtEl>
                                        <p:attrNameLst>
                                          <p:attrName>fill.on</p:attrName>
                                        </p:attrNameLst>
                                      </p:cBhvr>
                                      <p:to>
                                        <p:strVal val="true"/>
                                      </p:to>
                                    </p:set>
                                  </p:childTnLst>
                                </p:cTn>
                              </p:par>
                              <p:par>
                                <p:cTn id="204" presetID="8" presetClass="emph" presetSubtype="0" fill="hold" grpId="4" nodeType="withEffect">
                                  <p:stCondLst>
                                    <p:cond delay="0"/>
                                  </p:stCondLst>
                                  <p:childTnLst>
                                    <p:animRot by="21600000">
                                      <p:cBhvr>
                                        <p:cTn id="205" dur="1000" fill="hold"/>
                                        <p:tgtEl>
                                          <p:spTgt spid="147"/>
                                        </p:tgtEl>
                                        <p:attrNameLst>
                                          <p:attrName>r</p:attrName>
                                        </p:attrNameLst>
                                      </p:cBhvr>
                                    </p:animRot>
                                  </p:childTnLst>
                                </p:cTn>
                              </p:par>
                            </p:childTnLst>
                          </p:cTn>
                        </p:par>
                        <p:par>
                          <p:cTn id="206" fill="hold">
                            <p:stCondLst>
                              <p:cond delay="1000"/>
                            </p:stCondLst>
                            <p:childTnLst>
                              <p:par>
                                <p:cTn id="207" presetID="1" presetClass="exit" presetSubtype="0" fill="hold" grpId="1" nodeType="afterEffect">
                                  <p:stCondLst>
                                    <p:cond delay="0"/>
                                  </p:stCondLst>
                                  <p:childTnLst>
                                    <p:set>
                                      <p:cBhvr>
                                        <p:cTn id="208" dur="1" fill="hold">
                                          <p:stCondLst>
                                            <p:cond delay="0"/>
                                          </p:stCondLst>
                                        </p:cTn>
                                        <p:tgtEl>
                                          <p:spTgt spid="100"/>
                                        </p:tgtEl>
                                        <p:attrNameLst>
                                          <p:attrName>style.visibility</p:attrName>
                                        </p:attrNameLst>
                                      </p:cBhvr>
                                      <p:to>
                                        <p:strVal val="hidden"/>
                                      </p:to>
                                    </p:set>
                                  </p:childTnLst>
                                </p:cTn>
                              </p:par>
                              <p:par>
                                <p:cTn id="209" presetID="31" presetClass="entr" presetSubtype="0" fill="hold" grpId="0" nodeType="withEffect">
                                  <p:stCondLst>
                                    <p:cond delay="0"/>
                                  </p:stCondLst>
                                  <p:childTnLst>
                                    <p:set>
                                      <p:cBhvr>
                                        <p:cTn id="210" dur="1" fill="hold">
                                          <p:stCondLst>
                                            <p:cond delay="0"/>
                                          </p:stCondLst>
                                        </p:cTn>
                                        <p:tgtEl>
                                          <p:spTgt spid="65"/>
                                        </p:tgtEl>
                                        <p:attrNameLst>
                                          <p:attrName>style.visibility</p:attrName>
                                        </p:attrNameLst>
                                      </p:cBhvr>
                                      <p:to>
                                        <p:strVal val="visible"/>
                                      </p:to>
                                    </p:set>
                                    <p:anim calcmode="lin" valueType="num">
                                      <p:cBhvr>
                                        <p:cTn id="211" dur="1000" fill="hold"/>
                                        <p:tgtEl>
                                          <p:spTgt spid="65"/>
                                        </p:tgtEl>
                                        <p:attrNameLst>
                                          <p:attrName>ppt_w</p:attrName>
                                        </p:attrNameLst>
                                      </p:cBhvr>
                                      <p:tavLst>
                                        <p:tav tm="0">
                                          <p:val>
                                            <p:fltVal val="0"/>
                                          </p:val>
                                        </p:tav>
                                        <p:tav tm="100000">
                                          <p:val>
                                            <p:strVal val="#ppt_w"/>
                                          </p:val>
                                        </p:tav>
                                      </p:tavLst>
                                    </p:anim>
                                    <p:anim calcmode="lin" valueType="num">
                                      <p:cBhvr>
                                        <p:cTn id="212" dur="1000" fill="hold"/>
                                        <p:tgtEl>
                                          <p:spTgt spid="65"/>
                                        </p:tgtEl>
                                        <p:attrNameLst>
                                          <p:attrName>ppt_h</p:attrName>
                                        </p:attrNameLst>
                                      </p:cBhvr>
                                      <p:tavLst>
                                        <p:tav tm="0">
                                          <p:val>
                                            <p:fltVal val="0"/>
                                          </p:val>
                                        </p:tav>
                                        <p:tav tm="100000">
                                          <p:val>
                                            <p:strVal val="#ppt_h"/>
                                          </p:val>
                                        </p:tav>
                                      </p:tavLst>
                                    </p:anim>
                                    <p:anim calcmode="lin" valueType="num">
                                      <p:cBhvr>
                                        <p:cTn id="213" dur="1000" fill="hold"/>
                                        <p:tgtEl>
                                          <p:spTgt spid="65"/>
                                        </p:tgtEl>
                                        <p:attrNameLst>
                                          <p:attrName>style.rotation</p:attrName>
                                        </p:attrNameLst>
                                      </p:cBhvr>
                                      <p:tavLst>
                                        <p:tav tm="0">
                                          <p:val>
                                            <p:fltVal val="90"/>
                                          </p:val>
                                        </p:tav>
                                        <p:tav tm="100000">
                                          <p:val>
                                            <p:fltVal val="0"/>
                                          </p:val>
                                        </p:tav>
                                      </p:tavLst>
                                    </p:anim>
                                    <p:animEffect transition="in" filter="fade">
                                      <p:cBhvr>
                                        <p:cTn id="214" dur="1000"/>
                                        <p:tgtEl>
                                          <p:spTgt spid="65"/>
                                        </p:tgtEl>
                                      </p:cBhvr>
                                    </p:animEffect>
                                  </p:childTnLst>
                                </p:cTn>
                              </p:par>
                              <p:par>
                                <p:cTn id="215" presetID="3" presetClass="emph" presetSubtype="2" fill="hold" grpId="1" nodeType="withEffect">
                                  <p:stCondLst>
                                    <p:cond delay="0"/>
                                  </p:stCondLst>
                                  <p:childTnLst>
                                    <p:animClr clrSpc="rgb" dir="cw">
                                      <p:cBhvr override="childStyle">
                                        <p:cTn id="216" dur="1000" fill="hold"/>
                                        <p:tgtEl>
                                          <p:spTgt spid="139"/>
                                        </p:tgtEl>
                                        <p:attrNameLst>
                                          <p:attrName>style.color</p:attrName>
                                        </p:attrNameLst>
                                      </p:cBhvr>
                                      <p:to>
                                        <a:schemeClr val="tx1"/>
                                      </p:to>
                                    </p:animClr>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remove" nodeType="clickEffect">
                                  <p:stCondLst>
                                    <p:cond delay="0"/>
                                  </p:stCondLst>
                                  <p:childTnLst>
                                    <p:animClr clrSpc="rgb" dir="cw">
                                      <p:cBhvr>
                                        <p:cTn id="220" dur="1000" fill="hold"/>
                                        <p:tgtEl>
                                          <p:spTgt spid="104"/>
                                        </p:tgtEl>
                                        <p:attrNameLst>
                                          <p:attrName>fillcolor</p:attrName>
                                        </p:attrNameLst>
                                      </p:cBhvr>
                                      <p:to>
                                        <a:schemeClr val="tx1"/>
                                      </p:to>
                                    </p:animClr>
                                    <p:set>
                                      <p:cBhvr>
                                        <p:cTn id="221" dur="1000" fill="hold"/>
                                        <p:tgtEl>
                                          <p:spTgt spid="104"/>
                                        </p:tgtEl>
                                        <p:attrNameLst>
                                          <p:attrName>fill.type</p:attrName>
                                        </p:attrNameLst>
                                      </p:cBhvr>
                                      <p:to>
                                        <p:strVal val="solid"/>
                                      </p:to>
                                    </p:set>
                                    <p:set>
                                      <p:cBhvr>
                                        <p:cTn id="222" dur="1000" fill="hold"/>
                                        <p:tgtEl>
                                          <p:spTgt spid="104"/>
                                        </p:tgtEl>
                                        <p:attrNameLst>
                                          <p:attrName>fill.on</p:attrName>
                                        </p:attrNameLst>
                                      </p:cBhvr>
                                      <p:to>
                                        <p:strVal val="true"/>
                                      </p:to>
                                    </p:set>
                                  </p:childTnLst>
                                </p:cTn>
                              </p:par>
                              <p:par>
                                <p:cTn id="223" presetID="1" presetClass="emph" presetSubtype="2" fill="remove" nodeType="withEffect">
                                  <p:stCondLst>
                                    <p:cond delay="0"/>
                                  </p:stCondLst>
                                  <p:childTnLst>
                                    <p:animClr clrSpc="rgb" dir="cw">
                                      <p:cBhvr>
                                        <p:cTn id="224" dur="1000" fill="hold"/>
                                        <p:tgtEl>
                                          <p:spTgt spid="138"/>
                                        </p:tgtEl>
                                        <p:attrNameLst>
                                          <p:attrName>fillcolor</p:attrName>
                                        </p:attrNameLst>
                                      </p:cBhvr>
                                      <p:to>
                                        <a:schemeClr val="bg1"/>
                                      </p:to>
                                    </p:animClr>
                                    <p:set>
                                      <p:cBhvr>
                                        <p:cTn id="225" dur="1000" fill="hold"/>
                                        <p:tgtEl>
                                          <p:spTgt spid="138"/>
                                        </p:tgtEl>
                                        <p:attrNameLst>
                                          <p:attrName>fill.type</p:attrName>
                                        </p:attrNameLst>
                                      </p:cBhvr>
                                      <p:to>
                                        <p:strVal val="solid"/>
                                      </p:to>
                                    </p:set>
                                    <p:set>
                                      <p:cBhvr>
                                        <p:cTn id="226" dur="1000" fill="hold"/>
                                        <p:tgtEl>
                                          <p:spTgt spid="138"/>
                                        </p:tgtEl>
                                        <p:attrNameLst>
                                          <p:attrName>fill.on</p:attrName>
                                        </p:attrNameLst>
                                      </p:cBhvr>
                                      <p:to>
                                        <p:strVal val="true"/>
                                      </p:to>
                                    </p:set>
                                  </p:childTnLst>
                                </p:cTn>
                              </p:par>
                              <p:par>
                                <p:cTn id="227" presetID="8" presetClass="emph" presetSubtype="0" fill="hold" grpId="5" nodeType="withEffect">
                                  <p:stCondLst>
                                    <p:cond delay="0"/>
                                  </p:stCondLst>
                                  <p:childTnLst>
                                    <p:animRot by="21600000">
                                      <p:cBhvr>
                                        <p:cTn id="228" dur="1000" fill="hold"/>
                                        <p:tgtEl>
                                          <p:spTgt spid="147"/>
                                        </p:tgtEl>
                                        <p:attrNameLst>
                                          <p:attrName>r</p:attrName>
                                        </p:attrNameLst>
                                      </p:cBhvr>
                                    </p:animRot>
                                  </p:childTnLst>
                                </p:cTn>
                              </p:par>
                            </p:childTnLst>
                          </p:cTn>
                        </p:par>
                        <p:par>
                          <p:cTn id="229" fill="hold">
                            <p:stCondLst>
                              <p:cond delay="1000"/>
                            </p:stCondLst>
                            <p:childTnLst>
                              <p:par>
                                <p:cTn id="230" presetID="1" presetClass="exit" presetSubtype="0" fill="hold" grpId="1" nodeType="afterEffect">
                                  <p:stCondLst>
                                    <p:cond delay="0"/>
                                  </p:stCondLst>
                                  <p:childTnLst>
                                    <p:set>
                                      <p:cBhvr>
                                        <p:cTn id="231" dur="1" fill="hold">
                                          <p:stCondLst>
                                            <p:cond delay="0"/>
                                          </p:stCondLst>
                                        </p:cTn>
                                        <p:tgtEl>
                                          <p:spTgt spid="104"/>
                                        </p:tgtEl>
                                        <p:attrNameLst>
                                          <p:attrName>style.visibility</p:attrName>
                                        </p:attrNameLst>
                                      </p:cBhvr>
                                      <p:to>
                                        <p:strVal val="hidden"/>
                                      </p:to>
                                    </p:set>
                                  </p:childTnLst>
                                </p:cTn>
                              </p:par>
                              <p:par>
                                <p:cTn id="232" presetID="3" presetClass="emph" presetSubtype="2" fill="hold" grpId="1" nodeType="withEffect">
                                  <p:stCondLst>
                                    <p:cond delay="0"/>
                                  </p:stCondLst>
                                  <p:childTnLst>
                                    <p:animClr clrSpc="rgb" dir="cw">
                                      <p:cBhvr override="childStyle">
                                        <p:cTn id="233" dur="1000" fill="hold"/>
                                        <p:tgtEl>
                                          <p:spTgt spid="138"/>
                                        </p:tgtEl>
                                        <p:attrNameLst>
                                          <p:attrName>style.color</p:attrName>
                                        </p:attrNameLst>
                                      </p:cBhvr>
                                      <p:to>
                                        <a:schemeClr val="tx1"/>
                                      </p:to>
                                    </p:animClr>
                                  </p:childTnLst>
                                </p:cTn>
                              </p:par>
                              <p:par>
                                <p:cTn id="234" presetID="31" presetClass="entr" presetSubtype="0" fill="hold" grpId="0" nodeType="withEffect">
                                  <p:stCondLst>
                                    <p:cond delay="0"/>
                                  </p:stCondLst>
                                  <p:childTnLst>
                                    <p:set>
                                      <p:cBhvr>
                                        <p:cTn id="235" dur="1" fill="hold">
                                          <p:stCondLst>
                                            <p:cond delay="0"/>
                                          </p:stCondLst>
                                        </p:cTn>
                                        <p:tgtEl>
                                          <p:spTgt spid="67"/>
                                        </p:tgtEl>
                                        <p:attrNameLst>
                                          <p:attrName>style.visibility</p:attrName>
                                        </p:attrNameLst>
                                      </p:cBhvr>
                                      <p:to>
                                        <p:strVal val="visible"/>
                                      </p:to>
                                    </p:set>
                                    <p:anim calcmode="lin" valueType="num">
                                      <p:cBhvr>
                                        <p:cTn id="236" dur="1000" fill="hold"/>
                                        <p:tgtEl>
                                          <p:spTgt spid="67"/>
                                        </p:tgtEl>
                                        <p:attrNameLst>
                                          <p:attrName>ppt_w</p:attrName>
                                        </p:attrNameLst>
                                      </p:cBhvr>
                                      <p:tavLst>
                                        <p:tav tm="0">
                                          <p:val>
                                            <p:fltVal val="0"/>
                                          </p:val>
                                        </p:tav>
                                        <p:tav tm="100000">
                                          <p:val>
                                            <p:strVal val="#ppt_w"/>
                                          </p:val>
                                        </p:tav>
                                      </p:tavLst>
                                    </p:anim>
                                    <p:anim calcmode="lin" valueType="num">
                                      <p:cBhvr>
                                        <p:cTn id="237" dur="1000" fill="hold"/>
                                        <p:tgtEl>
                                          <p:spTgt spid="67"/>
                                        </p:tgtEl>
                                        <p:attrNameLst>
                                          <p:attrName>ppt_h</p:attrName>
                                        </p:attrNameLst>
                                      </p:cBhvr>
                                      <p:tavLst>
                                        <p:tav tm="0">
                                          <p:val>
                                            <p:fltVal val="0"/>
                                          </p:val>
                                        </p:tav>
                                        <p:tav tm="100000">
                                          <p:val>
                                            <p:strVal val="#ppt_h"/>
                                          </p:val>
                                        </p:tav>
                                      </p:tavLst>
                                    </p:anim>
                                    <p:anim calcmode="lin" valueType="num">
                                      <p:cBhvr>
                                        <p:cTn id="238" dur="1000" fill="hold"/>
                                        <p:tgtEl>
                                          <p:spTgt spid="67"/>
                                        </p:tgtEl>
                                        <p:attrNameLst>
                                          <p:attrName>style.rotation</p:attrName>
                                        </p:attrNameLst>
                                      </p:cBhvr>
                                      <p:tavLst>
                                        <p:tav tm="0">
                                          <p:val>
                                            <p:fltVal val="90"/>
                                          </p:val>
                                        </p:tav>
                                        <p:tav tm="100000">
                                          <p:val>
                                            <p:fltVal val="0"/>
                                          </p:val>
                                        </p:tav>
                                      </p:tavLst>
                                    </p:anim>
                                    <p:animEffect transition="in" filter="fade">
                                      <p:cBhvr>
                                        <p:cTn id="239" dur="1000"/>
                                        <p:tgtEl>
                                          <p:spTgt spid="67"/>
                                        </p:tgtEl>
                                      </p:cBhvr>
                                    </p:animEffect>
                                  </p:childTnLst>
                                </p:cTn>
                              </p:par>
                            </p:childTnLst>
                          </p:cTn>
                        </p:par>
                      </p:childTnLst>
                    </p:cTn>
                  </p:par>
                  <p:par>
                    <p:cTn id="240" fill="hold">
                      <p:stCondLst>
                        <p:cond delay="indefinite"/>
                      </p:stCondLst>
                      <p:childTnLst>
                        <p:par>
                          <p:cTn id="241" fill="hold">
                            <p:stCondLst>
                              <p:cond delay="0"/>
                            </p:stCondLst>
                            <p:childTnLst>
                              <p:par>
                                <p:cTn id="242" presetID="1" presetClass="emph" presetSubtype="2" fill="remove" nodeType="clickEffect">
                                  <p:stCondLst>
                                    <p:cond delay="0"/>
                                  </p:stCondLst>
                                  <p:childTnLst>
                                    <p:animClr clrSpc="rgb" dir="cw">
                                      <p:cBhvr>
                                        <p:cTn id="243" dur="1000" fill="hold"/>
                                        <p:tgtEl>
                                          <p:spTgt spid="157"/>
                                        </p:tgtEl>
                                        <p:attrNameLst>
                                          <p:attrName>fillcolor</p:attrName>
                                        </p:attrNameLst>
                                      </p:cBhvr>
                                      <p:to>
                                        <a:schemeClr val="bg1"/>
                                      </p:to>
                                    </p:animClr>
                                    <p:set>
                                      <p:cBhvr>
                                        <p:cTn id="244" dur="1000" fill="hold"/>
                                        <p:tgtEl>
                                          <p:spTgt spid="157"/>
                                        </p:tgtEl>
                                        <p:attrNameLst>
                                          <p:attrName>fill.type</p:attrName>
                                        </p:attrNameLst>
                                      </p:cBhvr>
                                      <p:to>
                                        <p:strVal val="solid"/>
                                      </p:to>
                                    </p:set>
                                    <p:set>
                                      <p:cBhvr>
                                        <p:cTn id="245" dur="1000" fill="hold"/>
                                        <p:tgtEl>
                                          <p:spTgt spid="157"/>
                                        </p:tgtEl>
                                        <p:attrNameLst>
                                          <p:attrName>fill.on</p:attrName>
                                        </p:attrNameLst>
                                      </p:cBhvr>
                                      <p:to>
                                        <p:strVal val="true"/>
                                      </p:to>
                                    </p:set>
                                  </p:childTnLst>
                                </p:cTn>
                              </p:par>
                              <p:par>
                                <p:cTn id="246" presetID="1" presetClass="emph" presetSubtype="2" fill="remove" nodeType="withEffect">
                                  <p:stCondLst>
                                    <p:cond delay="0"/>
                                  </p:stCondLst>
                                  <p:childTnLst>
                                    <p:animClr clrSpc="rgb" dir="cw">
                                      <p:cBhvr>
                                        <p:cTn id="247" dur="1000" fill="hold"/>
                                        <p:tgtEl>
                                          <p:spTgt spid="103"/>
                                        </p:tgtEl>
                                        <p:attrNameLst>
                                          <p:attrName>fillcolor</p:attrName>
                                        </p:attrNameLst>
                                      </p:cBhvr>
                                      <p:to>
                                        <a:schemeClr val="tx1"/>
                                      </p:to>
                                    </p:animClr>
                                    <p:set>
                                      <p:cBhvr>
                                        <p:cTn id="248" dur="1000" fill="hold"/>
                                        <p:tgtEl>
                                          <p:spTgt spid="103"/>
                                        </p:tgtEl>
                                        <p:attrNameLst>
                                          <p:attrName>fill.type</p:attrName>
                                        </p:attrNameLst>
                                      </p:cBhvr>
                                      <p:to>
                                        <p:strVal val="solid"/>
                                      </p:to>
                                    </p:set>
                                    <p:set>
                                      <p:cBhvr>
                                        <p:cTn id="249" dur="1000" fill="hold"/>
                                        <p:tgtEl>
                                          <p:spTgt spid="103"/>
                                        </p:tgtEl>
                                        <p:attrNameLst>
                                          <p:attrName>fill.on</p:attrName>
                                        </p:attrNameLst>
                                      </p:cBhvr>
                                      <p:to>
                                        <p:strVal val="true"/>
                                      </p:to>
                                    </p:set>
                                  </p:childTnLst>
                                </p:cTn>
                              </p:par>
                              <p:par>
                                <p:cTn id="250" presetID="8" presetClass="emph" presetSubtype="0" fill="hold" grpId="6" nodeType="withEffect">
                                  <p:stCondLst>
                                    <p:cond delay="0"/>
                                  </p:stCondLst>
                                  <p:childTnLst>
                                    <p:animRot by="21600000">
                                      <p:cBhvr>
                                        <p:cTn id="251" dur="1000" fill="hold"/>
                                        <p:tgtEl>
                                          <p:spTgt spid="147"/>
                                        </p:tgtEl>
                                        <p:attrNameLst>
                                          <p:attrName>r</p:attrName>
                                        </p:attrNameLst>
                                      </p:cBhvr>
                                    </p:animRot>
                                  </p:childTnLst>
                                </p:cTn>
                              </p:par>
                            </p:childTnLst>
                          </p:cTn>
                        </p:par>
                        <p:par>
                          <p:cTn id="252" fill="hold">
                            <p:stCondLst>
                              <p:cond delay="1000"/>
                            </p:stCondLst>
                            <p:childTnLst>
                              <p:par>
                                <p:cTn id="253" presetID="1" presetClass="exit" presetSubtype="0" fill="hold" grpId="1" nodeType="afterEffect">
                                  <p:stCondLst>
                                    <p:cond delay="0"/>
                                  </p:stCondLst>
                                  <p:childTnLst>
                                    <p:set>
                                      <p:cBhvr>
                                        <p:cTn id="254" dur="1" fill="hold">
                                          <p:stCondLst>
                                            <p:cond delay="0"/>
                                          </p:stCondLst>
                                        </p:cTn>
                                        <p:tgtEl>
                                          <p:spTgt spid="103"/>
                                        </p:tgtEl>
                                        <p:attrNameLst>
                                          <p:attrName>style.visibility</p:attrName>
                                        </p:attrNameLst>
                                      </p:cBhvr>
                                      <p:to>
                                        <p:strVal val="hidden"/>
                                      </p:to>
                                    </p:set>
                                  </p:childTnLst>
                                </p:cTn>
                              </p:par>
                              <p:par>
                                <p:cTn id="255" presetID="3" presetClass="emph" presetSubtype="2" fill="hold" grpId="1" nodeType="withEffect">
                                  <p:stCondLst>
                                    <p:cond delay="0"/>
                                  </p:stCondLst>
                                  <p:childTnLst>
                                    <p:animClr clrSpc="rgb" dir="cw">
                                      <p:cBhvr override="childStyle">
                                        <p:cTn id="256" dur="1000" fill="hold"/>
                                        <p:tgtEl>
                                          <p:spTgt spid="137"/>
                                        </p:tgtEl>
                                        <p:attrNameLst>
                                          <p:attrName>style.color</p:attrName>
                                        </p:attrNameLst>
                                      </p:cBhvr>
                                      <p:to>
                                        <a:schemeClr val="tx1"/>
                                      </p:to>
                                    </p:animClr>
                                  </p:childTnLst>
                                </p:cTn>
                              </p:par>
                              <p:par>
                                <p:cTn id="257" presetID="31" presetClass="entr" presetSubtype="0" fill="hold" grpId="0" nodeType="withEffect">
                                  <p:stCondLst>
                                    <p:cond delay="0"/>
                                  </p:stCondLst>
                                  <p:childTnLst>
                                    <p:set>
                                      <p:cBhvr>
                                        <p:cTn id="258" dur="1" fill="hold">
                                          <p:stCondLst>
                                            <p:cond delay="0"/>
                                          </p:stCondLst>
                                        </p:cTn>
                                        <p:tgtEl>
                                          <p:spTgt spid="70"/>
                                        </p:tgtEl>
                                        <p:attrNameLst>
                                          <p:attrName>style.visibility</p:attrName>
                                        </p:attrNameLst>
                                      </p:cBhvr>
                                      <p:to>
                                        <p:strVal val="visible"/>
                                      </p:to>
                                    </p:set>
                                    <p:anim calcmode="lin" valueType="num">
                                      <p:cBhvr>
                                        <p:cTn id="259" dur="1000" fill="hold"/>
                                        <p:tgtEl>
                                          <p:spTgt spid="70"/>
                                        </p:tgtEl>
                                        <p:attrNameLst>
                                          <p:attrName>ppt_w</p:attrName>
                                        </p:attrNameLst>
                                      </p:cBhvr>
                                      <p:tavLst>
                                        <p:tav tm="0">
                                          <p:val>
                                            <p:fltVal val="0"/>
                                          </p:val>
                                        </p:tav>
                                        <p:tav tm="100000">
                                          <p:val>
                                            <p:strVal val="#ppt_w"/>
                                          </p:val>
                                        </p:tav>
                                      </p:tavLst>
                                    </p:anim>
                                    <p:anim calcmode="lin" valueType="num">
                                      <p:cBhvr>
                                        <p:cTn id="260" dur="1000" fill="hold"/>
                                        <p:tgtEl>
                                          <p:spTgt spid="70"/>
                                        </p:tgtEl>
                                        <p:attrNameLst>
                                          <p:attrName>ppt_h</p:attrName>
                                        </p:attrNameLst>
                                      </p:cBhvr>
                                      <p:tavLst>
                                        <p:tav tm="0">
                                          <p:val>
                                            <p:fltVal val="0"/>
                                          </p:val>
                                        </p:tav>
                                        <p:tav tm="100000">
                                          <p:val>
                                            <p:strVal val="#ppt_h"/>
                                          </p:val>
                                        </p:tav>
                                      </p:tavLst>
                                    </p:anim>
                                    <p:anim calcmode="lin" valueType="num">
                                      <p:cBhvr>
                                        <p:cTn id="261" dur="1000" fill="hold"/>
                                        <p:tgtEl>
                                          <p:spTgt spid="70"/>
                                        </p:tgtEl>
                                        <p:attrNameLst>
                                          <p:attrName>style.rotation</p:attrName>
                                        </p:attrNameLst>
                                      </p:cBhvr>
                                      <p:tavLst>
                                        <p:tav tm="0">
                                          <p:val>
                                            <p:fltVal val="90"/>
                                          </p:val>
                                        </p:tav>
                                        <p:tav tm="100000">
                                          <p:val>
                                            <p:fltVal val="0"/>
                                          </p:val>
                                        </p:tav>
                                      </p:tavLst>
                                    </p:anim>
                                    <p:animEffect transition="in" filter="fade">
                                      <p:cBhvr>
                                        <p:cTn id="262" dur="1000"/>
                                        <p:tgtEl>
                                          <p:spTgt spid="70"/>
                                        </p:tgtEl>
                                      </p:cBhvr>
                                    </p:animEffect>
                                  </p:childTnLst>
                                </p:cTn>
                              </p:par>
                            </p:childTnLst>
                          </p:cTn>
                        </p:par>
                      </p:childTnLst>
                    </p:cTn>
                  </p:par>
                  <p:par>
                    <p:cTn id="263" fill="hold">
                      <p:stCondLst>
                        <p:cond delay="indefinite"/>
                      </p:stCondLst>
                      <p:childTnLst>
                        <p:par>
                          <p:cTn id="264" fill="hold">
                            <p:stCondLst>
                              <p:cond delay="0"/>
                            </p:stCondLst>
                            <p:childTnLst>
                              <p:par>
                                <p:cTn id="265" presetID="1" presetClass="emph" presetSubtype="2" fill="remove" nodeType="clickEffect">
                                  <p:stCondLst>
                                    <p:cond delay="0"/>
                                  </p:stCondLst>
                                  <p:childTnLst>
                                    <p:animClr clrSpc="rgb" dir="cw">
                                      <p:cBhvr>
                                        <p:cTn id="266" dur="1000" fill="hold"/>
                                        <p:tgtEl>
                                          <p:spTgt spid="156"/>
                                        </p:tgtEl>
                                        <p:attrNameLst>
                                          <p:attrName>fillcolor</p:attrName>
                                        </p:attrNameLst>
                                      </p:cBhvr>
                                      <p:to>
                                        <a:schemeClr val="bg1"/>
                                      </p:to>
                                    </p:animClr>
                                    <p:set>
                                      <p:cBhvr>
                                        <p:cTn id="267" dur="1000" fill="hold"/>
                                        <p:tgtEl>
                                          <p:spTgt spid="156"/>
                                        </p:tgtEl>
                                        <p:attrNameLst>
                                          <p:attrName>fill.type</p:attrName>
                                        </p:attrNameLst>
                                      </p:cBhvr>
                                      <p:to>
                                        <p:strVal val="solid"/>
                                      </p:to>
                                    </p:set>
                                    <p:set>
                                      <p:cBhvr>
                                        <p:cTn id="268" dur="1000" fill="hold"/>
                                        <p:tgtEl>
                                          <p:spTgt spid="156"/>
                                        </p:tgtEl>
                                        <p:attrNameLst>
                                          <p:attrName>fill.on</p:attrName>
                                        </p:attrNameLst>
                                      </p:cBhvr>
                                      <p:to>
                                        <p:strVal val="true"/>
                                      </p:to>
                                    </p:set>
                                  </p:childTnLst>
                                </p:cTn>
                              </p:par>
                              <p:par>
                                <p:cTn id="269" presetID="1" presetClass="emph" presetSubtype="2" fill="remove" nodeType="withEffect">
                                  <p:stCondLst>
                                    <p:cond delay="0"/>
                                  </p:stCondLst>
                                  <p:childTnLst>
                                    <p:animClr clrSpc="rgb" dir="cw">
                                      <p:cBhvr>
                                        <p:cTn id="270" dur="1000" fill="hold"/>
                                        <p:tgtEl>
                                          <p:spTgt spid="101"/>
                                        </p:tgtEl>
                                        <p:attrNameLst>
                                          <p:attrName>fillcolor</p:attrName>
                                        </p:attrNameLst>
                                      </p:cBhvr>
                                      <p:to>
                                        <a:schemeClr val="tx1"/>
                                      </p:to>
                                    </p:animClr>
                                    <p:set>
                                      <p:cBhvr>
                                        <p:cTn id="271" dur="1000" fill="hold"/>
                                        <p:tgtEl>
                                          <p:spTgt spid="101"/>
                                        </p:tgtEl>
                                        <p:attrNameLst>
                                          <p:attrName>fill.type</p:attrName>
                                        </p:attrNameLst>
                                      </p:cBhvr>
                                      <p:to>
                                        <p:strVal val="solid"/>
                                      </p:to>
                                    </p:set>
                                    <p:set>
                                      <p:cBhvr>
                                        <p:cTn id="272" dur="1000" fill="hold"/>
                                        <p:tgtEl>
                                          <p:spTgt spid="101"/>
                                        </p:tgtEl>
                                        <p:attrNameLst>
                                          <p:attrName>fill.on</p:attrName>
                                        </p:attrNameLst>
                                      </p:cBhvr>
                                      <p:to>
                                        <p:strVal val="true"/>
                                      </p:to>
                                    </p:set>
                                  </p:childTnLst>
                                </p:cTn>
                              </p:par>
                              <p:par>
                                <p:cTn id="273" presetID="8" presetClass="emph" presetSubtype="0" fill="hold" grpId="7" nodeType="withEffect">
                                  <p:stCondLst>
                                    <p:cond delay="0"/>
                                  </p:stCondLst>
                                  <p:childTnLst>
                                    <p:animRot by="21600000">
                                      <p:cBhvr>
                                        <p:cTn id="274" dur="1000" fill="hold"/>
                                        <p:tgtEl>
                                          <p:spTgt spid="147"/>
                                        </p:tgtEl>
                                        <p:attrNameLst>
                                          <p:attrName>r</p:attrName>
                                        </p:attrNameLst>
                                      </p:cBhvr>
                                    </p:animRot>
                                  </p:childTnLst>
                                </p:cTn>
                              </p:par>
                            </p:childTnLst>
                          </p:cTn>
                        </p:par>
                        <p:par>
                          <p:cTn id="275" fill="hold">
                            <p:stCondLst>
                              <p:cond delay="1000"/>
                            </p:stCondLst>
                            <p:childTnLst>
                              <p:par>
                                <p:cTn id="276" presetID="1" presetClass="exit" presetSubtype="0" fill="hold" grpId="1" nodeType="afterEffect">
                                  <p:stCondLst>
                                    <p:cond delay="0"/>
                                  </p:stCondLst>
                                  <p:childTnLst>
                                    <p:set>
                                      <p:cBhvr>
                                        <p:cTn id="277" dur="1" fill="hold">
                                          <p:stCondLst>
                                            <p:cond delay="0"/>
                                          </p:stCondLst>
                                        </p:cTn>
                                        <p:tgtEl>
                                          <p:spTgt spid="101"/>
                                        </p:tgtEl>
                                        <p:attrNameLst>
                                          <p:attrName>style.visibility</p:attrName>
                                        </p:attrNameLst>
                                      </p:cBhvr>
                                      <p:to>
                                        <p:strVal val="hidden"/>
                                      </p:to>
                                    </p:set>
                                  </p:childTnLst>
                                </p:cTn>
                              </p:par>
                              <p:par>
                                <p:cTn id="278" presetID="3" presetClass="emph" presetSubtype="2" fill="hold" grpId="1" nodeType="withEffect">
                                  <p:stCondLst>
                                    <p:cond delay="0"/>
                                  </p:stCondLst>
                                  <p:childTnLst>
                                    <p:animClr clrSpc="rgb" dir="cw">
                                      <p:cBhvr override="childStyle">
                                        <p:cTn id="279" dur="1000" fill="hold"/>
                                        <p:tgtEl>
                                          <p:spTgt spid="136"/>
                                        </p:tgtEl>
                                        <p:attrNameLst>
                                          <p:attrName>style.color</p:attrName>
                                        </p:attrNameLst>
                                      </p:cBhvr>
                                      <p:to>
                                        <a:schemeClr val="tx1"/>
                                      </p:to>
                                    </p:animClr>
                                  </p:childTnLst>
                                </p:cTn>
                              </p:par>
                              <p:par>
                                <p:cTn id="280" presetID="31" presetClass="entr" presetSubtype="0" fill="hold" grpId="0" nodeType="withEffect">
                                  <p:stCondLst>
                                    <p:cond delay="0"/>
                                  </p:stCondLst>
                                  <p:childTnLst>
                                    <p:set>
                                      <p:cBhvr>
                                        <p:cTn id="281" dur="1" fill="hold">
                                          <p:stCondLst>
                                            <p:cond delay="0"/>
                                          </p:stCondLst>
                                        </p:cTn>
                                        <p:tgtEl>
                                          <p:spTgt spid="71"/>
                                        </p:tgtEl>
                                        <p:attrNameLst>
                                          <p:attrName>style.visibility</p:attrName>
                                        </p:attrNameLst>
                                      </p:cBhvr>
                                      <p:to>
                                        <p:strVal val="visible"/>
                                      </p:to>
                                    </p:set>
                                    <p:anim calcmode="lin" valueType="num">
                                      <p:cBhvr>
                                        <p:cTn id="282" dur="1000" fill="hold"/>
                                        <p:tgtEl>
                                          <p:spTgt spid="71"/>
                                        </p:tgtEl>
                                        <p:attrNameLst>
                                          <p:attrName>ppt_w</p:attrName>
                                        </p:attrNameLst>
                                      </p:cBhvr>
                                      <p:tavLst>
                                        <p:tav tm="0">
                                          <p:val>
                                            <p:fltVal val="0"/>
                                          </p:val>
                                        </p:tav>
                                        <p:tav tm="100000">
                                          <p:val>
                                            <p:strVal val="#ppt_w"/>
                                          </p:val>
                                        </p:tav>
                                      </p:tavLst>
                                    </p:anim>
                                    <p:anim calcmode="lin" valueType="num">
                                      <p:cBhvr>
                                        <p:cTn id="283" dur="1000" fill="hold"/>
                                        <p:tgtEl>
                                          <p:spTgt spid="71"/>
                                        </p:tgtEl>
                                        <p:attrNameLst>
                                          <p:attrName>ppt_h</p:attrName>
                                        </p:attrNameLst>
                                      </p:cBhvr>
                                      <p:tavLst>
                                        <p:tav tm="0">
                                          <p:val>
                                            <p:fltVal val="0"/>
                                          </p:val>
                                        </p:tav>
                                        <p:tav tm="100000">
                                          <p:val>
                                            <p:strVal val="#ppt_h"/>
                                          </p:val>
                                        </p:tav>
                                      </p:tavLst>
                                    </p:anim>
                                    <p:anim calcmode="lin" valueType="num">
                                      <p:cBhvr>
                                        <p:cTn id="284" dur="1000" fill="hold"/>
                                        <p:tgtEl>
                                          <p:spTgt spid="71"/>
                                        </p:tgtEl>
                                        <p:attrNameLst>
                                          <p:attrName>style.rotation</p:attrName>
                                        </p:attrNameLst>
                                      </p:cBhvr>
                                      <p:tavLst>
                                        <p:tav tm="0">
                                          <p:val>
                                            <p:fltVal val="90"/>
                                          </p:val>
                                        </p:tav>
                                        <p:tav tm="100000">
                                          <p:val>
                                            <p:fltVal val="0"/>
                                          </p:val>
                                        </p:tav>
                                      </p:tavLst>
                                    </p:anim>
                                    <p:animEffect transition="in" filter="fade">
                                      <p:cBhvr>
                                        <p:cTn id="285" dur="1000"/>
                                        <p:tgtEl>
                                          <p:spTgt spid="71"/>
                                        </p:tgtEl>
                                      </p:cBhvr>
                                    </p:animEffect>
                                  </p:childTnLst>
                                </p:cTn>
                              </p:par>
                            </p:childTnLst>
                          </p:cTn>
                        </p:par>
                      </p:childTnLst>
                    </p:cTn>
                  </p:par>
                  <p:par>
                    <p:cTn id="286" fill="hold">
                      <p:stCondLst>
                        <p:cond delay="indefinite"/>
                      </p:stCondLst>
                      <p:childTnLst>
                        <p:par>
                          <p:cTn id="287" fill="hold">
                            <p:stCondLst>
                              <p:cond delay="0"/>
                            </p:stCondLst>
                            <p:childTnLst>
                              <p:par>
                                <p:cTn id="288" presetID="1" presetClass="emph" presetSubtype="2" fill="remove" nodeType="clickEffect">
                                  <p:stCondLst>
                                    <p:cond delay="0"/>
                                  </p:stCondLst>
                                  <p:childTnLst>
                                    <p:animClr clrSpc="rgb" dir="cw">
                                      <p:cBhvr>
                                        <p:cTn id="289" dur="1000" fill="hold"/>
                                        <p:tgtEl>
                                          <p:spTgt spid="152"/>
                                        </p:tgtEl>
                                        <p:attrNameLst>
                                          <p:attrName>fillcolor</p:attrName>
                                        </p:attrNameLst>
                                      </p:cBhvr>
                                      <p:to>
                                        <a:schemeClr val="bg1"/>
                                      </p:to>
                                    </p:animClr>
                                    <p:set>
                                      <p:cBhvr>
                                        <p:cTn id="290" dur="1000" fill="hold"/>
                                        <p:tgtEl>
                                          <p:spTgt spid="152"/>
                                        </p:tgtEl>
                                        <p:attrNameLst>
                                          <p:attrName>fill.type</p:attrName>
                                        </p:attrNameLst>
                                      </p:cBhvr>
                                      <p:to>
                                        <p:strVal val="solid"/>
                                      </p:to>
                                    </p:set>
                                    <p:set>
                                      <p:cBhvr>
                                        <p:cTn id="291" dur="1000" fill="hold"/>
                                        <p:tgtEl>
                                          <p:spTgt spid="152"/>
                                        </p:tgtEl>
                                        <p:attrNameLst>
                                          <p:attrName>fill.on</p:attrName>
                                        </p:attrNameLst>
                                      </p:cBhvr>
                                      <p:to>
                                        <p:strVal val="true"/>
                                      </p:to>
                                    </p:set>
                                  </p:childTnLst>
                                </p:cTn>
                              </p:par>
                              <p:par>
                                <p:cTn id="292" presetID="1" presetClass="emph" presetSubtype="2" fill="remove" nodeType="withEffect">
                                  <p:stCondLst>
                                    <p:cond delay="0"/>
                                  </p:stCondLst>
                                  <p:childTnLst>
                                    <p:animClr clrSpc="rgb" dir="cw">
                                      <p:cBhvr>
                                        <p:cTn id="293" dur="1000" fill="hold"/>
                                        <p:tgtEl>
                                          <p:spTgt spid="75"/>
                                        </p:tgtEl>
                                        <p:attrNameLst>
                                          <p:attrName>fillcolor</p:attrName>
                                        </p:attrNameLst>
                                      </p:cBhvr>
                                      <p:to>
                                        <a:schemeClr val="tx1"/>
                                      </p:to>
                                    </p:animClr>
                                    <p:set>
                                      <p:cBhvr>
                                        <p:cTn id="294" dur="1000" fill="hold"/>
                                        <p:tgtEl>
                                          <p:spTgt spid="75"/>
                                        </p:tgtEl>
                                        <p:attrNameLst>
                                          <p:attrName>fill.type</p:attrName>
                                        </p:attrNameLst>
                                      </p:cBhvr>
                                      <p:to>
                                        <p:strVal val="solid"/>
                                      </p:to>
                                    </p:set>
                                    <p:set>
                                      <p:cBhvr>
                                        <p:cTn id="295" dur="1000" fill="hold"/>
                                        <p:tgtEl>
                                          <p:spTgt spid="75"/>
                                        </p:tgtEl>
                                        <p:attrNameLst>
                                          <p:attrName>fill.on</p:attrName>
                                        </p:attrNameLst>
                                      </p:cBhvr>
                                      <p:to>
                                        <p:strVal val="true"/>
                                      </p:to>
                                    </p:set>
                                  </p:childTnLst>
                                </p:cTn>
                              </p:par>
                              <p:par>
                                <p:cTn id="296" presetID="8" presetClass="emph" presetSubtype="0" fill="hold" grpId="8" nodeType="withEffect">
                                  <p:stCondLst>
                                    <p:cond delay="0"/>
                                  </p:stCondLst>
                                  <p:childTnLst>
                                    <p:animRot by="21600000">
                                      <p:cBhvr>
                                        <p:cTn id="297" dur="1000" fill="hold"/>
                                        <p:tgtEl>
                                          <p:spTgt spid="147"/>
                                        </p:tgtEl>
                                        <p:attrNameLst>
                                          <p:attrName>r</p:attrName>
                                        </p:attrNameLst>
                                      </p:cBhvr>
                                    </p:animRot>
                                  </p:childTnLst>
                                </p:cTn>
                              </p:par>
                              <p:par>
                                <p:cTn id="298" presetID="1" presetClass="exit" presetSubtype="0" fill="hold" grpId="1" nodeType="withEffect">
                                  <p:stCondLst>
                                    <p:cond delay="0"/>
                                  </p:stCondLst>
                                  <p:childTnLst>
                                    <p:set>
                                      <p:cBhvr>
                                        <p:cTn id="299" dur="1" fill="hold">
                                          <p:stCondLst>
                                            <p:cond delay="0"/>
                                          </p:stCondLst>
                                        </p:cTn>
                                        <p:tgtEl>
                                          <p:spTgt spid="75"/>
                                        </p:tgtEl>
                                        <p:attrNameLst>
                                          <p:attrName>style.visibility</p:attrName>
                                        </p:attrNameLst>
                                      </p:cBhvr>
                                      <p:to>
                                        <p:strVal val="hidden"/>
                                      </p:to>
                                    </p:set>
                                  </p:childTnLst>
                                </p:cTn>
                              </p:par>
                            </p:childTnLst>
                          </p:cTn>
                        </p:par>
                        <p:par>
                          <p:cTn id="300" fill="hold">
                            <p:stCondLst>
                              <p:cond delay="1000"/>
                            </p:stCondLst>
                            <p:childTnLst>
                              <p:par>
                                <p:cTn id="301" presetID="3" presetClass="emph" presetSubtype="2" fill="hold" grpId="1" nodeType="afterEffect">
                                  <p:stCondLst>
                                    <p:cond delay="0"/>
                                  </p:stCondLst>
                                  <p:childTnLst>
                                    <p:animClr clrSpc="rgb" dir="cw">
                                      <p:cBhvr override="childStyle">
                                        <p:cTn id="302" dur="1000" fill="hold"/>
                                        <p:tgtEl>
                                          <p:spTgt spid="134"/>
                                        </p:tgtEl>
                                        <p:attrNameLst>
                                          <p:attrName>style.color</p:attrName>
                                        </p:attrNameLst>
                                      </p:cBhvr>
                                      <p:to>
                                        <a:schemeClr val="tx1"/>
                                      </p:to>
                                    </p:animClr>
                                  </p:childTnLst>
                                </p:cTn>
                              </p:par>
                              <p:par>
                                <p:cTn id="303" presetID="31" presetClass="entr" presetSubtype="0" fill="hold" grpId="0" nodeType="withEffect">
                                  <p:stCondLst>
                                    <p:cond delay="0"/>
                                  </p:stCondLst>
                                  <p:childTnLst>
                                    <p:set>
                                      <p:cBhvr>
                                        <p:cTn id="304" dur="1" fill="hold">
                                          <p:stCondLst>
                                            <p:cond delay="0"/>
                                          </p:stCondLst>
                                        </p:cTn>
                                        <p:tgtEl>
                                          <p:spTgt spid="72"/>
                                        </p:tgtEl>
                                        <p:attrNameLst>
                                          <p:attrName>style.visibility</p:attrName>
                                        </p:attrNameLst>
                                      </p:cBhvr>
                                      <p:to>
                                        <p:strVal val="visible"/>
                                      </p:to>
                                    </p:set>
                                    <p:anim calcmode="lin" valueType="num">
                                      <p:cBhvr>
                                        <p:cTn id="305" dur="1000" fill="hold"/>
                                        <p:tgtEl>
                                          <p:spTgt spid="72"/>
                                        </p:tgtEl>
                                        <p:attrNameLst>
                                          <p:attrName>ppt_w</p:attrName>
                                        </p:attrNameLst>
                                      </p:cBhvr>
                                      <p:tavLst>
                                        <p:tav tm="0">
                                          <p:val>
                                            <p:fltVal val="0"/>
                                          </p:val>
                                        </p:tav>
                                        <p:tav tm="100000">
                                          <p:val>
                                            <p:strVal val="#ppt_w"/>
                                          </p:val>
                                        </p:tav>
                                      </p:tavLst>
                                    </p:anim>
                                    <p:anim calcmode="lin" valueType="num">
                                      <p:cBhvr>
                                        <p:cTn id="306" dur="1000" fill="hold"/>
                                        <p:tgtEl>
                                          <p:spTgt spid="72"/>
                                        </p:tgtEl>
                                        <p:attrNameLst>
                                          <p:attrName>ppt_h</p:attrName>
                                        </p:attrNameLst>
                                      </p:cBhvr>
                                      <p:tavLst>
                                        <p:tav tm="0">
                                          <p:val>
                                            <p:fltVal val="0"/>
                                          </p:val>
                                        </p:tav>
                                        <p:tav tm="100000">
                                          <p:val>
                                            <p:strVal val="#ppt_h"/>
                                          </p:val>
                                        </p:tav>
                                      </p:tavLst>
                                    </p:anim>
                                    <p:anim calcmode="lin" valueType="num">
                                      <p:cBhvr>
                                        <p:cTn id="307" dur="1000" fill="hold"/>
                                        <p:tgtEl>
                                          <p:spTgt spid="72"/>
                                        </p:tgtEl>
                                        <p:attrNameLst>
                                          <p:attrName>style.rotation</p:attrName>
                                        </p:attrNameLst>
                                      </p:cBhvr>
                                      <p:tavLst>
                                        <p:tav tm="0">
                                          <p:val>
                                            <p:fltVal val="90"/>
                                          </p:val>
                                        </p:tav>
                                        <p:tav tm="100000">
                                          <p:val>
                                            <p:fltVal val="0"/>
                                          </p:val>
                                        </p:tav>
                                      </p:tavLst>
                                    </p:anim>
                                    <p:animEffect transition="in" filter="fade">
                                      <p:cBhvr>
                                        <p:cTn id="308"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7" grpId="0" animBg="1"/>
      <p:bldP spid="147" grpId="1" animBg="1"/>
      <p:bldP spid="147" grpId="2" animBg="1"/>
      <p:bldP spid="147" grpId="3" animBg="1"/>
      <p:bldP spid="147" grpId="4" animBg="1"/>
      <p:bldP spid="147" grpId="5" animBg="1"/>
      <p:bldP spid="147" grpId="6" animBg="1"/>
      <p:bldP spid="147" grpId="7" animBg="1"/>
      <p:bldP spid="147" grpId="8" animBg="1"/>
      <p:bldP spid="62" grpId="0" animBg="1"/>
      <p:bldP spid="63" grpId="0" animBg="1"/>
      <p:bldP spid="64" grpId="0" animBg="1"/>
      <p:bldP spid="65" grpId="0" animBg="1"/>
      <p:bldP spid="67" grpId="0" animBg="1"/>
      <p:bldP spid="70" grpId="0" animBg="1"/>
      <p:bldP spid="97" grpId="0" animBg="1"/>
      <p:bldP spid="97" grpId="1" animBg="1"/>
      <p:bldP spid="95" grpId="0" animBg="1"/>
      <p:bldP spid="95" grpId="1" animBg="1"/>
      <p:bldP spid="93" grpId="0" animBg="1"/>
      <p:bldP spid="93" grpId="1" animBg="1"/>
      <p:bldP spid="100" grpId="0" animBg="1"/>
      <p:bldP spid="100" grpId="1" animBg="1"/>
      <p:bldP spid="104" grpId="0" animBg="1"/>
      <p:bldP spid="104" grpId="1" animBg="1"/>
      <p:bldP spid="103" grpId="0" animBg="1"/>
      <p:bldP spid="103" grpId="1" animBg="1"/>
      <p:bldP spid="101" grpId="0" animBg="1"/>
      <p:bldP spid="101" grpId="1" animBg="1"/>
      <p:bldP spid="75" grpId="0" animBg="1"/>
      <p:bldP spid="75" grpId="1" animBg="1"/>
      <p:bldP spid="76" grpId="0"/>
      <p:bldP spid="76" grpId="1"/>
      <p:bldP spid="135" grpId="0"/>
      <p:bldP spid="134" grpId="0" animBg="1"/>
      <p:bldP spid="134" grpId="1" animBg="1"/>
      <p:bldP spid="136" grpId="0" animBg="1"/>
      <p:bldP spid="136" grpId="1" animBg="1"/>
      <p:bldP spid="137" grpId="0" animBg="1"/>
      <p:bldP spid="137" grpId="1" animBg="1"/>
      <p:bldP spid="138" grpId="0" animBg="1"/>
      <p:bldP spid="138" grpId="1" animBg="1"/>
      <p:bldP spid="139" grpId="0" animBg="1"/>
      <p:bldP spid="139" grpId="1" animBg="1"/>
      <p:bldP spid="140" grpId="0" animBg="1"/>
      <p:bldP spid="140" grpId="1" animBg="1"/>
      <p:bldP spid="141" grpId="0" animBg="1"/>
      <p:bldP spid="141" grpId="1" animBg="1"/>
      <p:bldP spid="143" grpId="0" animBg="1"/>
      <p:bldP spid="143" grpId="1" animBg="1"/>
      <p:bldP spid="152" grpId="0" animBg="1"/>
      <p:bldP spid="156" grpId="0" animBg="1"/>
      <p:bldP spid="157" grpId="0" animBg="1"/>
      <p:bldP spid="158" grpId="0" animBg="1"/>
      <p:bldP spid="159" grpId="0" animBg="1"/>
      <p:bldP spid="160" grpId="0" animBg="1"/>
      <p:bldP spid="161" grpId="0" animBg="1"/>
      <p:bldP spid="162" grpId="0" animBg="1"/>
      <p:bldP spid="154" grpId="0"/>
      <p:bldP spid="68" grpId="0"/>
      <p:bldP spid="61" grpId="0"/>
      <p:bldP spid="71" grpId="0" animBg="1"/>
      <p:bldP spid="7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66A964-1CB4-4ACA-819C-38FA93F19915}"/>
              </a:ext>
            </a:extLst>
          </p:cNvPr>
          <p:cNvPicPr>
            <a:picLocks noChangeAspect="1"/>
          </p:cNvPicPr>
          <p:nvPr/>
        </p:nvPicPr>
        <p:blipFill>
          <a:blip r:embed="rId3"/>
          <a:stretch>
            <a:fillRect/>
          </a:stretch>
        </p:blipFill>
        <p:spPr>
          <a:xfrm>
            <a:off x="2382281" y="0"/>
            <a:ext cx="7427437" cy="6858000"/>
          </a:xfrm>
          <a:prstGeom prst="rect">
            <a:avLst/>
          </a:prstGeom>
        </p:spPr>
      </p:pic>
    </p:spTree>
    <p:extLst>
      <p:ext uri="{BB962C8B-B14F-4D97-AF65-F5344CB8AC3E}">
        <p14:creationId xmlns:p14="http://schemas.microsoft.com/office/powerpoint/2010/main" val="34992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2DB8-7067-4839-B11E-EB333D5BE65A}"/>
              </a:ext>
            </a:extLst>
          </p:cNvPr>
          <p:cNvSpPr>
            <a:spLocks noGrp="1"/>
          </p:cNvSpPr>
          <p:nvPr>
            <p:ph type="title"/>
          </p:nvPr>
        </p:nvSpPr>
        <p:spPr/>
        <p:txBody>
          <a:bodyPr/>
          <a:lstStyle/>
          <a:p>
            <a:r>
              <a:rPr lang="en-AU" dirty="0"/>
              <a:t>It that it then? Is all encryption broken?</a:t>
            </a:r>
          </a:p>
        </p:txBody>
      </p:sp>
      <p:sp>
        <p:nvSpPr>
          <p:cNvPr id="3" name="Content Placeholder 2">
            <a:extLst>
              <a:ext uri="{FF2B5EF4-FFF2-40B4-BE49-F238E27FC236}">
                <a16:creationId xmlns:a16="http://schemas.microsoft.com/office/drawing/2014/main" id="{FF3AC2EF-649A-4813-968D-6F2C75D2C75D}"/>
              </a:ext>
            </a:extLst>
          </p:cNvPr>
          <p:cNvSpPr>
            <a:spLocks noGrp="1"/>
          </p:cNvSpPr>
          <p:nvPr>
            <p:ph idx="1"/>
          </p:nvPr>
        </p:nvSpPr>
        <p:spPr/>
        <p:txBody>
          <a:bodyPr/>
          <a:lstStyle/>
          <a:p>
            <a:pPr marL="0" indent="0" algn="ctr">
              <a:buNone/>
            </a:pPr>
            <a:r>
              <a:rPr lang="en-AU" dirty="0">
                <a:solidFill>
                  <a:srgbClr val="66FFFF"/>
                </a:solidFill>
                <a:latin typeface="Latin Modern Mono Caps" pitchFamily="17"/>
              </a:rPr>
              <a:t>In short … no.  In this case it was the </a:t>
            </a:r>
            <a:br>
              <a:rPr lang="en-AU" dirty="0">
                <a:solidFill>
                  <a:srgbClr val="66FFFF"/>
                </a:solidFill>
                <a:latin typeface="Latin Modern Mono Caps" pitchFamily="17"/>
              </a:rPr>
            </a:br>
            <a:r>
              <a:rPr lang="en-AU" b="1" dirty="0">
                <a:solidFill>
                  <a:srgbClr val="66FFFF"/>
                </a:solidFill>
                <a:latin typeface="Latin Modern Mono Caps" pitchFamily="17"/>
              </a:rPr>
              <a:t>IMPLEMENTATION </a:t>
            </a:r>
            <a:r>
              <a:rPr lang="en-AU" dirty="0">
                <a:solidFill>
                  <a:srgbClr val="66FFFF"/>
                </a:solidFill>
                <a:latin typeface="Latin Modern Mono Caps" pitchFamily="17"/>
              </a:rPr>
              <a:t>that broke the security.</a:t>
            </a:r>
          </a:p>
          <a:p>
            <a:endParaRPr lang="en-AU" dirty="0"/>
          </a:p>
        </p:txBody>
      </p:sp>
    </p:spTree>
    <p:extLst>
      <p:ext uri="{BB962C8B-B14F-4D97-AF65-F5344CB8AC3E}">
        <p14:creationId xmlns:p14="http://schemas.microsoft.com/office/powerpoint/2010/main" val="108028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8E1FD-CA39-422D-9E26-0F758B1CB830}"/>
              </a:ext>
            </a:extLst>
          </p:cNvPr>
          <p:cNvSpPr>
            <a:spLocks noGrp="1"/>
          </p:cNvSpPr>
          <p:nvPr>
            <p:ph type="title"/>
          </p:nvPr>
        </p:nvSpPr>
        <p:spPr/>
        <p:txBody>
          <a:bodyPr/>
          <a:lstStyle/>
          <a:p>
            <a:r>
              <a:rPr lang="en-AU" dirty="0"/>
              <a:t>Modern vulnerabilities</a:t>
            </a:r>
          </a:p>
        </p:txBody>
      </p:sp>
      <p:sp>
        <p:nvSpPr>
          <p:cNvPr id="3" name="Content Placeholder 2">
            <a:extLst>
              <a:ext uri="{FF2B5EF4-FFF2-40B4-BE49-F238E27FC236}">
                <a16:creationId xmlns:a16="http://schemas.microsoft.com/office/drawing/2014/main" id="{402D6BE6-7AD7-425E-98F1-CDD4C896AD50}"/>
              </a:ext>
            </a:extLst>
          </p:cNvPr>
          <p:cNvSpPr>
            <a:spLocks noGrp="1"/>
          </p:cNvSpPr>
          <p:nvPr>
            <p:ph idx="1"/>
          </p:nvPr>
        </p:nvSpPr>
        <p:spPr/>
        <p:txBody>
          <a:bodyPr>
            <a:normAutofit lnSpcReduction="10000"/>
          </a:bodyPr>
          <a:lstStyle/>
          <a:p>
            <a:pPr algn="just"/>
            <a:r>
              <a:rPr lang="en-AU" b="1" dirty="0">
                <a:solidFill>
                  <a:srgbClr val="66FFFF"/>
                </a:solidFill>
              </a:rPr>
              <a:t>ROBOT (Return Of </a:t>
            </a:r>
            <a:r>
              <a:rPr lang="en-AU" b="1" dirty="0" err="1">
                <a:solidFill>
                  <a:srgbClr val="66FFFF"/>
                </a:solidFill>
              </a:rPr>
              <a:t>Bleichenbacher's</a:t>
            </a:r>
            <a:r>
              <a:rPr lang="en-AU" b="1" dirty="0">
                <a:solidFill>
                  <a:srgbClr val="66FFFF"/>
                </a:solidFill>
              </a:rPr>
              <a:t> Oracle Threat) Attack</a:t>
            </a:r>
          </a:p>
          <a:p>
            <a:pPr lvl="1" algn="just"/>
            <a:r>
              <a:rPr lang="en-AU" b="1" dirty="0">
                <a:solidFill>
                  <a:srgbClr val="66FFFF"/>
                </a:solidFill>
              </a:rPr>
              <a:t>Cisco</a:t>
            </a:r>
          </a:p>
          <a:p>
            <a:pPr lvl="1" algn="just"/>
            <a:r>
              <a:rPr lang="en-AU" b="1" dirty="0">
                <a:solidFill>
                  <a:srgbClr val="66FFFF"/>
                </a:solidFill>
              </a:rPr>
              <a:t>F5</a:t>
            </a:r>
          </a:p>
          <a:p>
            <a:pPr lvl="1" algn="just"/>
            <a:r>
              <a:rPr lang="en-AU" b="1" dirty="0">
                <a:solidFill>
                  <a:srgbClr val="66FFFF"/>
                </a:solidFill>
              </a:rPr>
              <a:t>Citrix</a:t>
            </a:r>
          </a:p>
          <a:p>
            <a:pPr lvl="1" algn="just"/>
            <a:r>
              <a:rPr lang="en-AU" b="1" dirty="0">
                <a:solidFill>
                  <a:srgbClr val="66FFFF"/>
                </a:solidFill>
              </a:rPr>
              <a:t>Facebook</a:t>
            </a:r>
          </a:p>
          <a:p>
            <a:pPr lvl="1" algn="just"/>
            <a:r>
              <a:rPr lang="en-AU" b="1" dirty="0" err="1">
                <a:solidFill>
                  <a:srgbClr val="66FFFF"/>
                </a:solidFill>
              </a:rPr>
              <a:t>Paypal</a:t>
            </a:r>
            <a:endParaRPr lang="en-AU" b="1" dirty="0">
              <a:solidFill>
                <a:srgbClr val="66FFFF"/>
              </a:solidFill>
            </a:endParaRPr>
          </a:p>
          <a:p>
            <a:pPr lvl="1" algn="just"/>
            <a:r>
              <a:rPr lang="en-AU" b="1" dirty="0">
                <a:solidFill>
                  <a:srgbClr val="66FFFF"/>
                </a:solidFill>
              </a:rPr>
              <a:t>Vulnerable subdomains on 27 of the top 100 domains as ranked by Alexa.</a:t>
            </a:r>
          </a:p>
          <a:p>
            <a:pPr algn="just"/>
            <a:r>
              <a:rPr lang="en-AU" b="1" dirty="0">
                <a:solidFill>
                  <a:srgbClr val="66FFFF"/>
                </a:solidFill>
              </a:rPr>
              <a:t>https://robotattack.org/</a:t>
            </a:r>
          </a:p>
        </p:txBody>
      </p:sp>
    </p:spTree>
    <p:extLst>
      <p:ext uri="{BB962C8B-B14F-4D97-AF65-F5344CB8AC3E}">
        <p14:creationId xmlns:p14="http://schemas.microsoft.com/office/powerpoint/2010/main" val="218368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5122-5689-4DA9-BFEF-4E7FE1680BF0}"/>
              </a:ext>
            </a:extLst>
          </p:cNvPr>
          <p:cNvSpPr>
            <a:spLocks noGrp="1"/>
          </p:cNvSpPr>
          <p:nvPr>
            <p:ph type="title"/>
          </p:nvPr>
        </p:nvSpPr>
        <p:spPr/>
        <p:txBody>
          <a:bodyPr/>
          <a:lstStyle/>
          <a:p>
            <a:r>
              <a:rPr lang="en-AU" dirty="0"/>
              <a:t>No matter what encryption is used</a:t>
            </a:r>
          </a:p>
        </p:txBody>
      </p:sp>
      <p:sp>
        <p:nvSpPr>
          <p:cNvPr id="3" name="Content Placeholder 2">
            <a:extLst>
              <a:ext uri="{FF2B5EF4-FFF2-40B4-BE49-F238E27FC236}">
                <a16:creationId xmlns:a16="http://schemas.microsoft.com/office/drawing/2014/main" id="{C1AA861F-A2C5-4125-8715-E3C1632196BF}"/>
              </a:ext>
            </a:extLst>
          </p:cNvPr>
          <p:cNvSpPr>
            <a:spLocks noGrp="1"/>
          </p:cNvSpPr>
          <p:nvPr>
            <p:ph idx="1"/>
          </p:nvPr>
        </p:nvSpPr>
        <p:spPr/>
        <p:txBody>
          <a:bodyPr/>
          <a:lstStyle/>
          <a:p>
            <a:r>
              <a:rPr lang="en-AU" dirty="0"/>
              <a:t>The problem is reduced to:</a:t>
            </a:r>
          </a:p>
          <a:p>
            <a:pPr marL="0" indent="0" algn="ctr">
              <a:buNone/>
            </a:pPr>
            <a:r>
              <a:rPr lang="en-AU" sz="6000" dirty="0">
                <a:solidFill>
                  <a:srgbClr val="66FFFF"/>
                </a:solidFill>
              </a:rPr>
              <a:t>Number of Bytes x 256</a:t>
            </a:r>
          </a:p>
        </p:txBody>
      </p:sp>
    </p:spTree>
    <p:extLst>
      <p:ext uri="{BB962C8B-B14F-4D97-AF65-F5344CB8AC3E}">
        <p14:creationId xmlns:p14="http://schemas.microsoft.com/office/powerpoint/2010/main" val="8591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5122-5689-4DA9-BFEF-4E7FE1680BF0}"/>
              </a:ext>
            </a:extLst>
          </p:cNvPr>
          <p:cNvSpPr>
            <a:spLocks noGrp="1"/>
          </p:cNvSpPr>
          <p:nvPr>
            <p:ph type="title"/>
          </p:nvPr>
        </p:nvSpPr>
        <p:spPr/>
        <p:txBody>
          <a:bodyPr/>
          <a:lstStyle/>
          <a:p>
            <a:r>
              <a:rPr lang="en-AU" dirty="0"/>
              <a:t>No matter what encryption is used (</a:t>
            </a:r>
            <a:r>
              <a:rPr lang="en-AU" dirty="0" err="1"/>
              <a:t>cont</a:t>
            </a:r>
            <a:r>
              <a:rPr lang="en-AU" dirty="0"/>
              <a:t>…)</a:t>
            </a:r>
          </a:p>
        </p:txBody>
      </p:sp>
      <p:sp>
        <p:nvSpPr>
          <p:cNvPr id="3" name="Content Placeholder 2">
            <a:extLst>
              <a:ext uri="{FF2B5EF4-FFF2-40B4-BE49-F238E27FC236}">
                <a16:creationId xmlns:a16="http://schemas.microsoft.com/office/drawing/2014/main" id="{C1AA861F-A2C5-4125-8715-E3C1632196BF}"/>
              </a:ext>
            </a:extLst>
          </p:cNvPr>
          <p:cNvSpPr>
            <a:spLocks noGrp="1"/>
          </p:cNvSpPr>
          <p:nvPr>
            <p:ph idx="1"/>
          </p:nvPr>
        </p:nvSpPr>
        <p:spPr/>
        <p:txBody>
          <a:bodyPr/>
          <a:lstStyle/>
          <a:p>
            <a:r>
              <a:rPr lang="en-AU" dirty="0"/>
              <a:t>This is on average:</a:t>
            </a:r>
          </a:p>
          <a:p>
            <a:pPr marL="0" indent="0" algn="ctr">
              <a:buNone/>
            </a:pPr>
            <a:r>
              <a:rPr lang="en-AU" sz="6000" dirty="0">
                <a:solidFill>
                  <a:srgbClr val="66FFFF"/>
                </a:solidFill>
              </a:rPr>
              <a:t>Number of Bytes x 128</a:t>
            </a:r>
          </a:p>
        </p:txBody>
      </p:sp>
    </p:spTree>
    <p:extLst>
      <p:ext uri="{BB962C8B-B14F-4D97-AF65-F5344CB8AC3E}">
        <p14:creationId xmlns:p14="http://schemas.microsoft.com/office/powerpoint/2010/main" val="394961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372B-14BA-42BE-BC8C-DD5FD781B59D}"/>
              </a:ext>
            </a:extLst>
          </p:cNvPr>
          <p:cNvSpPr>
            <a:spLocks noGrp="1"/>
          </p:cNvSpPr>
          <p:nvPr>
            <p:ph type="title"/>
          </p:nvPr>
        </p:nvSpPr>
        <p:spPr/>
        <p:txBody>
          <a:bodyPr/>
          <a:lstStyle/>
          <a:p>
            <a:r>
              <a:rPr lang="en-AU" dirty="0"/>
              <a:t>Demonstration: SUPASECURE VOTING SYSTEM</a:t>
            </a:r>
          </a:p>
        </p:txBody>
      </p:sp>
      <p:sp>
        <p:nvSpPr>
          <p:cNvPr id="3" name="Text Placeholder 2">
            <a:extLst>
              <a:ext uri="{FF2B5EF4-FFF2-40B4-BE49-F238E27FC236}">
                <a16:creationId xmlns:a16="http://schemas.microsoft.com/office/drawing/2014/main" id="{861A0F4F-E8BA-4993-8DF7-1B8B10F7F191}"/>
              </a:ext>
            </a:extLst>
          </p:cNvPr>
          <p:cNvSpPr>
            <a:spLocks noGrp="1"/>
          </p:cNvSpPr>
          <p:nvPr>
            <p:ph type="body" idx="1"/>
          </p:nvPr>
        </p:nvSpPr>
        <p:spPr/>
        <p:txBody>
          <a:bodyPr/>
          <a:lstStyle/>
          <a:p>
            <a:r>
              <a:rPr lang="en-AU" dirty="0">
                <a:solidFill>
                  <a:srgbClr val="66FFFF"/>
                </a:solidFill>
              </a:rPr>
              <a:t>Jules </a:t>
            </a:r>
            <a:r>
              <a:rPr lang="en-AU" dirty="0" err="1">
                <a:solidFill>
                  <a:srgbClr val="66FFFF"/>
                </a:solidFill>
              </a:rPr>
              <a:t>Rigaudie</a:t>
            </a:r>
            <a:endParaRPr lang="en-AU" dirty="0">
              <a:solidFill>
                <a:srgbClr val="66FFFF"/>
              </a:solidFill>
            </a:endParaRPr>
          </a:p>
        </p:txBody>
      </p:sp>
    </p:spTree>
    <p:extLst>
      <p:ext uri="{BB962C8B-B14F-4D97-AF65-F5344CB8AC3E}">
        <p14:creationId xmlns:p14="http://schemas.microsoft.com/office/powerpoint/2010/main" val="392255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399A-2304-469F-97E4-ADB739D489FF}"/>
              </a:ext>
            </a:extLst>
          </p:cNvPr>
          <p:cNvSpPr>
            <a:spLocks noGrp="1"/>
          </p:cNvSpPr>
          <p:nvPr>
            <p:ph type="title"/>
          </p:nvPr>
        </p:nvSpPr>
        <p:spPr/>
        <p:txBody>
          <a:bodyPr/>
          <a:lstStyle/>
          <a:p>
            <a:r>
              <a:rPr lang="en-AU" dirty="0"/>
              <a:t>how to prevent a padding oracle attack</a:t>
            </a:r>
          </a:p>
        </p:txBody>
      </p:sp>
      <p:sp>
        <p:nvSpPr>
          <p:cNvPr id="3" name="Text Placeholder 2">
            <a:extLst>
              <a:ext uri="{FF2B5EF4-FFF2-40B4-BE49-F238E27FC236}">
                <a16:creationId xmlns:a16="http://schemas.microsoft.com/office/drawing/2014/main" id="{1D0ACAD2-B988-4C5A-A7E8-4CFBA6790A8D}"/>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16101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D383-49D8-4841-83FB-C2A7F6BD0FBF}"/>
              </a:ext>
            </a:extLst>
          </p:cNvPr>
          <p:cNvSpPr>
            <a:spLocks noGrp="1"/>
          </p:cNvSpPr>
          <p:nvPr>
            <p:ph type="title"/>
          </p:nvPr>
        </p:nvSpPr>
        <p:spPr/>
        <p:txBody>
          <a:bodyPr/>
          <a:lstStyle/>
          <a:p>
            <a:r>
              <a:rPr lang="en-AU" dirty="0"/>
              <a:t>Questions and answers</a:t>
            </a:r>
          </a:p>
        </p:txBody>
      </p:sp>
      <p:sp>
        <p:nvSpPr>
          <p:cNvPr id="3" name="Text Placeholder 2">
            <a:extLst>
              <a:ext uri="{FF2B5EF4-FFF2-40B4-BE49-F238E27FC236}">
                <a16:creationId xmlns:a16="http://schemas.microsoft.com/office/drawing/2014/main" id="{451CACA5-C4C2-4BE9-8761-560706E90B83}"/>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40837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D383-49D8-4841-83FB-C2A7F6BD0FBF}"/>
              </a:ext>
            </a:extLst>
          </p:cNvPr>
          <p:cNvSpPr>
            <a:spLocks noGrp="1"/>
          </p:cNvSpPr>
          <p:nvPr>
            <p:ph type="title"/>
          </p:nvPr>
        </p:nvSpPr>
        <p:spPr/>
        <p:txBody>
          <a:bodyPr/>
          <a:lstStyle/>
          <a:p>
            <a:r>
              <a:rPr lang="en-AU" dirty="0"/>
              <a:t>HOMEWORK</a:t>
            </a:r>
          </a:p>
        </p:txBody>
      </p:sp>
      <p:sp>
        <p:nvSpPr>
          <p:cNvPr id="3" name="Text Placeholder 2">
            <a:extLst>
              <a:ext uri="{FF2B5EF4-FFF2-40B4-BE49-F238E27FC236}">
                <a16:creationId xmlns:a16="http://schemas.microsoft.com/office/drawing/2014/main" id="{451CACA5-C4C2-4BE9-8761-560706E90B83}"/>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897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72FD15-E0B7-4B8B-A899-1CADDB112346}"/>
              </a:ext>
            </a:extLst>
          </p:cNvPr>
          <p:cNvSpPr>
            <a:spLocks noGrp="1"/>
          </p:cNvSpPr>
          <p:nvPr>
            <p:ph type="ctrTitle"/>
          </p:nvPr>
        </p:nvSpPr>
        <p:spPr/>
        <p:txBody>
          <a:bodyPr/>
          <a:lstStyle/>
          <a:p>
            <a:r>
              <a:rPr lang="en-AU" dirty="0"/>
              <a:t>Thank you</a:t>
            </a:r>
          </a:p>
        </p:txBody>
      </p:sp>
      <p:sp>
        <p:nvSpPr>
          <p:cNvPr id="5" name="Subtitle 4">
            <a:extLst>
              <a:ext uri="{FF2B5EF4-FFF2-40B4-BE49-F238E27FC236}">
                <a16:creationId xmlns:a16="http://schemas.microsoft.com/office/drawing/2014/main" id="{F3B7B340-4E11-4BFF-AC45-5D81BC76FD0A}"/>
              </a:ext>
            </a:extLst>
          </p:cNvPr>
          <p:cNvSpPr>
            <a:spLocks noGrp="1"/>
          </p:cNvSpPr>
          <p:nvPr>
            <p:ph type="subTitle" idx="1"/>
          </p:nvPr>
        </p:nvSpPr>
        <p:spPr/>
        <p:txBody>
          <a:bodyPr/>
          <a:lstStyle/>
          <a:p>
            <a:r>
              <a:rPr lang="en-AU" b="1" dirty="0">
                <a:solidFill>
                  <a:srgbClr val="66FFFF"/>
                </a:solidFill>
              </a:rPr>
              <a:t>From the team:</a:t>
            </a:r>
            <a:r>
              <a:rPr lang="en-AU" dirty="0">
                <a:solidFill>
                  <a:srgbClr val="66FFFF"/>
                </a:solidFill>
              </a:rPr>
              <a:t> Samuel Clarke, </a:t>
            </a:r>
            <a:r>
              <a:rPr lang="en-AU" dirty="0" err="1">
                <a:solidFill>
                  <a:srgbClr val="66FFFF"/>
                </a:solidFill>
              </a:rPr>
              <a:t>jules</a:t>
            </a:r>
            <a:r>
              <a:rPr lang="en-AU" dirty="0">
                <a:solidFill>
                  <a:srgbClr val="66FFFF"/>
                </a:solidFill>
              </a:rPr>
              <a:t> </a:t>
            </a:r>
            <a:r>
              <a:rPr lang="en-AU" dirty="0" err="1">
                <a:solidFill>
                  <a:srgbClr val="66FFFF"/>
                </a:solidFill>
              </a:rPr>
              <a:t>rigaudie</a:t>
            </a:r>
            <a:r>
              <a:rPr lang="en-AU" dirty="0">
                <a:solidFill>
                  <a:srgbClr val="66FFFF"/>
                </a:solidFill>
              </a:rPr>
              <a:t>, Stephen wang, </a:t>
            </a:r>
            <a:r>
              <a:rPr lang="en-AU" dirty="0" err="1">
                <a:solidFill>
                  <a:srgbClr val="66FFFF"/>
                </a:solidFill>
              </a:rPr>
              <a:t>hao</a:t>
            </a:r>
            <a:r>
              <a:rPr lang="en-AU" dirty="0">
                <a:solidFill>
                  <a:srgbClr val="66FFFF"/>
                </a:solidFill>
              </a:rPr>
              <a:t> </a:t>
            </a:r>
            <a:r>
              <a:rPr lang="en-AU" dirty="0" err="1">
                <a:solidFill>
                  <a:srgbClr val="66FFFF"/>
                </a:solidFill>
              </a:rPr>
              <a:t>ni</a:t>
            </a:r>
            <a:r>
              <a:rPr lang="en-AU" dirty="0">
                <a:solidFill>
                  <a:srgbClr val="66FFFF"/>
                </a:solidFill>
              </a:rPr>
              <a:t>, melena </a:t>
            </a:r>
            <a:r>
              <a:rPr lang="en-AU" dirty="0" err="1">
                <a:solidFill>
                  <a:srgbClr val="66FFFF"/>
                </a:solidFill>
              </a:rPr>
              <a:t>jordanova</a:t>
            </a:r>
            <a:r>
              <a:rPr lang="en-AU" dirty="0">
                <a:solidFill>
                  <a:srgbClr val="66FFFF"/>
                </a:solidFill>
              </a:rPr>
              <a:t>, </a:t>
            </a:r>
            <a:r>
              <a:rPr lang="en-AU" dirty="0" err="1">
                <a:solidFill>
                  <a:srgbClr val="66FFFF"/>
                </a:solidFill>
              </a:rPr>
              <a:t>phet</a:t>
            </a:r>
            <a:r>
              <a:rPr lang="en-AU" dirty="0">
                <a:solidFill>
                  <a:srgbClr val="66FFFF"/>
                </a:solidFill>
              </a:rPr>
              <a:t> </a:t>
            </a:r>
            <a:r>
              <a:rPr lang="en-AU" dirty="0" err="1">
                <a:solidFill>
                  <a:srgbClr val="66FFFF"/>
                </a:solidFill>
              </a:rPr>
              <a:t>photirath</a:t>
            </a:r>
            <a:endParaRPr lang="en-AU" dirty="0">
              <a:solidFill>
                <a:srgbClr val="66FFFF"/>
              </a:solidFill>
            </a:endParaRPr>
          </a:p>
        </p:txBody>
      </p:sp>
    </p:spTree>
    <p:extLst>
      <p:ext uri="{BB962C8B-B14F-4D97-AF65-F5344CB8AC3E}">
        <p14:creationId xmlns:p14="http://schemas.microsoft.com/office/powerpoint/2010/main" val="412580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iterate type="lt">
                                    <p:tmPct val="10000"/>
                                  </p:iterate>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8E1FD-CA39-422D-9E26-0F758B1CB830}"/>
              </a:ext>
            </a:extLst>
          </p:cNvPr>
          <p:cNvSpPr>
            <a:spLocks noGrp="1"/>
          </p:cNvSpPr>
          <p:nvPr>
            <p:ph type="title"/>
          </p:nvPr>
        </p:nvSpPr>
        <p:spPr/>
        <p:txBody>
          <a:bodyPr/>
          <a:lstStyle/>
          <a:p>
            <a:r>
              <a:rPr lang="en-AU" dirty="0"/>
              <a:t>The essence of padding oracles</a:t>
            </a:r>
          </a:p>
        </p:txBody>
      </p:sp>
      <p:sp>
        <p:nvSpPr>
          <p:cNvPr id="3" name="Content Placeholder 2">
            <a:extLst>
              <a:ext uri="{FF2B5EF4-FFF2-40B4-BE49-F238E27FC236}">
                <a16:creationId xmlns:a16="http://schemas.microsoft.com/office/drawing/2014/main" id="{402D6BE6-7AD7-425E-98F1-CDD4C896AD50}"/>
              </a:ext>
            </a:extLst>
          </p:cNvPr>
          <p:cNvSpPr>
            <a:spLocks noGrp="1"/>
          </p:cNvSpPr>
          <p:nvPr>
            <p:ph idx="1"/>
          </p:nvPr>
        </p:nvSpPr>
        <p:spPr/>
        <p:txBody>
          <a:bodyPr/>
          <a:lstStyle/>
          <a:p>
            <a:pPr marL="0" indent="0" algn="just">
              <a:buNone/>
            </a:pPr>
            <a:r>
              <a:rPr lang="en-AU" i="1" dirty="0">
                <a:solidFill>
                  <a:srgbClr val="66FFFF"/>
                </a:solidFill>
              </a:rPr>
              <a:t>“Scheme so as to discover his plans and the likelihood of their success. Rouse him, and learn the principle of his activity or inactivity. Force him to reveal himself, so as to find out his vulnerable spots.”</a:t>
            </a:r>
          </a:p>
          <a:p>
            <a:pPr marL="0" indent="0" algn="r">
              <a:buNone/>
            </a:pPr>
            <a:r>
              <a:rPr lang="en-AU" b="1" i="1" dirty="0">
                <a:solidFill>
                  <a:srgbClr val="66FFFF"/>
                </a:solidFill>
              </a:rPr>
              <a:t>- Sun Tzu</a:t>
            </a:r>
          </a:p>
        </p:txBody>
      </p:sp>
    </p:spTree>
    <p:extLst>
      <p:ext uri="{BB962C8B-B14F-4D97-AF65-F5344CB8AC3E}">
        <p14:creationId xmlns:p14="http://schemas.microsoft.com/office/powerpoint/2010/main" val="246792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500"/>
                            </p:stCondLst>
                            <p:childTnLst>
                              <p:par>
                                <p:cTn id="15" presetID="10" presetClass="entr" presetSubtype="0" fill="hold" nodeType="afterEffect">
                                  <p:stCondLst>
                                    <p:cond delay="100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CA0F8-0EF8-4FA7-B98A-EB224DFD1DCB}"/>
              </a:ext>
            </a:extLst>
          </p:cNvPr>
          <p:cNvSpPr>
            <a:spLocks noGrp="1"/>
          </p:cNvSpPr>
          <p:nvPr>
            <p:ph type="title"/>
          </p:nvPr>
        </p:nvSpPr>
        <p:spPr/>
        <p:txBody>
          <a:bodyPr/>
          <a:lstStyle/>
          <a:p>
            <a:r>
              <a:rPr lang="en-AU" dirty="0"/>
              <a:t>What is Cipher block chaining (</a:t>
            </a:r>
            <a:r>
              <a:rPr lang="en-AU" dirty="0" err="1"/>
              <a:t>cbc</a:t>
            </a:r>
            <a:r>
              <a:rPr lang="en-AU" dirty="0"/>
              <a:t>)?</a:t>
            </a:r>
          </a:p>
        </p:txBody>
      </p:sp>
      <p:sp>
        <p:nvSpPr>
          <p:cNvPr id="5" name="Text Placeholder 4">
            <a:extLst>
              <a:ext uri="{FF2B5EF4-FFF2-40B4-BE49-F238E27FC236}">
                <a16:creationId xmlns:a16="http://schemas.microsoft.com/office/drawing/2014/main" id="{87FDEBB8-C128-473E-8ABB-19806210D122}"/>
              </a:ext>
            </a:extLst>
          </p:cNvPr>
          <p:cNvSpPr>
            <a:spLocks noGrp="1"/>
          </p:cNvSpPr>
          <p:nvPr>
            <p:ph type="body" idx="1"/>
          </p:nvPr>
        </p:nvSpPr>
        <p:spPr/>
        <p:txBody>
          <a:bodyPr/>
          <a:lstStyle/>
          <a:p>
            <a:r>
              <a:rPr lang="en-AU" dirty="0">
                <a:solidFill>
                  <a:srgbClr val="66FFFF"/>
                </a:solidFill>
              </a:rPr>
              <a:t>Melena </a:t>
            </a:r>
            <a:r>
              <a:rPr lang="en-AU" dirty="0" err="1">
                <a:solidFill>
                  <a:srgbClr val="66FFFF"/>
                </a:solidFill>
              </a:rPr>
              <a:t>jordanova</a:t>
            </a:r>
            <a:endParaRPr lang="en-AU" dirty="0">
              <a:solidFill>
                <a:srgbClr val="66FFFF"/>
              </a:solidFill>
            </a:endParaRPr>
          </a:p>
        </p:txBody>
      </p:sp>
    </p:spTree>
    <p:extLst>
      <p:ext uri="{BB962C8B-B14F-4D97-AF65-F5344CB8AC3E}">
        <p14:creationId xmlns:p14="http://schemas.microsoft.com/office/powerpoint/2010/main" val="27086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900F898E-53D2-415F-9DC8-5BDD7DC42185}"/>
              </a:ext>
            </a:extLst>
          </p:cNvPr>
          <p:cNvSpPr>
            <a:spLocks noGrp="1"/>
          </p:cNvSpPr>
          <p:nvPr>
            <p:ph type="title"/>
          </p:nvPr>
        </p:nvSpPr>
        <p:spPr>
          <a:xfrm>
            <a:off x="1143001" y="615503"/>
            <a:ext cx="9905998" cy="1478570"/>
          </a:xfrm>
        </p:spPr>
        <p:txBody>
          <a:bodyPr/>
          <a:lstStyle/>
          <a:p>
            <a:r>
              <a:rPr lang="en-AU" dirty="0"/>
              <a:t>Cipher block chain mode encryption</a:t>
            </a:r>
          </a:p>
        </p:txBody>
      </p:sp>
      <p:grpSp>
        <p:nvGrpSpPr>
          <p:cNvPr id="126" name="Orginal Plain Text Group">
            <a:extLst>
              <a:ext uri="{FF2B5EF4-FFF2-40B4-BE49-F238E27FC236}">
                <a16:creationId xmlns:a16="http://schemas.microsoft.com/office/drawing/2014/main" id="{B1F90CEB-B20D-492D-B8AC-D400BE894AA2}"/>
              </a:ext>
            </a:extLst>
          </p:cNvPr>
          <p:cNvGrpSpPr/>
          <p:nvPr/>
        </p:nvGrpSpPr>
        <p:grpSpPr>
          <a:xfrm>
            <a:off x="3395168" y="2094116"/>
            <a:ext cx="4965858" cy="580514"/>
            <a:chOff x="621513" y="3854343"/>
            <a:chExt cx="4965858" cy="580514"/>
          </a:xfrm>
        </p:grpSpPr>
        <p:sp>
          <p:nvSpPr>
            <p:cNvPr id="102" name="Original Plain Text Text">
              <a:extLst>
                <a:ext uri="{FF2B5EF4-FFF2-40B4-BE49-F238E27FC236}">
                  <a16:creationId xmlns:a16="http://schemas.microsoft.com/office/drawing/2014/main" id="{08377B4B-D16D-4156-AD0F-7E1FE04EF0B4}"/>
                </a:ext>
              </a:extLst>
            </p:cNvPr>
            <p:cNvSpPr txBox="1"/>
            <p:nvPr/>
          </p:nvSpPr>
          <p:spPr>
            <a:xfrm>
              <a:off x="621513" y="3854343"/>
              <a:ext cx="1890582" cy="369332"/>
            </a:xfrm>
            <a:prstGeom prst="rect">
              <a:avLst/>
            </a:prstGeom>
            <a:noFill/>
          </p:spPr>
          <p:txBody>
            <a:bodyPr wrap="none" rtlCol="0">
              <a:spAutoFit/>
            </a:bodyPr>
            <a:lstStyle/>
            <a:p>
              <a:r>
                <a:rPr lang="en-AU" dirty="0"/>
                <a:t>Original Plain Text</a:t>
              </a:r>
            </a:p>
          </p:txBody>
        </p:sp>
        <p:sp>
          <p:nvSpPr>
            <p:cNvPr id="101" name="P[1]">
              <a:extLst>
                <a:ext uri="{FF2B5EF4-FFF2-40B4-BE49-F238E27FC236}">
                  <a16:creationId xmlns:a16="http://schemas.microsoft.com/office/drawing/2014/main" id="{E7C9A688-7D75-4BDA-8216-8EDF8E718294}"/>
                </a:ext>
              </a:extLst>
            </p:cNvPr>
            <p:cNvSpPr/>
            <p:nvPr/>
          </p:nvSpPr>
          <p:spPr>
            <a:xfrm>
              <a:off x="705877"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03" name="P[2]">
              <a:extLst>
                <a:ext uri="{FF2B5EF4-FFF2-40B4-BE49-F238E27FC236}">
                  <a16:creationId xmlns:a16="http://schemas.microsoft.com/office/drawing/2014/main" id="{EA874809-419D-4D3F-AC3C-980B220F0C7C}"/>
                </a:ext>
              </a:extLst>
            </p:cNvPr>
            <p:cNvSpPr/>
            <p:nvPr/>
          </p:nvSpPr>
          <p:spPr>
            <a:xfrm>
              <a:off x="908896"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04" name="P[3]">
              <a:extLst>
                <a:ext uri="{FF2B5EF4-FFF2-40B4-BE49-F238E27FC236}">
                  <a16:creationId xmlns:a16="http://schemas.microsoft.com/office/drawing/2014/main" id="{8866358C-64DD-44F5-B2BC-5B9510E8A561}"/>
                </a:ext>
              </a:extLst>
            </p:cNvPr>
            <p:cNvSpPr/>
            <p:nvPr/>
          </p:nvSpPr>
          <p:spPr>
            <a:xfrm>
              <a:off x="1111915"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05" name="P[4]">
              <a:extLst>
                <a:ext uri="{FF2B5EF4-FFF2-40B4-BE49-F238E27FC236}">
                  <a16:creationId xmlns:a16="http://schemas.microsoft.com/office/drawing/2014/main" id="{E5A0A11B-460C-4802-8DA2-4AAAD4EC8E3A}"/>
                </a:ext>
              </a:extLst>
            </p:cNvPr>
            <p:cNvSpPr/>
            <p:nvPr/>
          </p:nvSpPr>
          <p:spPr>
            <a:xfrm>
              <a:off x="1314934"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06" name="P[5]">
              <a:extLst>
                <a:ext uri="{FF2B5EF4-FFF2-40B4-BE49-F238E27FC236}">
                  <a16:creationId xmlns:a16="http://schemas.microsoft.com/office/drawing/2014/main" id="{8CC72B2D-43BD-4047-A928-AF5BDF335FB9}"/>
                </a:ext>
              </a:extLst>
            </p:cNvPr>
            <p:cNvSpPr/>
            <p:nvPr/>
          </p:nvSpPr>
          <p:spPr>
            <a:xfrm>
              <a:off x="1517953"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07" name="P[6]">
              <a:extLst>
                <a:ext uri="{FF2B5EF4-FFF2-40B4-BE49-F238E27FC236}">
                  <a16:creationId xmlns:a16="http://schemas.microsoft.com/office/drawing/2014/main" id="{4DDF1D17-13B0-4DA5-8D4B-6D65D3A5E51F}"/>
                </a:ext>
              </a:extLst>
            </p:cNvPr>
            <p:cNvSpPr/>
            <p:nvPr/>
          </p:nvSpPr>
          <p:spPr>
            <a:xfrm>
              <a:off x="1720972"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08" name="P[7]">
              <a:extLst>
                <a:ext uri="{FF2B5EF4-FFF2-40B4-BE49-F238E27FC236}">
                  <a16:creationId xmlns:a16="http://schemas.microsoft.com/office/drawing/2014/main" id="{34CE509F-8F4D-41E5-B3B6-631619834078}"/>
                </a:ext>
              </a:extLst>
            </p:cNvPr>
            <p:cNvSpPr/>
            <p:nvPr/>
          </p:nvSpPr>
          <p:spPr>
            <a:xfrm>
              <a:off x="1923991"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09" name="P[8]">
              <a:extLst>
                <a:ext uri="{FF2B5EF4-FFF2-40B4-BE49-F238E27FC236}">
                  <a16:creationId xmlns:a16="http://schemas.microsoft.com/office/drawing/2014/main" id="{67305FDE-7D8D-489E-AD99-147530D9858F}"/>
                </a:ext>
              </a:extLst>
            </p:cNvPr>
            <p:cNvSpPr/>
            <p:nvPr/>
          </p:nvSpPr>
          <p:spPr>
            <a:xfrm>
              <a:off x="2127010"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0" name="P[9]">
              <a:extLst>
                <a:ext uri="{FF2B5EF4-FFF2-40B4-BE49-F238E27FC236}">
                  <a16:creationId xmlns:a16="http://schemas.microsoft.com/office/drawing/2014/main" id="{50736ED3-26AA-46AD-A4A1-FC503C37C792}"/>
                </a:ext>
              </a:extLst>
            </p:cNvPr>
            <p:cNvSpPr/>
            <p:nvPr/>
          </p:nvSpPr>
          <p:spPr>
            <a:xfrm>
              <a:off x="2333330"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1" name="P[10]">
              <a:extLst>
                <a:ext uri="{FF2B5EF4-FFF2-40B4-BE49-F238E27FC236}">
                  <a16:creationId xmlns:a16="http://schemas.microsoft.com/office/drawing/2014/main" id="{370EC0F6-53DC-4398-B711-DAD1A5390B7C}"/>
                </a:ext>
              </a:extLst>
            </p:cNvPr>
            <p:cNvSpPr/>
            <p:nvPr/>
          </p:nvSpPr>
          <p:spPr>
            <a:xfrm>
              <a:off x="2536349"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2" name="P[11]">
              <a:extLst>
                <a:ext uri="{FF2B5EF4-FFF2-40B4-BE49-F238E27FC236}">
                  <a16:creationId xmlns:a16="http://schemas.microsoft.com/office/drawing/2014/main" id="{E4EC7F6B-DAD5-4196-8D49-0607A25B6C7F}"/>
                </a:ext>
              </a:extLst>
            </p:cNvPr>
            <p:cNvSpPr/>
            <p:nvPr/>
          </p:nvSpPr>
          <p:spPr>
            <a:xfrm>
              <a:off x="2739368"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3" name="P[12]">
              <a:extLst>
                <a:ext uri="{FF2B5EF4-FFF2-40B4-BE49-F238E27FC236}">
                  <a16:creationId xmlns:a16="http://schemas.microsoft.com/office/drawing/2014/main" id="{CA196C0A-01F8-48DC-A870-562772E511EC}"/>
                </a:ext>
              </a:extLst>
            </p:cNvPr>
            <p:cNvSpPr/>
            <p:nvPr/>
          </p:nvSpPr>
          <p:spPr>
            <a:xfrm>
              <a:off x="2942387"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4" name="P[13]">
              <a:extLst>
                <a:ext uri="{FF2B5EF4-FFF2-40B4-BE49-F238E27FC236}">
                  <a16:creationId xmlns:a16="http://schemas.microsoft.com/office/drawing/2014/main" id="{B6CEE8B0-F841-4C43-BAE9-7575F5C77CD7}"/>
                </a:ext>
              </a:extLst>
            </p:cNvPr>
            <p:cNvSpPr/>
            <p:nvPr/>
          </p:nvSpPr>
          <p:spPr>
            <a:xfrm>
              <a:off x="3145406"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5" name="P[14]">
              <a:extLst>
                <a:ext uri="{FF2B5EF4-FFF2-40B4-BE49-F238E27FC236}">
                  <a16:creationId xmlns:a16="http://schemas.microsoft.com/office/drawing/2014/main" id="{1D94E185-8AEB-462D-AE5F-698259D00946}"/>
                </a:ext>
              </a:extLst>
            </p:cNvPr>
            <p:cNvSpPr/>
            <p:nvPr/>
          </p:nvSpPr>
          <p:spPr>
            <a:xfrm>
              <a:off x="3348425"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6" name="P[15]">
              <a:extLst>
                <a:ext uri="{FF2B5EF4-FFF2-40B4-BE49-F238E27FC236}">
                  <a16:creationId xmlns:a16="http://schemas.microsoft.com/office/drawing/2014/main" id="{60C90833-7D60-4A8C-BF85-CF14CD053DC9}"/>
                </a:ext>
              </a:extLst>
            </p:cNvPr>
            <p:cNvSpPr/>
            <p:nvPr/>
          </p:nvSpPr>
          <p:spPr>
            <a:xfrm>
              <a:off x="3551444"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7" name="P[16]">
              <a:extLst>
                <a:ext uri="{FF2B5EF4-FFF2-40B4-BE49-F238E27FC236}">
                  <a16:creationId xmlns:a16="http://schemas.microsoft.com/office/drawing/2014/main" id="{4824947D-AC2E-4F9F-BE01-2A85898EA36C}"/>
                </a:ext>
              </a:extLst>
            </p:cNvPr>
            <p:cNvSpPr/>
            <p:nvPr/>
          </p:nvSpPr>
          <p:spPr>
            <a:xfrm>
              <a:off x="3754463"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8" name="P[17]">
              <a:extLst>
                <a:ext uri="{FF2B5EF4-FFF2-40B4-BE49-F238E27FC236}">
                  <a16:creationId xmlns:a16="http://schemas.microsoft.com/office/drawing/2014/main" id="{97BF9083-DE43-4BFC-BE3D-F910297EC5B4}"/>
                </a:ext>
              </a:extLst>
            </p:cNvPr>
            <p:cNvSpPr/>
            <p:nvPr/>
          </p:nvSpPr>
          <p:spPr>
            <a:xfrm>
              <a:off x="3963219"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19" name="P[18]">
              <a:extLst>
                <a:ext uri="{FF2B5EF4-FFF2-40B4-BE49-F238E27FC236}">
                  <a16:creationId xmlns:a16="http://schemas.microsoft.com/office/drawing/2014/main" id="{2F42BAFA-2D06-4248-BF42-E8AD88C2D705}"/>
                </a:ext>
              </a:extLst>
            </p:cNvPr>
            <p:cNvSpPr/>
            <p:nvPr/>
          </p:nvSpPr>
          <p:spPr>
            <a:xfrm>
              <a:off x="4166238"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20" name="P[19]">
              <a:extLst>
                <a:ext uri="{FF2B5EF4-FFF2-40B4-BE49-F238E27FC236}">
                  <a16:creationId xmlns:a16="http://schemas.microsoft.com/office/drawing/2014/main" id="{902421B9-192E-42CD-8802-3A37E1EAA349}"/>
                </a:ext>
              </a:extLst>
            </p:cNvPr>
            <p:cNvSpPr/>
            <p:nvPr/>
          </p:nvSpPr>
          <p:spPr>
            <a:xfrm>
              <a:off x="4369257"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21" name="P[20]">
              <a:extLst>
                <a:ext uri="{FF2B5EF4-FFF2-40B4-BE49-F238E27FC236}">
                  <a16:creationId xmlns:a16="http://schemas.microsoft.com/office/drawing/2014/main" id="{D69E083F-E3C3-4AE1-84B3-D8EFE76BB2B4}"/>
                </a:ext>
              </a:extLst>
            </p:cNvPr>
            <p:cNvSpPr/>
            <p:nvPr/>
          </p:nvSpPr>
          <p:spPr>
            <a:xfrm>
              <a:off x="4572276"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22" name="P[21]">
              <a:extLst>
                <a:ext uri="{FF2B5EF4-FFF2-40B4-BE49-F238E27FC236}">
                  <a16:creationId xmlns:a16="http://schemas.microsoft.com/office/drawing/2014/main" id="{BCDA3137-897E-468A-BC19-4119DDABC05D}"/>
                </a:ext>
              </a:extLst>
            </p:cNvPr>
            <p:cNvSpPr/>
            <p:nvPr/>
          </p:nvSpPr>
          <p:spPr>
            <a:xfrm>
              <a:off x="4775295"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23" name="P[22]">
              <a:extLst>
                <a:ext uri="{FF2B5EF4-FFF2-40B4-BE49-F238E27FC236}">
                  <a16:creationId xmlns:a16="http://schemas.microsoft.com/office/drawing/2014/main" id="{F4F16C84-B584-426F-AD50-069A8885CC3A}"/>
                </a:ext>
              </a:extLst>
            </p:cNvPr>
            <p:cNvSpPr/>
            <p:nvPr/>
          </p:nvSpPr>
          <p:spPr>
            <a:xfrm>
              <a:off x="4978314"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24" name="P[23]">
              <a:extLst>
                <a:ext uri="{FF2B5EF4-FFF2-40B4-BE49-F238E27FC236}">
                  <a16:creationId xmlns:a16="http://schemas.microsoft.com/office/drawing/2014/main" id="{181D8EAB-CF8E-4A6B-96D3-BC14DC7CFB16}"/>
                </a:ext>
              </a:extLst>
            </p:cNvPr>
            <p:cNvSpPr/>
            <p:nvPr/>
          </p:nvSpPr>
          <p:spPr>
            <a:xfrm>
              <a:off x="5181333"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25" name="P[24]">
              <a:extLst>
                <a:ext uri="{FF2B5EF4-FFF2-40B4-BE49-F238E27FC236}">
                  <a16:creationId xmlns:a16="http://schemas.microsoft.com/office/drawing/2014/main" id="{1401593A-24D3-4AC5-9795-45CF467A99FB}"/>
                </a:ext>
              </a:extLst>
            </p:cNvPr>
            <p:cNvSpPr/>
            <p:nvPr/>
          </p:nvSpPr>
          <p:spPr>
            <a:xfrm>
              <a:off x="5384352" y="4223675"/>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63" name="IV Group">
            <a:extLst>
              <a:ext uri="{FF2B5EF4-FFF2-40B4-BE49-F238E27FC236}">
                <a16:creationId xmlns:a16="http://schemas.microsoft.com/office/drawing/2014/main" id="{635C5B05-4EAF-4073-900C-E35070DEBA2F}"/>
              </a:ext>
            </a:extLst>
          </p:cNvPr>
          <p:cNvGrpSpPr/>
          <p:nvPr/>
        </p:nvGrpSpPr>
        <p:grpSpPr>
          <a:xfrm>
            <a:off x="732588" y="2804732"/>
            <a:ext cx="2293192" cy="580514"/>
            <a:chOff x="437606" y="2716769"/>
            <a:chExt cx="2293192" cy="580514"/>
          </a:xfrm>
        </p:grpSpPr>
        <p:sp>
          <p:nvSpPr>
            <p:cNvPr id="31" name="IV Group Text">
              <a:extLst>
                <a:ext uri="{FF2B5EF4-FFF2-40B4-BE49-F238E27FC236}">
                  <a16:creationId xmlns:a16="http://schemas.microsoft.com/office/drawing/2014/main" id="{DF1C262F-B3B1-46AA-A16C-CF9995AD743F}"/>
                </a:ext>
              </a:extLst>
            </p:cNvPr>
            <p:cNvSpPr txBox="1"/>
            <p:nvPr/>
          </p:nvSpPr>
          <p:spPr>
            <a:xfrm>
              <a:off x="437606" y="2716769"/>
              <a:ext cx="2293192" cy="369332"/>
            </a:xfrm>
            <a:prstGeom prst="rect">
              <a:avLst/>
            </a:prstGeom>
            <a:noFill/>
          </p:spPr>
          <p:txBody>
            <a:bodyPr wrap="none" rtlCol="0">
              <a:spAutoFit/>
            </a:bodyPr>
            <a:lstStyle/>
            <a:p>
              <a:r>
                <a:rPr lang="en-AU" dirty="0"/>
                <a:t>Initialisation Vector (IV)</a:t>
              </a:r>
            </a:p>
          </p:txBody>
        </p:sp>
        <p:sp>
          <p:nvSpPr>
            <p:cNvPr id="13" name="IV[1]">
              <a:extLst>
                <a:ext uri="{FF2B5EF4-FFF2-40B4-BE49-F238E27FC236}">
                  <a16:creationId xmlns:a16="http://schemas.microsoft.com/office/drawing/2014/main" id="{E149D9C4-DC6F-4FDB-B3C8-94461022011E}"/>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4" name="IV[2]">
              <a:extLst>
                <a:ext uri="{FF2B5EF4-FFF2-40B4-BE49-F238E27FC236}">
                  <a16:creationId xmlns:a16="http://schemas.microsoft.com/office/drawing/2014/main" id="{91119228-EE40-4A92-BEAA-12460A52B3E9}"/>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5" name="IV[3]">
              <a:extLst>
                <a:ext uri="{FF2B5EF4-FFF2-40B4-BE49-F238E27FC236}">
                  <a16:creationId xmlns:a16="http://schemas.microsoft.com/office/drawing/2014/main" id="{2FD3E1EB-0389-4A92-9F43-5E5D1D2774F8}"/>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6" name="IV[4]">
              <a:extLst>
                <a:ext uri="{FF2B5EF4-FFF2-40B4-BE49-F238E27FC236}">
                  <a16:creationId xmlns:a16="http://schemas.microsoft.com/office/drawing/2014/main" id="{4E6B280E-BC71-43C6-9BE2-046B038D96E4}"/>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7" name="IV[5]">
              <a:extLst>
                <a:ext uri="{FF2B5EF4-FFF2-40B4-BE49-F238E27FC236}">
                  <a16:creationId xmlns:a16="http://schemas.microsoft.com/office/drawing/2014/main" id="{5F4B9100-BFAD-4899-8962-5072ACAF337D}"/>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8" name="IV[6]">
              <a:extLst>
                <a:ext uri="{FF2B5EF4-FFF2-40B4-BE49-F238E27FC236}">
                  <a16:creationId xmlns:a16="http://schemas.microsoft.com/office/drawing/2014/main" id="{CC1A499F-C4E1-438C-9D9B-FDA8D28EED58}"/>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9" name="IV[7]">
              <a:extLst>
                <a:ext uri="{FF2B5EF4-FFF2-40B4-BE49-F238E27FC236}">
                  <a16:creationId xmlns:a16="http://schemas.microsoft.com/office/drawing/2014/main" id="{49B4BC04-981B-4142-87EE-BCB921C30311}"/>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60" name="IV[8]">
              <a:extLst>
                <a:ext uri="{FF2B5EF4-FFF2-40B4-BE49-F238E27FC236}">
                  <a16:creationId xmlns:a16="http://schemas.microsoft.com/office/drawing/2014/main" id="{B5CEDD9B-0533-477A-9E48-0EEEF6687385}"/>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64" name="Plain Text Block 1 Group">
            <a:extLst>
              <a:ext uri="{FF2B5EF4-FFF2-40B4-BE49-F238E27FC236}">
                <a16:creationId xmlns:a16="http://schemas.microsoft.com/office/drawing/2014/main" id="{255C6030-BFA5-4430-AA48-D5F2537B846E}"/>
              </a:ext>
            </a:extLst>
          </p:cNvPr>
          <p:cNvGrpSpPr/>
          <p:nvPr/>
        </p:nvGrpSpPr>
        <p:grpSpPr>
          <a:xfrm>
            <a:off x="3392867" y="2094073"/>
            <a:ext cx="1794209" cy="580514"/>
            <a:chOff x="437606" y="2716769"/>
            <a:chExt cx="1794209" cy="580514"/>
          </a:xfrm>
        </p:grpSpPr>
        <p:sp>
          <p:nvSpPr>
            <p:cNvPr id="66" name="Plain Text Block 1 Text">
              <a:extLst>
                <a:ext uri="{FF2B5EF4-FFF2-40B4-BE49-F238E27FC236}">
                  <a16:creationId xmlns:a16="http://schemas.microsoft.com/office/drawing/2014/main" id="{CD16B6ED-D4F7-4314-A1A4-1707455A98F0}"/>
                </a:ext>
              </a:extLst>
            </p:cNvPr>
            <p:cNvSpPr txBox="1"/>
            <p:nvPr/>
          </p:nvSpPr>
          <p:spPr>
            <a:xfrm>
              <a:off x="437606" y="2716769"/>
              <a:ext cx="1794209" cy="369332"/>
            </a:xfrm>
            <a:prstGeom prst="rect">
              <a:avLst/>
            </a:prstGeom>
            <a:noFill/>
          </p:spPr>
          <p:txBody>
            <a:bodyPr wrap="none" rtlCol="0">
              <a:spAutoFit/>
            </a:bodyPr>
            <a:lstStyle/>
            <a:p>
              <a:r>
                <a:rPr lang="en-AU" dirty="0"/>
                <a:t>Plain Text Block 1</a:t>
              </a:r>
            </a:p>
          </p:txBody>
        </p:sp>
        <p:sp>
          <p:nvSpPr>
            <p:cNvPr id="65" name="P1[1]">
              <a:extLst>
                <a:ext uri="{FF2B5EF4-FFF2-40B4-BE49-F238E27FC236}">
                  <a16:creationId xmlns:a16="http://schemas.microsoft.com/office/drawing/2014/main" id="{5D63DD10-8B78-4D7E-8820-AD7456E2136C}"/>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67" name="P1[2]">
              <a:extLst>
                <a:ext uri="{FF2B5EF4-FFF2-40B4-BE49-F238E27FC236}">
                  <a16:creationId xmlns:a16="http://schemas.microsoft.com/office/drawing/2014/main" id="{E633928B-B468-4130-A408-D13D7CAACD8D}"/>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68" name="P1[3]">
              <a:extLst>
                <a:ext uri="{FF2B5EF4-FFF2-40B4-BE49-F238E27FC236}">
                  <a16:creationId xmlns:a16="http://schemas.microsoft.com/office/drawing/2014/main" id="{B6E5A79A-A517-48D3-AA8C-24267A065D25}"/>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69" name="P1[4]">
              <a:extLst>
                <a:ext uri="{FF2B5EF4-FFF2-40B4-BE49-F238E27FC236}">
                  <a16:creationId xmlns:a16="http://schemas.microsoft.com/office/drawing/2014/main" id="{26201EE8-42D9-488E-94FD-23056077B83D}"/>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0" name="P1[5]">
              <a:extLst>
                <a:ext uri="{FF2B5EF4-FFF2-40B4-BE49-F238E27FC236}">
                  <a16:creationId xmlns:a16="http://schemas.microsoft.com/office/drawing/2014/main" id="{769949F2-8EBA-4CE3-83AF-3E975BE6C455}"/>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1" name="P1[6]">
              <a:extLst>
                <a:ext uri="{FF2B5EF4-FFF2-40B4-BE49-F238E27FC236}">
                  <a16:creationId xmlns:a16="http://schemas.microsoft.com/office/drawing/2014/main" id="{A96075A2-33A7-4BBC-BCEB-F8EE2A9025B5}"/>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2" name="P1[7]">
              <a:extLst>
                <a:ext uri="{FF2B5EF4-FFF2-40B4-BE49-F238E27FC236}">
                  <a16:creationId xmlns:a16="http://schemas.microsoft.com/office/drawing/2014/main" id="{C9AE850C-A52C-4847-86E3-870025D77526}"/>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3" name="P1[8]">
              <a:extLst>
                <a:ext uri="{FF2B5EF4-FFF2-40B4-BE49-F238E27FC236}">
                  <a16:creationId xmlns:a16="http://schemas.microsoft.com/office/drawing/2014/main" id="{2D40A971-343B-48A3-9AE7-C3FEEE2652B4}"/>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74" name="Plain Text Block 2 Group">
            <a:extLst>
              <a:ext uri="{FF2B5EF4-FFF2-40B4-BE49-F238E27FC236}">
                <a16:creationId xmlns:a16="http://schemas.microsoft.com/office/drawing/2014/main" id="{80F6E4CB-1533-47DD-99DC-E74029704C01}"/>
              </a:ext>
            </a:extLst>
          </p:cNvPr>
          <p:cNvGrpSpPr/>
          <p:nvPr/>
        </p:nvGrpSpPr>
        <p:grpSpPr>
          <a:xfrm>
            <a:off x="5015932" y="2094073"/>
            <a:ext cx="1794209" cy="580514"/>
            <a:chOff x="437606" y="2716769"/>
            <a:chExt cx="1794209" cy="580514"/>
          </a:xfrm>
        </p:grpSpPr>
        <p:sp>
          <p:nvSpPr>
            <p:cNvPr id="76" name="Plain Text Block 2 Text">
              <a:extLst>
                <a:ext uri="{FF2B5EF4-FFF2-40B4-BE49-F238E27FC236}">
                  <a16:creationId xmlns:a16="http://schemas.microsoft.com/office/drawing/2014/main" id="{681D87D6-3C79-412D-BCE2-6D75BBAE366E}"/>
                </a:ext>
              </a:extLst>
            </p:cNvPr>
            <p:cNvSpPr txBox="1"/>
            <p:nvPr/>
          </p:nvSpPr>
          <p:spPr>
            <a:xfrm>
              <a:off x="437606" y="2716769"/>
              <a:ext cx="1794209" cy="369332"/>
            </a:xfrm>
            <a:prstGeom prst="rect">
              <a:avLst/>
            </a:prstGeom>
            <a:noFill/>
          </p:spPr>
          <p:txBody>
            <a:bodyPr wrap="none" rtlCol="0">
              <a:spAutoFit/>
            </a:bodyPr>
            <a:lstStyle/>
            <a:p>
              <a:r>
                <a:rPr lang="en-AU" dirty="0"/>
                <a:t>Plain Text Block 2</a:t>
              </a:r>
            </a:p>
          </p:txBody>
        </p:sp>
        <p:sp>
          <p:nvSpPr>
            <p:cNvPr id="75" name="P2[1]">
              <a:extLst>
                <a:ext uri="{FF2B5EF4-FFF2-40B4-BE49-F238E27FC236}">
                  <a16:creationId xmlns:a16="http://schemas.microsoft.com/office/drawing/2014/main" id="{868392AF-5DA1-472E-B46B-23BA11EF9C1E}"/>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7" name="P2[2]">
              <a:extLst>
                <a:ext uri="{FF2B5EF4-FFF2-40B4-BE49-F238E27FC236}">
                  <a16:creationId xmlns:a16="http://schemas.microsoft.com/office/drawing/2014/main" id="{D875BCA1-2EE9-4980-BBA4-FE9979166454}"/>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8" name="P2[3]">
              <a:extLst>
                <a:ext uri="{FF2B5EF4-FFF2-40B4-BE49-F238E27FC236}">
                  <a16:creationId xmlns:a16="http://schemas.microsoft.com/office/drawing/2014/main" id="{497E2D10-B58D-4A6A-96A3-DEA4DF364C32}"/>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9" name="P2[4]">
              <a:extLst>
                <a:ext uri="{FF2B5EF4-FFF2-40B4-BE49-F238E27FC236}">
                  <a16:creationId xmlns:a16="http://schemas.microsoft.com/office/drawing/2014/main" id="{95E74B69-9ED1-4906-B0B9-94A973889F29}"/>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0" name="P2[5]">
              <a:extLst>
                <a:ext uri="{FF2B5EF4-FFF2-40B4-BE49-F238E27FC236}">
                  <a16:creationId xmlns:a16="http://schemas.microsoft.com/office/drawing/2014/main" id="{A28C3ECB-B6BC-494E-A046-FC75D166B527}"/>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1" name="P2[6]">
              <a:extLst>
                <a:ext uri="{FF2B5EF4-FFF2-40B4-BE49-F238E27FC236}">
                  <a16:creationId xmlns:a16="http://schemas.microsoft.com/office/drawing/2014/main" id="{188D1BAE-937E-43A2-9D3F-3DD2C82AD6D0}"/>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2" name="P2[7]">
              <a:extLst>
                <a:ext uri="{FF2B5EF4-FFF2-40B4-BE49-F238E27FC236}">
                  <a16:creationId xmlns:a16="http://schemas.microsoft.com/office/drawing/2014/main" id="{84CD12BC-82A7-492E-B31F-4E4590B4009F}"/>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3" name="P2[8]">
              <a:extLst>
                <a:ext uri="{FF2B5EF4-FFF2-40B4-BE49-F238E27FC236}">
                  <a16:creationId xmlns:a16="http://schemas.microsoft.com/office/drawing/2014/main" id="{C9D3CCCF-3BA0-49FE-827D-3E34A745859A}"/>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84" name="Plain Text Block 3 Group">
            <a:extLst>
              <a:ext uri="{FF2B5EF4-FFF2-40B4-BE49-F238E27FC236}">
                <a16:creationId xmlns:a16="http://schemas.microsoft.com/office/drawing/2014/main" id="{69B61A6E-3363-4267-8AB8-4585EED2FEA3}"/>
              </a:ext>
            </a:extLst>
          </p:cNvPr>
          <p:cNvGrpSpPr/>
          <p:nvPr/>
        </p:nvGrpSpPr>
        <p:grpSpPr>
          <a:xfrm>
            <a:off x="6631789" y="2094073"/>
            <a:ext cx="1794209" cy="580514"/>
            <a:chOff x="437606" y="2716769"/>
            <a:chExt cx="1794209" cy="580514"/>
          </a:xfrm>
        </p:grpSpPr>
        <p:sp>
          <p:nvSpPr>
            <p:cNvPr id="86" name="Plain Text Block 3 Text">
              <a:extLst>
                <a:ext uri="{FF2B5EF4-FFF2-40B4-BE49-F238E27FC236}">
                  <a16:creationId xmlns:a16="http://schemas.microsoft.com/office/drawing/2014/main" id="{9E7A7143-839A-4915-9420-EA2E29D99FDA}"/>
                </a:ext>
              </a:extLst>
            </p:cNvPr>
            <p:cNvSpPr txBox="1"/>
            <p:nvPr/>
          </p:nvSpPr>
          <p:spPr>
            <a:xfrm>
              <a:off x="437606" y="2716769"/>
              <a:ext cx="1794209" cy="369332"/>
            </a:xfrm>
            <a:prstGeom prst="rect">
              <a:avLst/>
            </a:prstGeom>
            <a:noFill/>
          </p:spPr>
          <p:txBody>
            <a:bodyPr wrap="none" rtlCol="0">
              <a:spAutoFit/>
            </a:bodyPr>
            <a:lstStyle/>
            <a:p>
              <a:r>
                <a:rPr lang="en-AU" dirty="0"/>
                <a:t>Plain Text Block 3</a:t>
              </a:r>
            </a:p>
          </p:txBody>
        </p:sp>
        <p:sp>
          <p:nvSpPr>
            <p:cNvPr id="85" name="P3[1]">
              <a:extLst>
                <a:ext uri="{FF2B5EF4-FFF2-40B4-BE49-F238E27FC236}">
                  <a16:creationId xmlns:a16="http://schemas.microsoft.com/office/drawing/2014/main" id="{D72B5B7C-4C83-447F-98D2-42C6934CC70F}"/>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7" name="P3[2]">
              <a:extLst>
                <a:ext uri="{FF2B5EF4-FFF2-40B4-BE49-F238E27FC236}">
                  <a16:creationId xmlns:a16="http://schemas.microsoft.com/office/drawing/2014/main" id="{AC24C0F0-4942-46B0-B130-3AB8ABD406C3}"/>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8" name="P3[3]">
              <a:extLst>
                <a:ext uri="{FF2B5EF4-FFF2-40B4-BE49-F238E27FC236}">
                  <a16:creationId xmlns:a16="http://schemas.microsoft.com/office/drawing/2014/main" id="{2226240C-098A-4DB2-B1D0-9113B8ED2520}"/>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9" name="P3[4]">
              <a:extLst>
                <a:ext uri="{FF2B5EF4-FFF2-40B4-BE49-F238E27FC236}">
                  <a16:creationId xmlns:a16="http://schemas.microsoft.com/office/drawing/2014/main" id="{B89D7F10-692C-4921-9742-219791BEA9F7}"/>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90" name="P3[5]">
              <a:extLst>
                <a:ext uri="{FF2B5EF4-FFF2-40B4-BE49-F238E27FC236}">
                  <a16:creationId xmlns:a16="http://schemas.microsoft.com/office/drawing/2014/main" id="{275EF3BE-2413-48C7-806C-5837F89B92C8}"/>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91" name="P3[6]">
              <a:extLst>
                <a:ext uri="{FF2B5EF4-FFF2-40B4-BE49-F238E27FC236}">
                  <a16:creationId xmlns:a16="http://schemas.microsoft.com/office/drawing/2014/main" id="{99083EDB-70BD-4122-A9F0-A24574DFCE88}"/>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92" name="P3[7]">
              <a:extLst>
                <a:ext uri="{FF2B5EF4-FFF2-40B4-BE49-F238E27FC236}">
                  <a16:creationId xmlns:a16="http://schemas.microsoft.com/office/drawing/2014/main" id="{31C41435-FC3B-42CD-9173-73ADE6248D95}"/>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93" name="P3[8]">
              <a:extLst>
                <a:ext uri="{FF2B5EF4-FFF2-40B4-BE49-F238E27FC236}">
                  <a16:creationId xmlns:a16="http://schemas.microsoft.com/office/drawing/2014/main" id="{747BCC58-C026-429F-847E-0AAD23E33F35}"/>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sp>
        <p:nvSpPr>
          <p:cNvPr id="94" name="C1 XOR">
            <a:extLst>
              <a:ext uri="{FF2B5EF4-FFF2-40B4-BE49-F238E27FC236}">
                <a16:creationId xmlns:a16="http://schemas.microsoft.com/office/drawing/2014/main" id="{7A2814B2-817B-4CBD-9C88-97FB8B078AC5}"/>
              </a:ext>
            </a:extLst>
          </p:cNvPr>
          <p:cNvSpPr/>
          <p:nvPr/>
        </p:nvSpPr>
        <p:spPr>
          <a:xfrm>
            <a:off x="3307797" y="3046602"/>
            <a:ext cx="517616" cy="47679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C1 BCE">
            <a:extLst>
              <a:ext uri="{FF2B5EF4-FFF2-40B4-BE49-F238E27FC236}">
                <a16:creationId xmlns:a16="http://schemas.microsoft.com/office/drawing/2014/main" id="{961F6998-8814-4402-9B18-5078904D770C}"/>
              </a:ext>
            </a:extLst>
          </p:cNvPr>
          <p:cNvSpPr/>
          <p:nvPr/>
        </p:nvSpPr>
        <p:spPr>
          <a:xfrm>
            <a:off x="2869375" y="4345195"/>
            <a:ext cx="1394460" cy="97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Block Cipher Encryption</a:t>
            </a:r>
          </a:p>
        </p:txBody>
      </p:sp>
      <p:sp>
        <p:nvSpPr>
          <p:cNvPr id="127" name="C1 BCE Key Text">
            <a:extLst>
              <a:ext uri="{FF2B5EF4-FFF2-40B4-BE49-F238E27FC236}">
                <a16:creationId xmlns:a16="http://schemas.microsoft.com/office/drawing/2014/main" id="{8655106D-4DF4-4301-812B-40BF36052DAE}"/>
              </a:ext>
            </a:extLst>
          </p:cNvPr>
          <p:cNvSpPr txBox="1"/>
          <p:nvPr/>
        </p:nvSpPr>
        <p:spPr>
          <a:xfrm>
            <a:off x="1910446" y="4617003"/>
            <a:ext cx="530658" cy="369332"/>
          </a:xfrm>
          <a:prstGeom prst="rect">
            <a:avLst/>
          </a:prstGeom>
          <a:noFill/>
        </p:spPr>
        <p:txBody>
          <a:bodyPr wrap="none" rtlCol="0">
            <a:spAutoFit/>
          </a:bodyPr>
          <a:lstStyle/>
          <a:p>
            <a:r>
              <a:rPr lang="en-AU" dirty="0"/>
              <a:t>Key</a:t>
            </a:r>
          </a:p>
        </p:txBody>
      </p:sp>
      <p:sp>
        <p:nvSpPr>
          <p:cNvPr id="130" name="C1 BCE Key Arrow">
            <a:extLst>
              <a:ext uri="{FF2B5EF4-FFF2-40B4-BE49-F238E27FC236}">
                <a16:creationId xmlns:a16="http://schemas.microsoft.com/office/drawing/2014/main" id="{BED2B86D-082C-40C1-B642-748FB8706252}"/>
              </a:ext>
            </a:extLst>
          </p:cNvPr>
          <p:cNvSpPr/>
          <p:nvPr/>
        </p:nvSpPr>
        <p:spPr>
          <a:xfrm>
            <a:off x="2382807" y="4742843"/>
            <a:ext cx="409433" cy="170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2" name="C2 XOR">
            <a:extLst>
              <a:ext uri="{FF2B5EF4-FFF2-40B4-BE49-F238E27FC236}">
                <a16:creationId xmlns:a16="http://schemas.microsoft.com/office/drawing/2014/main" id="{68B356F3-E5F5-4C76-AD21-0AC43260976A}"/>
              </a:ext>
            </a:extLst>
          </p:cNvPr>
          <p:cNvSpPr/>
          <p:nvPr/>
        </p:nvSpPr>
        <p:spPr>
          <a:xfrm>
            <a:off x="5976427" y="3060250"/>
            <a:ext cx="517616" cy="47679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4" name="C2 BCE">
            <a:extLst>
              <a:ext uri="{FF2B5EF4-FFF2-40B4-BE49-F238E27FC236}">
                <a16:creationId xmlns:a16="http://schemas.microsoft.com/office/drawing/2014/main" id="{0E379C21-112B-4C53-BAF4-3199412BDCB6}"/>
              </a:ext>
            </a:extLst>
          </p:cNvPr>
          <p:cNvSpPr/>
          <p:nvPr/>
        </p:nvSpPr>
        <p:spPr>
          <a:xfrm>
            <a:off x="5493752" y="4345195"/>
            <a:ext cx="1394460" cy="97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Block Cipher Encryption</a:t>
            </a:r>
          </a:p>
        </p:txBody>
      </p:sp>
      <p:sp>
        <p:nvSpPr>
          <p:cNvPr id="145" name="C2 BCE Key Text">
            <a:extLst>
              <a:ext uri="{FF2B5EF4-FFF2-40B4-BE49-F238E27FC236}">
                <a16:creationId xmlns:a16="http://schemas.microsoft.com/office/drawing/2014/main" id="{45596D20-52FE-4A4D-9486-D969634C24CF}"/>
              </a:ext>
            </a:extLst>
          </p:cNvPr>
          <p:cNvSpPr txBox="1"/>
          <p:nvPr/>
        </p:nvSpPr>
        <p:spPr>
          <a:xfrm>
            <a:off x="4534823" y="4617003"/>
            <a:ext cx="530658" cy="369332"/>
          </a:xfrm>
          <a:prstGeom prst="rect">
            <a:avLst/>
          </a:prstGeom>
          <a:noFill/>
        </p:spPr>
        <p:txBody>
          <a:bodyPr wrap="none" rtlCol="0">
            <a:spAutoFit/>
          </a:bodyPr>
          <a:lstStyle/>
          <a:p>
            <a:r>
              <a:rPr lang="en-AU" dirty="0"/>
              <a:t>Key</a:t>
            </a:r>
          </a:p>
        </p:txBody>
      </p:sp>
      <p:sp>
        <p:nvSpPr>
          <p:cNvPr id="146" name="C2 BCE Key Arrow">
            <a:extLst>
              <a:ext uri="{FF2B5EF4-FFF2-40B4-BE49-F238E27FC236}">
                <a16:creationId xmlns:a16="http://schemas.microsoft.com/office/drawing/2014/main" id="{71131499-2A4E-459E-AA7D-393ECB0FEDD9}"/>
              </a:ext>
            </a:extLst>
          </p:cNvPr>
          <p:cNvSpPr/>
          <p:nvPr/>
        </p:nvSpPr>
        <p:spPr>
          <a:xfrm>
            <a:off x="5007184" y="4742843"/>
            <a:ext cx="409433" cy="170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7" name="C3 XOR">
            <a:extLst>
              <a:ext uri="{FF2B5EF4-FFF2-40B4-BE49-F238E27FC236}">
                <a16:creationId xmlns:a16="http://schemas.microsoft.com/office/drawing/2014/main" id="{84D470E9-93B2-43A0-9825-FA87B3CC572D}"/>
              </a:ext>
            </a:extLst>
          </p:cNvPr>
          <p:cNvSpPr/>
          <p:nvPr/>
        </p:nvSpPr>
        <p:spPr>
          <a:xfrm>
            <a:off x="8676952" y="3060250"/>
            <a:ext cx="517616" cy="47679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9" name="C3 BCE">
            <a:extLst>
              <a:ext uri="{FF2B5EF4-FFF2-40B4-BE49-F238E27FC236}">
                <a16:creationId xmlns:a16="http://schemas.microsoft.com/office/drawing/2014/main" id="{A742E747-83B2-419B-8EC0-417E3D24E2FB}"/>
              </a:ext>
            </a:extLst>
          </p:cNvPr>
          <p:cNvSpPr/>
          <p:nvPr/>
        </p:nvSpPr>
        <p:spPr>
          <a:xfrm>
            <a:off x="8194277" y="4345195"/>
            <a:ext cx="1394460" cy="97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Block Cipher Encryption</a:t>
            </a:r>
          </a:p>
        </p:txBody>
      </p:sp>
      <p:sp>
        <p:nvSpPr>
          <p:cNvPr id="150" name="C3 BCE Key Text">
            <a:extLst>
              <a:ext uri="{FF2B5EF4-FFF2-40B4-BE49-F238E27FC236}">
                <a16:creationId xmlns:a16="http://schemas.microsoft.com/office/drawing/2014/main" id="{00F25DBB-C4BD-44FF-BD1C-409231C8222E}"/>
              </a:ext>
            </a:extLst>
          </p:cNvPr>
          <p:cNvSpPr txBox="1"/>
          <p:nvPr/>
        </p:nvSpPr>
        <p:spPr>
          <a:xfrm>
            <a:off x="7235348" y="4617003"/>
            <a:ext cx="530658" cy="369332"/>
          </a:xfrm>
          <a:prstGeom prst="rect">
            <a:avLst/>
          </a:prstGeom>
          <a:noFill/>
        </p:spPr>
        <p:txBody>
          <a:bodyPr wrap="none" rtlCol="0">
            <a:spAutoFit/>
          </a:bodyPr>
          <a:lstStyle/>
          <a:p>
            <a:r>
              <a:rPr lang="en-AU" dirty="0"/>
              <a:t>Key</a:t>
            </a:r>
          </a:p>
        </p:txBody>
      </p:sp>
      <p:sp>
        <p:nvSpPr>
          <p:cNvPr id="151" name="C3 BCE Key Arrow">
            <a:extLst>
              <a:ext uri="{FF2B5EF4-FFF2-40B4-BE49-F238E27FC236}">
                <a16:creationId xmlns:a16="http://schemas.microsoft.com/office/drawing/2014/main" id="{2071A884-7347-4307-B237-B86269823196}"/>
              </a:ext>
            </a:extLst>
          </p:cNvPr>
          <p:cNvSpPr/>
          <p:nvPr/>
        </p:nvSpPr>
        <p:spPr>
          <a:xfrm>
            <a:off x="7707709" y="4742843"/>
            <a:ext cx="409433" cy="170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3" name="Arrow to C1 XOR from IV">
            <a:extLst>
              <a:ext uri="{FF2B5EF4-FFF2-40B4-BE49-F238E27FC236}">
                <a16:creationId xmlns:a16="http://schemas.microsoft.com/office/drawing/2014/main" id="{28441581-E48E-43F3-B3F7-ECEA27B223CE}"/>
              </a:ext>
            </a:extLst>
          </p:cNvPr>
          <p:cNvCxnSpPr>
            <a:cxnSpLocks/>
            <a:endCxn id="94" idx="2"/>
          </p:cNvCxnSpPr>
          <p:nvPr/>
        </p:nvCxnSpPr>
        <p:spPr>
          <a:xfrm>
            <a:off x="2558955" y="3284999"/>
            <a:ext cx="74884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Arrow to C1 XOR">
            <a:extLst>
              <a:ext uri="{FF2B5EF4-FFF2-40B4-BE49-F238E27FC236}">
                <a16:creationId xmlns:a16="http://schemas.microsoft.com/office/drawing/2014/main" id="{83161D91-7CDF-4B90-9B23-B21281915A66}"/>
              </a:ext>
            </a:extLst>
          </p:cNvPr>
          <p:cNvCxnSpPr>
            <a:cxnSpLocks/>
            <a:endCxn id="94" idx="0"/>
          </p:cNvCxnSpPr>
          <p:nvPr/>
        </p:nvCxnSpPr>
        <p:spPr>
          <a:xfrm>
            <a:off x="3566605" y="2804732"/>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Arrow to C1 BCE">
            <a:extLst>
              <a:ext uri="{FF2B5EF4-FFF2-40B4-BE49-F238E27FC236}">
                <a16:creationId xmlns:a16="http://schemas.microsoft.com/office/drawing/2014/main" id="{E4141E41-65B9-49ED-91C2-5BDD45CA686B}"/>
              </a:ext>
            </a:extLst>
          </p:cNvPr>
          <p:cNvCxnSpPr>
            <a:cxnSpLocks/>
          </p:cNvCxnSpPr>
          <p:nvPr/>
        </p:nvCxnSpPr>
        <p:spPr>
          <a:xfrm>
            <a:off x="3566605" y="3584929"/>
            <a:ext cx="0" cy="649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Arrow to C1">
            <a:extLst>
              <a:ext uri="{FF2B5EF4-FFF2-40B4-BE49-F238E27FC236}">
                <a16:creationId xmlns:a16="http://schemas.microsoft.com/office/drawing/2014/main" id="{B0067D68-E061-4F84-A50F-2CBBADDF722C}"/>
              </a:ext>
            </a:extLst>
          </p:cNvPr>
          <p:cNvCxnSpPr>
            <a:cxnSpLocks/>
          </p:cNvCxnSpPr>
          <p:nvPr/>
        </p:nvCxnSpPr>
        <p:spPr>
          <a:xfrm>
            <a:off x="3566595" y="5363220"/>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Arrow to C2 XOR from C1">
            <a:extLst>
              <a:ext uri="{FF2B5EF4-FFF2-40B4-BE49-F238E27FC236}">
                <a16:creationId xmlns:a16="http://schemas.microsoft.com/office/drawing/2014/main" id="{AD1120B1-132E-4509-AAC9-35D5C4FF1B5D}"/>
              </a:ext>
            </a:extLst>
          </p:cNvPr>
          <p:cNvCxnSpPr>
            <a:cxnSpLocks/>
            <a:stCxn id="176" idx="3"/>
            <a:endCxn id="142" idx="2"/>
          </p:cNvCxnSpPr>
          <p:nvPr/>
        </p:nvCxnSpPr>
        <p:spPr>
          <a:xfrm flipV="1">
            <a:off x="4305503" y="3298647"/>
            <a:ext cx="1670924" cy="2705876"/>
          </a:xfrm>
          <a:prstGeom prst="bentConnector3">
            <a:avLst>
              <a:gd name="adj1" fmla="val 12956"/>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Arrow to C2 XOR">
            <a:extLst>
              <a:ext uri="{FF2B5EF4-FFF2-40B4-BE49-F238E27FC236}">
                <a16:creationId xmlns:a16="http://schemas.microsoft.com/office/drawing/2014/main" id="{6060326F-EABD-43D1-8F11-E7EC5BC5A583}"/>
              </a:ext>
            </a:extLst>
          </p:cNvPr>
          <p:cNvCxnSpPr>
            <a:cxnSpLocks/>
          </p:cNvCxnSpPr>
          <p:nvPr/>
        </p:nvCxnSpPr>
        <p:spPr>
          <a:xfrm>
            <a:off x="6253524" y="2823426"/>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Arrow to C2 BCE">
            <a:extLst>
              <a:ext uri="{FF2B5EF4-FFF2-40B4-BE49-F238E27FC236}">
                <a16:creationId xmlns:a16="http://schemas.microsoft.com/office/drawing/2014/main" id="{D79E44E8-D7C1-4363-A930-C9D8D603B7BE}"/>
              </a:ext>
            </a:extLst>
          </p:cNvPr>
          <p:cNvCxnSpPr>
            <a:cxnSpLocks/>
          </p:cNvCxnSpPr>
          <p:nvPr/>
        </p:nvCxnSpPr>
        <p:spPr>
          <a:xfrm flipH="1">
            <a:off x="6212561" y="3596059"/>
            <a:ext cx="11028" cy="6383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Arrow to C2">
            <a:extLst>
              <a:ext uri="{FF2B5EF4-FFF2-40B4-BE49-F238E27FC236}">
                <a16:creationId xmlns:a16="http://schemas.microsoft.com/office/drawing/2014/main" id="{DD6CA5D3-62D5-45D3-9938-86D484BEF52F}"/>
              </a:ext>
            </a:extLst>
          </p:cNvPr>
          <p:cNvCxnSpPr>
            <a:cxnSpLocks/>
          </p:cNvCxnSpPr>
          <p:nvPr/>
        </p:nvCxnSpPr>
        <p:spPr>
          <a:xfrm>
            <a:off x="6212561" y="5363220"/>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Arrow to C3 XOR from C2">
            <a:extLst>
              <a:ext uri="{FF2B5EF4-FFF2-40B4-BE49-F238E27FC236}">
                <a16:creationId xmlns:a16="http://schemas.microsoft.com/office/drawing/2014/main" id="{FCBE2E0D-6DAD-44F6-A56A-F2B70D1692C6}"/>
              </a:ext>
            </a:extLst>
          </p:cNvPr>
          <p:cNvCxnSpPr>
            <a:cxnSpLocks/>
            <a:stCxn id="186" idx="3"/>
            <a:endCxn id="147" idx="2"/>
          </p:cNvCxnSpPr>
          <p:nvPr/>
        </p:nvCxnSpPr>
        <p:spPr>
          <a:xfrm flipV="1">
            <a:off x="6964091" y="3298647"/>
            <a:ext cx="1712861" cy="2705876"/>
          </a:xfrm>
          <a:prstGeom prst="bentConnector3">
            <a:avLst>
              <a:gd name="adj1" fmla="val 1016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Arrow to C3 XOR">
            <a:extLst>
              <a:ext uri="{FF2B5EF4-FFF2-40B4-BE49-F238E27FC236}">
                <a16:creationId xmlns:a16="http://schemas.microsoft.com/office/drawing/2014/main" id="{D7F47195-9F71-4BE9-9B04-77810289EF10}"/>
              </a:ext>
            </a:extLst>
          </p:cNvPr>
          <p:cNvCxnSpPr>
            <a:cxnSpLocks/>
          </p:cNvCxnSpPr>
          <p:nvPr/>
        </p:nvCxnSpPr>
        <p:spPr>
          <a:xfrm>
            <a:off x="8940884" y="2818380"/>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Arrow to C3 BCE">
            <a:extLst>
              <a:ext uri="{FF2B5EF4-FFF2-40B4-BE49-F238E27FC236}">
                <a16:creationId xmlns:a16="http://schemas.microsoft.com/office/drawing/2014/main" id="{CF432850-AA26-49FD-A3D8-A3AAF87ED411}"/>
              </a:ext>
            </a:extLst>
          </p:cNvPr>
          <p:cNvCxnSpPr>
            <a:cxnSpLocks/>
          </p:cNvCxnSpPr>
          <p:nvPr/>
        </p:nvCxnSpPr>
        <p:spPr>
          <a:xfrm>
            <a:off x="8935760" y="3596059"/>
            <a:ext cx="5124" cy="6383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Arrow to C3">
            <a:extLst>
              <a:ext uri="{FF2B5EF4-FFF2-40B4-BE49-F238E27FC236}">
                <a16:creationId xmlns:a16="http://schemas.microsoft.com/office/drawing/2014/main" id="{AC500DC8-BD88-4A3E-8EAA-E077AD0F78DE}"/>
              </a:ext>
            </a:extLst>
          </p:cNvPr>
          <p:cNvCxnSpPr>
            <a:cxnSpLocks/>
          </p:cNvCxnSpPr>
          <p:nvPr/>
        </p:nvCxnSpPr>
        <p:spPr>
          <a:xfrm>
            <a:off x="8927217" y="5363220"/>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7" name="Cipher Text Block 1 Group">
            <a:extLst>
              <a:ext uri="{FF2B5EF4-FFF2-40B4-BE49-F238E27FC236}">
                <a16:creationId xmlns:a16="http://schemas.microsoft.com/office/drawing/2014/main" id="{625286D0-17B2-4A22-BC37-5A700FEE71BD}"/>
              </a:ext>
            </a:extLst>
          </p:cNvPr>
          <p:cNvGrpSpPr/>
          <p:nvPr/>
        </p:nvGrpSpPr>
        <p:grpSpPr>
          <a:xfrm>
            <a:off x="2596987" y="5529600"/>
            <a:ext cx="1959319" cy="580514"/>
            <a:chOff x="437606" y="2716769"/>
            <a:chExt cx="1959319" cy="580514"/>
          </a:xfrm>
        </p:grpSpPr>
        <p:sp>
          <p:nvSpPr>
            <p:cNvPr id="169" name="Cipher Text Block 1 Text">
              <a:extLst>
                <a:ext uri="{FF2B5EF4-FFF2-40B4-BE49-F238E27FC236}">
                  <a16:creationId xmlns:a16="http://schemas.microsoft.com/office/drawing/2014/main" id="{98B582D4-8B09-4930-A7A2-9A1B504354CB}"/>
                </a:ext>
              </a:extLst>
            </p:cNvPr>
            <p:cNvSpPr txBox="1"/>
            <p:nvPr/>
          </p:nvSpPr>
          <p:spPr>
            <a:xfrm>
              <a:off x="437606" y="2716769"/>
              <a:ext cx="1959319" cy="369332"/>
            </a:xfrm>
            <a:prstGeom prst="rect">
              <a:avLst/>
            </a:prstGeom>
            <a:noFill/>
          </p:spPr>
          <p:txBody>
            <a:bodyPr wrap="none" rtlCol="0">
              <a:spAutoFit/>
            </a:bodyPr>
            <a:lstStyle/>
            <a:p>
              <a:r>
                <a:rPr lang="en-AU" dirty="0"/>
                <a:t>Cipher Text Block 1</a:t>
              </a:r>
            </a:p>
          </p:txBody>
        </p:sp>
        <p:sp>
          <p:nvSpPr>
            <p:cNvPr id="168" name="C1[1]">
              <a:extLst>
                <a:ext uri="{FF2B5EF4-FFF2-40B4-BE49-F238E27FC236}">
                  <a16:creationId xmlns:a16="http://schemas.microsoft.com/office/drawing/2014/main" id="{F0BC1C28-3981-46F0-B00A-1B378A815AEF}"/>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0" name="C1[2]">
              <a:extLst>
                <a:ext uri="{FF2B5EF4-FFF2-40B4-BE49-F238E27FC236}">
                  <a16:creationId xmlns:a16="http://schemas.microsoft.com/office/drawing/2014/main" id="{E3FEF5DD-A0A8-4D23-9906-DAC6BE2C915E}"/>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1" name="C1[3]">
              <a:extLst>
                <a:ext uri="{FF2B5EF4-FFF2-40B4-BE49-F238E27FC236}">
                  <a16:creationId xmlns:a16="http://schemas.microsoft.com/office/drawing/2014/main" id="{6FBDA8B0-09A3-4E1A-9985-B33E3BDB03AD}"/>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2" name="C1[4]">
              <a:extLst>
                <a:ext uri="{FF2B5EF4-FFF2-40B4-BE49-F238E27FC236}">
                  <a16:creationId xmlns:a16="http://schemas.microsoft.com/office/drawing/2014/main" id="{70964C66-3A83-4348-9902-0C4C97F9F7B7}"/>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3" name="C1[5]">
              <a:extLst>
                <a:ext uri="{FF2B5EF4-FFF2-40B4-BE49-F238E27FC236}">
                  <a16:creationId xmlns:a16="http://schemas.microsoft.com/office/drawing/2014/main" id="{AB32E570-AE9D-4643-8A18-131B5E18F97D}"/>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4" name="C1[6]">
              <a:extLst>
                <a:ext uri="{FF2B5EF4-FFF2-40B4-BE49-F238E27FC236}">
                  <a16:creationId xmlns:a16="http://schemas.microsoft.com/office/drawing/2014/main" id="{56347F78-967B-4F84-8597-B8A2F98AD633}"/>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5" name="C1[7]">
              <a:extLst>
                <a:ext uri="{FF2B5EF4-FFF2-40B4-BE49-F238E27FC236}">
                  <a16:creationId xmlns:a16="http://schemas.microsoft.com/office/drawing/2014/main" id="{0BFEF08C-1B5B-4AB9-9AC6-EC148DB67CDE}"/>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6" name="C1[8]">
              <a:extLst>
                <a:ext uri="{FF2B5EF4-FFF2-40B4-BE49-F238E27FC236}">
                  <a16:creationId xmlns:a16="http://schemas.microsoft.com/office/drawing/2014/main" id="{96A15F23-C5CD-4F59-A694-9E9E440EA249}"/>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177" name="Cipher Text Block 2 Group">
            <a:extLst>
              <a:ext uri="{FF2B5EF4-FFF2-40B4-BE49-F238E27FC236}">
                <a16:creationId xmlns:a16="http://schemas.microsoft.com/office/drawing/2014/main" id="{FB3E230C-D4C2-40B4-A0F2-931947C5D651}"/>
              </a:ext>
            </a:extLst>
          </p:cNvPr>
          <p:cNvGrpSpPr/>
          <p:nvPr/>
        </p:nvGrpSpPr>
        <p:grpSpPr>
          <a:xfrm>
            <a:off x="5255575" y="5529600"/>
            <a:ext cx="1959319" cy="580514"/>
            <a:chOff x="437606" y="2716769"/>
            <a:chExt cx="1959319" cy="580514"/>
          </a:xfrm>
        </p:grpSpPr>
        <p:sp>
          <p:nvSpPr>
            <p:cNvPr id="179" name="Cipher Text Block 2 Text">
              <a:extLst>
                <a:ext uri="{FF2B5EF4-FFF2-40B4-BE49-F238E27FC236}">
                  <a16:creationId xmlns:a16="http://schemas.microsoft.com/office/drawing/2014/main" id="{563625D6-F01B-4FE3-85DC-6E596D0BF1FA}"/>
                </a:ext>
              </a:extLst>
            </p:cNvPr>
            <p:cNvSpPr txBox="1"/>
            <p:nvPr/>
          </p:nvSpPr>
          <p:spPr>
            <a:xfrm>
              <a:off x="437606" y="2716769"/>
              <a:ext cx="1959319" cy="369332"/>
            </a:xfrm>
            <a:prstGeom prst="rect">
              <a:avLst/>
            </a:prstGeom>
            <a:noFill/>
          </p:spPr>
          <p:txBody>
            <a:bodyPr wrap="none" rtlCol="0">
              <a:spAutoFit/>
            </a:bodyPr>
            <a:lstStyle/>
            <a:p>
              <a:r>
                <a:rPr lang="en-AU" dirty="0"/>
                <a:t>Cipher Text Block 2</a:t>
              </a:r>
            </a:p>
          </p:txBody>
        </p:sp>
        <p:sp>
          <p:nvSpPr>
            <p:cNvPr id="178" name="C2[1]">
              <a:extLst>
                <a:ext uri="{FF2B5EF4-FFF2-40B4-BE49-F238E27FC236}">
                  <a16:creationId xmlns:a16="http://schemas.microsoft.com/office/drawing/2014/main" id="{1E1CF258-D5C3-403D-B4FE-A4FC8621E505}"/>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0" name="C2[2]">
              <a:extLst>
                <a:ext uri="{FF2B5EF4-FFF2-40B4-BE49-F238E27FC236}">
                  <a16:creationId xmlns:a16="http://schemas.microsoft.com/office/drawing/2014/main" id="{2E752786-6165-4316-A9BD-314D7581B1A6}"/>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1" name="C2[3]">
              <a:extLst>
                <a:ext uri="{FF2B5EF4-FFF2-40B4-BE49-F238E27FC236}">
                  <a16:creationId xmlns:a16="http://schemas.microsoft.com/office/drawing/2014/main" id="{17EF0C11-6AA8-41A4-B354-2EA2C8C283EE}"/>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2" name="C2[4]">
              <a:extLst>
                <a:ext uri="{FF2B5EF4-FFF2-40B4-BE49-F238E27FC236}">
                  <a16:creationId xmlns:a16="http://schemas.microsoft.com/office/drawing/2014/main" id="{F83EB722-C6B9-42E8-93D6-9DDDE7FB2E9B}"/>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3" name="C2[5]">
              <a:extLst>
                <a:ext uri="{FF2B5EF4-FFF2-40B4-BE49-F238E27FC236}">
                  <a16:creationId xmlns:a16="http://schemas.microsoft.com/office/drawing/2014/main" id="{95F4115B-69FE-4AAE-8B06-E2E058DF8563}"/>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4" name="C2[6]">
              <a:extLst>
                <a:ext uri="{FF2B5EF4-FFF2-40B4-BE49-F238E27FC236}">
                  <a16:creationId xmlns:a16="http://schemas.microsoft.com/office/drawing/2014/main" id="{E9B593F2-82C4-4071-9E2C-6EA5074F6C6F}"/>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5" name="C2[7]">
              <a:extLst>
                <a:ext uri="{FF2B5EF4-FFF2-40B4-BE49-F238E27FC236}">
                  <a16:creationId xmlns:a16="http://schemas.microsoft.com/office/drawing/2014/main" id="{C562EF1B-0AA5-48DB-BEB5-6B8EC8D42619}"/>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6" name="C2[8]">
              <a:extLst>
                <a:ext uri="{FF2B5EF4-FFF2-40B4-BE49-F238E27FC236}">
                  <a16:creationId xmlns:a16="http://schemas.microsoft.com/office/drawing/2014/main" id="{2149ECC3-D5CE-4F41-B81F-A666E8170F7B}"/>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187" name="Cipher Text Block 3 Group">
            <a:extLst>
              <a:ext uri="{FF2B5EF4-FFF2-40B4-BE49-F238E27FC236}">
                <a16:creationId xmlns:a16="http://schemas.microsoft.com/office/drawing/2014/main" id="{2BEB231B-CDF9-4E7B-B923-46719ACAF84C}"/>
              </a:ext>
            </a:extLst>
          </p:cNvPr>
          <p:cNvGrpSpPr/>
          <p:nvPr/>
        </p:nvGrpSpPr>
        <p:grpSpPr>
          <a:xfrm>
            <a:off x="7998527" y="5529600"/>
            <a:ext cx="1959319" cy="588752"/>
            <a:chOff x="437606" y="2716769"/>
            <a:chExt cx="1959319" cy="588752"/>
          </a:xfrm>
        </p:grpSpPr>
        <p:sp>
          <p:nvSpPr>
            <p:cNvPr id="189" name="Cipher Text Block 3 Text">
              <a:extLst>
                <a:ext uri="{FF2B5EF4-FFF2-40B4-BE49-F238E27FC236}">
                  <a16:creationId xmlns:a16="http://schemas.microsoft.com/office/drawing/2014/main" id="{51301192-698A-4136-A569-186C21527397}"/>
                </a:ext>
              </a:extLst>
            </p:cNvPr>
            <p:cNvSpPr txBox="1"/>
            <p:nvPr/>
          </p:nvSpPr>
          <p:spPr>
            <a:xfrm>
              <a:off x="437606" y="2716769"/>
              <a:ext cx="1959319" cy="369332"/>
            </a:xfrm>
            <a:prstGeom prst="rect">
              <a:avLst/>
            </a:prstGeom>
            <a:noFill/>
          </p:spPr>
          <p:txBody>
            <a:bodyPr wrap="none" rtlCol="0">
              <a:spAutoFit/>
            </a:bodyPr>
            <a:lstStyle/>
            <a:p>
              <a:r>
                <a:rPr lang="en-AU" dirty="0"/>
                <a:t>Cipher Text Block 3</a:t>
              </a:r>
            </a:p>
          </p:txBody>
        </p:sp>
        <p:sp>
          <p:nvSpPr>
            <p:cNvPr id="188" name="C3[1]">
              <a:extLst>
                <a:ext uri="{FF2B5EF4-FFF2-40B4-BE49-F238E27FC236}">
                  <a16:creationId xmlns:a16="http://schemas.microsoft.com/office/drawing/2014/main" id="{5FD335EB-71D3-4AA3-B244-A74D351E9A66}"/>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0" name="C3[2]">
              <a:extLst>
                <a:ext uri="{FF2B5EF4-FFF2-40B4-BE49-F238E27FC236}">
                  <a16:creationId xmlns:a16="http://schemas.microsoft.com/office/drawing/2014/main" id="{2A186DCC-F06E-41D1-B747-880B1104A1DC}"/>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1" name="C3[3]">
              <a:extLst>
                <a:ext uri="{FF2B5EF4-FFF2-40B4-BE49-F238E27FC236}">
                  <a16:creationId xmlns:a16="http://schemas.microsoft.com/office/drawing/2014/main" id="{C6CEE9AE-17E0-4562-ABAF-40D62C35CA78}"/>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2" name="C3[4]">
              <a:extLst>
                <a:ext uri="{FF2B5EF4-FFF2-40B4-BE49-F238E27FC236}">
                  <a16:creationId xmlns:a16="http://schemas.microsoft.com/office/drawing/2014/main" id="{61458255-4E31-45BD-93FD-1D8999034C59}"/>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3" name="C3[5]">
              <a:extLst>
                <a:ext uri="{FF2B5EF4-FFF2-40B4-BE49-F238E27FC236}">
                  <a16:creationId xmlns:a16="http://schemas.microsoft.com/office/drawing/2014/main" id="{A6806268-EC0B-4168-AD06-C428E4FB4045}"/>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4" name="C3[6]">
              <a:extLst>
                <a:ext uri="{FF2B5EF4-FFF2-40B4-BE49-F238E27FC236}">
                  <a16:creationId xmlns:a16="http://schemas.microsoft.com/office/drawing/2014/main" id="{988F3345-5D74-4B0B-BE89-415C2A134A4F}"/>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5" name="C3[7]">
              <a:extLst>
                <a:ext uri="{FF2B5EF4-FFF2-40B4-BE49-F238E27FC236}">
                  <a16:creationId xmlns:a16="http://schemas.microsoft.com/office/drawing/2014/main" id="{469C7EA9-1B4B-4434-9651-C4F68F2791A3}"/>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6" name="C3[8]">
              <a:extLst>
                <a:ext uri="{FF2B5EF4-FFF2-40B4-BE49-F238E27FC236}">
                  <a16:creationId xmlns:a16="http://schemas.microsoft.com/office/drawing/2014/main" id="{B74F61D2-E451-451E-97A7-44B896E46924}"/>
                </a:ext>
              </a:extLst>
            </p:cNvPr>
            <p:cNvSpPr/>
            <p:nvPr/>
          </p:nvSpPr>
          <p:spPr>
            <a:xfrm>
              <a:off x="1943103" y="3094339"/>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spTree>
    <p:extLst>
      <p:ext uri="{BB962C8B-B14F-4D97-AF65-F5344CB8AC3E}">
        <p14:creationId xmlns:p14="http://schemas.microsoft.com/office/powerpoint/2010/main" val="2378869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26"/>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500"/>
                                        <p:tgtEl>
                                          <p:spTgt spid="64"/>
                                        </p:tgtEl>
                                      </p:cBhvr>
                                    </p:animEffect>
                                  </p:childTnLst>
                                </p:cTn>
                              </p:par>
                              <p:par>
                                <p:cTn id="21" presetID="10"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500"/>
                                        <p:tgtEl>
                                          <p:spTgt spid="74"/>
                                        </p:tgtEl>
                                      </p:cBhvr>
                                    </p:animEffect>
                                  </p:childTnLst>
                                </p:cTn>
                              </p:par>
                              <p:par>
                                <p:cTn id="24" presetID="10" presetClass="entr" presetSubtype="0" fill="hold"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par>
                          <p:cTn id="27" fill="hold">
                            <p:stCondLst>
                              <p:cond delay="500"/>
                            </p:stCondLst>
                            <p:childTnLst>
                              <p:par>
                                <p:cTn id="28" presetID="35" presetClass="path" presetSubtype="0" accel="50000" decel="50000" fill="hold" nodeType="afterEffect">
                                  <p:stCondLst>
                                    <p:cond delay="0"/>
                                  </p:stCondLst>
                                  <p:childTnLst>
                                    <p:animMotion origin="layout" path="M -2.91667E-6 4.81481E-6 L -0.05885 0.00046 " pathEditMode="relative" rAng="0" ptsTypes="AA">
                                      <p:cBhvr>
                                        <p:cTn id="29" dur="1000" fill="hold"/>
                                        <p:tgtEl>
                                          <p:spTgt spid="64"/>
                                        </p:tgtEl>
                                        <p:attrNameLst>
                                          <p:attrName>ppt_x</p:attrName>
                                          <p:attrName>ppt_y</p:attrName>
                                        </p:attrNameLst>
                                      </p:cBhvr>
                                      <p:rCtr x="-2943" y="23"/>
                                    </p:animMotion>
                                  </p:childTnLst>
                                </p:cTn>
                              </p:par>
                            </p:childTnLst>
                          </p:cTn>
                        </p:par>
                        <p:par>
                          <p:cTn id="30" fill="hold">
                            <p:stCondLst>
                              <p:cond delay="1500"/>
                            </p:stCondLst>
                            <p:childTnLst>
                              <p:par>
                                <p:cTn id="31" presetID="63" presetClass="path" presetSubtype="0" accel="50000" decel="50000" fill="hold" nodeType="afterEffect">
                                  <p:stCondLst>
                                    <p:cond delay="0"/>
                                  </p:stCondLst>
                                  <p:childTnLst>
                                    <p:animMotion origin="layout" path="M 1.875E-6 4.81481E-6 L 0.10729 0.00092 " pathEditMode="relative" rAng="0" ptsTypes="AA">
                                      <p:cBhvr>
                                        <p:cTn id="32" dur="1000" fill="hold"/>
                                        <p:tgtEl>
                                          <p:spTgt spid="84"/>
                                        </p:tgtEl>
                                        <p:attrNameLst>
                                          <p:attrName>ppt_x</p:attrName>
                                          <p:attrName>ppt_y</p:attrName>
                                        </p:attrNameLst>
                                      </p:cBhvr>
                                      <p:rCtr x="5365" y="46"/>
                                    </p:animMotion>
                                  </p:childTnLst>
                                </p:cTn>
                              </p:par>
                            </p:childTnLst>
                          </p:cTn>
                        </p:par>
                        <p:par>
                          <p:cTn id="33" fill="hold">
                            <p:stCondLst>
                              <p:cond delay="2500"/>
                            </p:stCondLst>
                            <p:childTnLst>
                              <p:par>
                                <p:cTn id="34" presetID="63" presetClass="path" presetSubtype="0" accel="50000" decel="50000" fill="hold" nodeType="afterEffect">
                                  <p:stCondLst>
                                    <p:cond delay="0"/>
                                  </p:stCondLst>
                                  <p:childTnLst>
                                    <p:animMotion origin="layout" path="M 3.95833E-6 4.81481E-6 L 0.02474 0.00046 " pathEditMode="relative" rAng="0" ptsTypes="AA">
                                      <p:cBhvr>
                                        <p:cTn id="35" dur="1000" fill="hold"/>
                                        <p:tgtEl>
                                          <p:spTgt spid="74"/>
                                        </p:tgtEl>
                                        <p:attrNameLst>
                                          <p:attrName>ppt_x</p:attrName>
                                          <p:attrName>ppt_y</p:attrName>
                                        </p:attrNameLst>
                                      </p:cBhvr>
                                      <p:rCtr x="1237" y="2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53"/>
                                        </p:tgtEl>
                                        <p:attrNameLst>
                                          <p:attrName>style.visibility</p:attrName>
                                        </p:attrNameLst>
                                      </p:cBhvr>
                                      <p:to>
                                        <p:strVal val="visible"/>
                                      </p:to>
                                    </p:set>
                                    <p:animEffect transition="in" filter="wipe(up)">
                                      <p:cBhvr>
                                        <p:cTn id="45" dur="500"/>
                                        <p:tgtEl>
                                          <p:spTgt spid="153"/>
                                        </p:tgtEl>
                                      </p:cBhvr>
                                    </p:animEffect>
                                  </p:childTnLst>
                                </p:cTn>
                              </p:par>
                              <p:par>
                                <p:cTn id="46" presetID="22" presetClass="entr" presetSubtype="1" fill="hold" nodeType="withEffect">
                                  <p:stCondLst>
                                    <p:cond delay="0"/>
                                  </p:stCondLst>
                                  <p:childTnLst>
                                    <p:set>
                                      <p:cBhvr>
                                        <p:cTn id="47" dur="1" fill="hold">
                                          <p:stCondLst>
                                            <p:cond delay="0"/>
                                          </p:stCondLst>
                                        </p:cTn>
                                        <p:tgtEl>
                                          <p:spTgt spid="155"/>
                                        </p:tgtEl>
                                        <p:attrNameLst>
                                          <p:attrName>style.visibility</p:attrName>
                                        </p:attrNameLst>
                                      </p:cBhvr>
                                      <p:to>
                                        <p:strVal val="visible"/>
                                      </p:to>
                                    </p:set>
                                    <p:animEffect transition="in" filter="wipe(up)">
                                      <p:cBhvr>
                                        <p:cTn id="48" dur="500"/>
                                        <p:tgtEl>
                                          <p:spTgt spid="155"/>
                                        </p:tgtEl>
                                      </p:cBhvr>
                                    </p:animEffect>
                                  </p:childTnLst>
                                </p:cTn>
                              </p:par>
                            </p:childTnLst>
                          </p:cTn>
                        </p:par>
                        <p:par>
                          <p:cTn id="49" fill="hold">
                            <p:stCondLst>
                              <p:cond delay="500"/>
                            </p:stCondLst>
                            <p:childTnLst>
                              <p:par>
                                <p:cTn id="50" presetID="45" presetClass="entr" presetSubtype="0" fill="hold" grpId="0" nodeType="after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fade">
                                      <p:cBhvr>
                                        <p:cTn id="52" dur="500"/>
                                        <p:tgtEl>
                                          <p:spTgt spid="94"/>
                                        </p:tgtEl>
                                      </p:cBhvr>
                                    </p:animEffect>
                                    <p:anim calcmode="lin" valueType="num">
                                      <p:cBhvr>
                                        <p:cTn id="53" dur="500" fill="hold"/>
                                        <p:tgtEl>
                                          <p:spTgt spid="94"/>
                                        </p:tgtEl>
                                        <p:attrNameLst>
                                          <p:attrName>ppt_w</p:attrName>
                                        </p:attrNameLst>
                                      </p:cBhvr>
                                      <p:tavLst>
                                        <p:tav tm="0" fmla="#ppt_w*sin(2.5*pi*$)">
                                          <p:val>
                                            <p:fltVal val="0"/>
                                          </p:val>
                                        </p:tav>
                                        <p:tav tm="100000">
                                          <p:val>
                                            <p:fltVal val="1"/>
                                          </p:val>
                                        </p:tav>
                                      </p:tavLst>
                                    </p:anim>
                                    <p:anim calcmode="lin" valueType="num">
                                      <p:cBhvr>
                                        <p:cTn id="54" dur="500" fill="hold"/>
                                        <p:tgtEl>
                                          <p:spTgt spid="94"/>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66"/>
                                        </p:tgtEl>
                                        <p:attrNameLst>
                                          <p:attrName>style.visibility</p:attrName>
                                        </p:attrNameLst>
                                      </p:cBhvr>
                                      <p:to>
                                        <p:strVal val="visible"/>
                                      </p:to>
                                    </p:set>
                                    <p:animEffect transition="in" filter="wipe(up)">
                                      <p:cBhvr>
                                        <p:cTn id="59" dur="500"/>
                                        <p:tgtEl>
                                          <p:spTgt spid="166"/>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par>
                          <p:cTn id="63" fill="hold">
                            <p:stCondLst>
                              <p:cond delay="500"/>
                            </p:stCondLst>
                            <p:childTnLst>
                              <p:par>
                                <p:cTn id="64" presetID="2" presetClass="entr" presetSubtype="8" fill="hold" grpId="0" nodeType="after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additive="base">
                                        <p:cTn id="66" dur="500" fill="hold"/>
                                        <p:tgtEl>
                                          <p:spTgt spid="130"/>
                                        </p:tgtEl>
                                        <p:attrNameLst>
                                          <p:attrName>ppt_x</p:attrName>
                                        </p:attrNameLst>
                                      </p:cBhvr>
                                      <p:tavLst>
                                        <p:tav tm="0">
                                          <p:val>
                                            <p:strVal val="0-#ppt_w/2"/>
                                          </p:val>
                                        </p:tav>
                                        <p:tav tm="100000">
                                          <p:val>
                                            <p:strVal val="#ppt_x"/>
                                          </p:val>
                                        </p:tav>
                                      </p:tavLst>
                                    </p:anim>
                                    <p:anim calcmode="lin" valueType="num">
                                      <p:cBhvr additive="base">
                                        <p:cTn id="67" dur="500" fill="hold"/>
                                        <p:tgtEl>
                                          <p:spTgt spid="130"/>
                                        </p:tgtEl>
                                        <p:attrNameLst>
                                          <p:attrName>ppt_y</p:attrName>
                                        </p:attrNameLst>
                                      </p:cBhvr>
                                      <p:tavLst>
                                        <p:tav tm="0">
                                          <p:val>
                                            <p:strVal val="#ppt_y"/>
                                          </p:val>
                                        </p:tav>
                                        <p:tav tm="100000">
                                          <p:val>
                                            <p:strVal val="#ppt_y"/>
                                          </p:val>
                                        </p:tav>
                                      </p:tavLst>
                                    </p:anim>
                                  </p:childTnLst>
                                </p:cTn>
                              </p:par>
                            </p:childTnLst>
                          </p:cTn>
                        </p:par>
                        <p:par>
                          <p:cTn id="68" fill="hold">
                            <p:stCondLst>
                              <p:cond delay="1000"/>
                            </p:stCondLst>
                            <p:childTnLst>
                              <p:par>
                                <p:cTn id="69" presetID="2" presetClass="entr" presetSubtype="8" fill="hold" grpId="0" nodeType="afterEffect">
                                  <p:stCondLst>
                                    <p:cond delay="0"/>
                                  </p:stCondLst>
                                  <p:childTnLst>
                                    <p:set>
                                      <p:cBhvr>
                                        <p:cTn id="70" dur="1" fill="hold">
                                          <p:stCondLst>
                                            <p:cond delay="0"/>
                                          </p:stCondLst>
                                        </p:cTn>
                                        <p:tgtEl>
                                          <p:spTgt spid="127"/>
                                        </p:tgtEl>
                                        <p:attrNameLst>
                                          <p:attrName>style.visibility</p:attrName>
                                        </p:attrNameLst>
                                      </p:cBhvr>
                                      <p:to>
                                        <p:strVal val="visible"/>
                                      </p:to>
                                    </p:set>
                                    <p:anim calcmode="lin" valueType="num">
                                      <p:cBhvr additive="base">
                                        <p:cTn id="71" dur="500" fill="hold"/>
                                        <p:tgtEl>
                                          <p:spTgt spid="127"/>
                                        </p:tgtEl>
                                        <p:attrNameLst>
                                          <p:attrName>ppt_x</p:attrName>
                                        </p:attrNameLst>
                                      </p:cBhvr>
                                      <p:tavLst>
                                        <p:tav tm="0">
                                          <p:val>
                                            <p:strVal val="0-#ppt_w/2"/>
                                          </p:val>
                                        </p:tav>
                                        <p:tav tm="100000">
                                          <p:val>
                                            <p:strVal val="#ppt_x"/>
                                          </p:val>
                                        </p:tav>
                                      </p:tavLst>
                                    </p:anim>
                                    <p:anim calcmode="lin" valueType="num">
                                      <p:cBhvr additive="base">
                                        <p:cTn id="72" dur="5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97"/>
                                        </p:tgtEl>
                                        <p:attrNameLst>
                                          <p:attrName>style.visibility</p:attrName>
                                        </p:attrNameLst>
                                      </p:cBhvr>
                                      <p:to>
                                        <p:strVal val="visible"/>
                                      </p:to>
                                    </p:set>
                                    <p:animEffect transition="in" filter="wipe(up)">
                                      <p:cBhvr>
                                        <p:cTn id="77" dur="500"/>
                                        <p:tgtEl>
                                          <p:spTgt spid="197"/>
                                        </p:tgtEl>
                                      </p:cBhvr>
                                    </p:animEffect>
                                  </p:childTnLst>
                                </p:cTn>
                              </p:par>
                            </p:childTnLst>
                          </p:cTn>
                        </p:par>
                        <p:par>
                          <p:cTn id="78" fill="hold">
                            <p:stCondLst>
                              <p:cond delay="500"/>
                            </p:stCondLst>
                            <p:childTnLst>
                              <p:par>
                                <p:cTn id="79" presetID="1" presetClass="entr" presetSubtype="0" fill="hold" nodeType="afterEffect">
                                  <p:stCondLst>
                                    <p:cond delay="0"/>
                                  </p:stCondLst>
                                  <p:childTnLst>
                                    <p:set>
                                      <p:cBhvr>
                                        <p:cTn id="80" dur="1" fill="hold">
                                          <p:stCondLst>
                                            <p:cond delay="0"/>
                                          </p:stCondLst>
                                        </p:cTn>
                                        <p:tgtEl>
                                          <p:spTgt spid="16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animEffect transition="in" filter="wipe(down)">
                                      <p:cBhvr>
                                        <p:cTn id="85" dur="500"/>
                                        <p:tgtEl>
                                          <p:spTgt spid="199"/>
                                        </p:tgtEl>
                                      </p:cBhvr>
                                    </p:animEffect>
                                  </p:childTnLst>
                                </p:cTn>
                              </p:par>
                              <p:par>
                                <p:cTn id="86" presetID="22" presetClass="entr" presetSubtype="1" fill="hold" nodeType="withEffect">
                                  <p:stCondLst>
                                    <p:cond delay="0"/>
                                  </p:stCondLst>
                                  <p:childTnLst>
                                    <p:set>
                                      <p:cBhvr>
                                        <p:cTn id="87" dur="1" fill="hold">
                                          <p:stCondLst>
                                            <p:cond delay="0"/>
                                          </p:stCondLst>
                                        </p:cTn>
                                        <p:tgtEl>
                                          <p:spTgt spid="201"/>
                                        </p:tgtEl>
                                        <p:attrNameLst>
                                          <p:attrName>style.visibility</p:attrName>
                                        </p:attrNameLst>
                                      </p:cBhvr>
                                      <p:to>
                                        <p:strVal val="visible"/>
                                      </p:to>
                                    </p:set>
                                    <p:animEffect transition="in" filter="wipe(up)">
                                      <p:cBhvr>
                                        <p:cTn id="88" dur="500"/>
                                        <p:tgtEl>
                                          <p:spTgt spid="201"/>
                                        </p:tgtEl>
                                      </p:cBhvr>
                                    </p:animEffect>
                                  </p:childTnLst>
                                </p:cTn>
                              </p:par>
                            </p:childTnLst>
                          </p:cTn>
                        </p:par>
                        <p:par>
                          <p:cTn id="89" fill="hold">
                            <p:stCondLst>
                              <p:cond delay="500"/>
                            </p:stCondLst>
                            <p:childTnLst>
                              <p:par>
                                <p:cTn id="90" presetID="45" presetClass="entr" presetSubtype="0" fill="hold" grpId="0" nodeType="afterEffect">
                                  <p:stCondLst>
                                    <p:cond delay="0"/>
                                  </p:stCondLst>
                                  <p:childTnLst>
                                    <p:set>
                                      <p:cBhvr>
                                        <p:cTn id="91" dur="1" fill="hold">
                                          <p:stCondLst>
                                            <p:cond delay="0"/>
                                          </p:stCondLst>
                                        </p:cTn>
                                        <p:tgtEl>
                                          <p:spTgt spid="142"/>
                                        </p:tgtEl>
                                        <p:attrNameLst>
                                          <p:attrName>style.visibility</p:attrName>
                                        </p:attrNameLst>
                                      </p:cBhvr>
                                      <p:to>
                                        <p:strVal val="visible"/>
                                      </p:to>
                                    </p:set>
                                    <p:animEffect transition="in" filter="fade">
                                      <p:cBhvr>
                                        <p:cTn id="92" dur="500"/>
                                        <p:tgtEl>
                                          <p:spTgt spid="142"/>
                                        </p:tgtEl>
                                      </p:cBhvr>
                                    </p:animEffect>
                                    <p:anim calcmode="lin" valueType="num">
                                      <p:cBhvr>
                                        <p:cTn id="93" dur="500" fill="hold"/>
                                        <p:tgtEl>
                                          <p:spTgt spid="142"/>
                                        </p:tgtEl>
                                        <p:attrNameLst>
                                          <p:attrName>ppt_w</p:attrName>
                                        </p:attrNameLst>
                                      </p:cBhvr>
                                      <p:tavLst>
                                        <p:tav tm="0" fmla="#ppt_w*sin(2.5*pi*$)">
                                          <p:val>
                                            <p:fltVal val="0"/>
                                          </p:val>
                                        </p:tav>
                                        <p:tav tm="100000">
                                          <p:val>
                                            <p:fltVal val="1"/>
                                          </p:val>
                                        </p:tav>
                                      </p:tavLst>
                                    </p:anim>
                                    <p:anim calcmode="lin" valueType="num">
                                      <p:cBhvr>
                                        <p:cTn id="94" dur="500" fill="hold"/>
                                        <p:tgtEl>
                                          <p:spTgt spid="142"/>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204"/>
                                        </p:tgtEl>
                                        <p:attrNameLst>
                                          <p:attrName>style.visibility</p:attrName>
                                        </p:attrNameLst>
                                      </p:cBhvr>
                                      <p:to>
                                        <p:strVal val="visible"/>
                                      </p:to>
                                    </p:set>
                                    <p:animEffect transition="in" filter="wipe(up)">
                                      <p:cBhvr>
                                        <p:cTn id="99" dur="500"/>
                                        <p:tgtEl>
                                          <p:spTgt spid="204"/>
                                        </p:tgtEl>
                                      </p:cBhvr>
                                    </p:animEffec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0"/>
                                          </p:stCondLst>
                                        </p:cTn>
                                        <p:tgtEl>
                                          <p:spTgt spid="144"/>
                                        </p:tgtEl>
                                        <p:attrNameLst>
                                          <p:attrName>style.visibility</p:attrName>
                                        </p:attrNameLst>
                                      </p:cBhvr>
                                      <p:to>
                                        <p:strVal val="visible"/>
                                      </p:to>
                                    </p:set>
                                  </p:childTnLst>
                                </p:cTn>
                              </p:par>
                            </p:childTnLst>
                          </p:cTn>
                        </p:par>
                        <p:par>
                          <p:cTn id="103" fill="hold">
                            <p:stCondLst>
                              <p:cond delay="500"/>
                            </p:stCondLst>
                            <p:childTnLst>
                              <p:par>
                                <p:cTn id="104" presetID="2" presetClass="entr" presetSubtype="8" fill="hold" grpId="0" nodeType="afterEffect">
                                  <p:stCondLst>
                                    <p:cond delay="0"/>
                                  </p:stCondLst>
                                  <p:childTnLst>
                                    <p:set>
                                      <p:cBhvr>
                                        <p:cTn id="105" dur="1" fill="hold">
                                          <p:stCondLst>
                                            <p:cond delay="0"/>
                                          </p:stCondLst>
                                        </p:cTn>
                                        <p:tgtEl>
                                          <p:spTgt spid="146"/>
                                        </p:tgtEl>
                                        <p:attrNameLst>
                                          <p:attrName>style.visibility</p:attrName>
                                        </p:attrNameLst>
                                      </p:cBhvr>
                                      <p:to>
                                        <p:strVal val="visible"/>
                                      </p:to>
                                    </p:set>
                                    <p:anim calcmode="lin" valueType="num">
                                      <p:cBhvr additive="base">
                                        <p:cTn id="106" dur="500" fill="hold"/>
                                        <p:tgtEl>
                                          <p:spTgt spid="146"/>
                                        </p:tgtEl>
                                        <p:attrNameLst>
                                          <p:attrName>ppt_x</p:attrName>
                                        </p:attrNameLst>
                                      </p:cBhvr>
                                      <p:tavLst>
                                        <p:tav tm="0">
                                          <p:val>
                                            <p:strVal val="0-#ppt_w/2"/>
                                          </p:val>
                                        </p:tav>
                                        <p:tav tm="100000">
                                          <p:val>
                                            <p:strVal val="#ppt_x"/>
                                          </p:val>
                                        </p:tav>
                                      </p:tavLst>
                                    </p:anim>
                                    <p:anim calcmode="lin" valueType="num">
                                      <p:cBhvr additive="base">
                                        <p:cTn id="107" dur="500" fill="hold"/>
                                        <p:tgtEl>
                                          <p:spTgt spid="146"/>
                                        </p:tgtEl>
                                        <p:attrNameLst>
                                          <p:attrName>ppt_y</p:attrName>
                                        </p:attrNameLst>
                                      </p:cBhvr>
                                      <p:tavLst>
                                        <p:tav tm="0">
                                          <p:val>
                                            <p:strVal val="#ppt_y"/>
                                          </p:val>
                                        </p:tav>
                                        <p:tav tm="100000">
                                          <p:val>
                                            <p:strVal val="#ppt_y"/>
                                          </p:val>
                                        </p:tav>
                                      </p:tavLst>
                                    </p:anim>
                                  </p:childTnLst>
                                </p:cTn>
                              </p:par>
                            </p:childTnLst>
                          </p:cTn>
                        </p:par>
                        <p:par>
                          <p:cTn id="108" fill="hold">
                            <p:stCondLst>
                              <p:cond delay="1000"/>
                            </p:stCondLst>
                            <p:childTnLst>
                              <p:par>
                                <p:cTn id="109" presetID="2" presetClass="entr" presetSubtype="8" fill="hold" grpId="0" nodeType="afterEffect">
                                  <p:stCondLst>
                                    <p:cond delay="0"/>
                                  </p:stCondLst>
                                  <p:childTnLst>
                                    <p:set>
                                      <p:cBhvr>
                                        <p:cTn id="110" dur="1" fill="hold">
                                          <p:stCondLst>
                                            <p:cond delay="0"/>
                                          </p:stCondLst>
                                        </p:cTn>
                                        <p:tgtEl>
                                          <p:spTgt spid="145"/>
                                        </p:tgtEl>
                                        <p:attrNameLst>
                                          <p:attrName>style.visibility</p:attrName>
                                        </p:attrNameLst>
                                      </p:cBhvr>
                                      <p:to>
                                        <p:strVal val="visible"/>
                                      </p:to>
                                    </p:set>
                                    <p:anim calcmode="lin" valueType="num">
                                      <p:cBhvr additive="base">
                                        <p:cTn id="111" dur="500" fill="hold"/>
                                        <p:tgtEl>
                                          <p:spTgt spid="145"/>
                                        </p:tgtEl>
                                        <p:attrNameLst>
                                          <p:attrName>ppt_x</p:attrName>
                                        </p:attrNameLst>
                                      </p:cBhvr>
                                      <p:tavLst>
                                        <p:tav tm="0">
                                          <p:val>
                                            <p:strVal val="0-#ppt_w/2"/>
                                          </p:val>
                                        </p:tav>
                                        <p:tav tm="100000">
                                          <p:val>
                                            <p:strVal val="#ppt_x"/>
                                          </p:val>
                                        </p:tav>
                                      </p:tavLst>
                                    </p:anim>
                                    <p:anim calcmode="lin" valueType="num">
                                      <p:cBhvr additive="base">
                                        <p:cTn id="112" dur="500" fill="hold"/>
                                        <p:tgtEl>
                                          <p:spTgt spid="145"/>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205"/>
                                        </p:tgtEl>
                                        <p:attrNameLst>
                                          <p:attrName>style.visibility</p:attrName>
                                        </p:attrNameLst>
                                      </p:cBhvr>
                                      <p:to>
                                        <p:strVal val="visible"/>
                                      </p:to>
                                    </p:set>
                                    <p:animEffect transition="in" filter="wipe(up)">
                                      <p:cBhvr>
                                        <p:cTn id="117" dur="500"/>
                                        <p:tgtEl>
                                          <p:spTgt spid="205"/>
                                        </p:tgtEl>
                                      </p:cBhvr>
                                    </p:animEffect>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0"/>
                                          </p:stCondLst>
                                        </p:cTn>
                                        <p:tgtEl>
                                          <p:spTgt spid="17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206"/>
                                        </p:tgtEl>
                                        <p:attrNameLst>
                                          <p:attrName>style.visibility</p:attrName>
                                        </p:attrNameLst>
                                      </p:cBhvr>
                                      <p:to>
                                        <p:strVal val="visible"/>
                                      </p:to>
                                    </p:set>
                                    <p:animEffect transition="in" filter="wipe(down)">
                                      <p:cBhvr>
                                        <p:cTn id="125" dur="500"/>
                                        <p:tgtEl>
                                          <p:spTgt spid="206"/>
                                        </p:tgtEl>
                                      </p:cBhvr>
                                    </p:animEffect>
                                  </p:childTnLst>
                                </p:cTn>
                              </p:par>
                              <p:par>
                                <p:cTn id="126" presetID="22" presetClass="entr" presetSubtype="1" fill="hold" nodeType="withEffect">
                                  <p:stCondLst>
                                    <p:cond delay="0"/>
                                  </p:stCondLst>
                                  <p:childTnLst>
                                    <p:set>
                                      <p:cBhvr>
                                        <p:cTn id="127" dur="1" fill="hold">
                                          <p:stCondLst>
                                            <p:cond delay="0"/>
                                          </p:stCondLst>
                                        </p:cTn>
                                        <p:tgtEl>
                                          <p:spTgt spid="211"/>
                                        </p:tgtEl>
                                        <p:attrNameLst>
                                          <p:attrName>style.visibility</p:attrName>
                                        </p:attrNameLst>
                                      </p:cBhvr>
                                      <p:to>
                                        <p:strVal val="visible"/>
                                      </p:to>
                                    </p:set>
                                    <p:animEffect transition="in" filter="wipe(up)">
                                      <p:cBhvr>
                                        <p:cTn id="128" dur="500"/>
                                        <p:tgtEl>
                                          <p:spTgt spid="211"/>
                                        </p:tgtEl>
                                      </p:cBhvr>
                                    </p:animEffect>
                                  </p:childTnLst>
                                </p:cTn>
                              </p:par>
                            </p:childTnLst>
                          </p:cTn>
                        </p:par>
                        <p:par>
                          <p:cTn id="129" fill="hold">
                            <p:stCondLst>
                              <p:cond delay="500"/>
                            </p:stCondLst>
                            <p:childTnLst>
                              <p:par>
                                <p:cTn id="130" presetID="45" presetClass="entr" presetSubtype="0" fill="hold" grpId="0"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fade">
                                      <p:cBhvr>
                                        <p:cTn id="132" dur="500"/>
                                        <p:tgtEl>
                                          <p:spTgt spid="147"/>
                                        </p:tgtEl>
                                      </p:cBhvr>
                                    </p:animEffect>
                                    <p:anim calcmode="lin" valueType="num">
                                      <p:cBhvr>
                                        <p:cTn id="133" dur="500" fill="hold"/>
                                        <p:tgtEl>
                                          <p:spTgt spid="147"/>
                                        </p:tgtEl>
                                        <p:attrNameLst>
                                          <p:attrName>ppt_w</p:attrName>
                                        </p:attrNameLst>
                                      </p:cBhvr>
                                      <p:tavLst>
                                        <p:tav tm="0" fmla="#ppt_w*sin(2.5*pi*$)">
                                          <p:val>
                                            <p:fltVal val="0"/>
                                          </p:val>
                                        </p:tav>
                                        <p:tav tm="100000">
                                          <p:val>
                                            <p:fltVal val="1"/>
                                          </p:val>
                                        </p:tav>
                                      </p:tavLst>
                                    </p:anim>
                                    <p:anim calcmode="lin" valueType="num">
                                      <p:cBhvr>
                                        <p:cTn id="134" dur="500" fill="hold"/>
                                        <p:tgtEl>
                                          <p:spTgt spid="147"/>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213"/>
                                        </p:tgtEl>
                                        <p:attrNameLst>
                                          <p:attrName>style.visibility</p:attrName>
                                        </p:attrNameLst>
                                      </p:cBhvr>
                                      <p:to>
                                        <p:strVal val="visible"/>
                                      </p:to>
                                    </p:set>
                                    <p:animEffect transition="in" filter="wipe(up)">
                                      <p:cBhvr>
                                        <p:cTn id="139" dur="500"/>
                                        <p:tgtEl>
                                          <p:spTgt spid="213"/>
                                        </p:tgtEl>
                                      </p:cBhvr>
                                    </p:animEffect>
                                  </p:childTnLst>
                                </p:cTn>
                              </p:par>
                            </p:childTnLst>
                          </p:cTn>
                        </p:par>
                        <p:par>
                          <p:cTn id="140" fill="hold">
                            <p:stCondLst>
                              <p:cond delay="500"/>
                            </p:stCondLst>
                            <p:childTnLst>
                              <p:par>
                                <p:cTn id="141" presetID="1" presetClass="entr" presetSubtype="0" fill="hold" grpId="0" nodeType="afterEffect">
                                  <p:stCondLst>
                                    <p:cond delay="0"/>
                                  </p:stCondLst>
                                  <p:childTnLst>
                                    <p:set>
                                      <p:cBhvr>
                                        <p:cTn id="142" dur="1" fill="hold">
                                          <p:stCondLst>
                                            <p:cond delay="0"/>
                                          </p:stCondLst>
                                        </p:cTn>
                                        <p:tgtEl>
                                          <p:spTgt spid="149"/>
                                        </p:tgtEl>
                                        <p:attrNameLst>
                                          <p:attrName>style.visibility</p:attrName>
                                        </p:attrNameLst>
                                      </p:cBhvr>
                                      <p:to>
                                        <p:strVal val="visible"/>
                                      </p:to>
                                    </p:set>
                                  </p:childTnLst>
                                </p:cTn>
                              </p:par>
                            </p:childTnLst>
                          </p:cTn>
                        </p:par>
                        <p:par>
                          <p:cTn id="143" fill="hold">
                            <p:stCondLst>
                              <p:cond delay="500"/>
                            </p:stCondLst>
                            <p:childTnLst>
                              <p:par>
                                <p:cTn id="144" presetID="2" presetClass="entr" presetSubtype="8" fill="hold" grpId="0" nodeType="afterEffect">
                                  <p:stCondLst>
                                    <p:cond delay="0"/>
                                  </p:stCondLst>
                                  <p:childTnLst>
                                    <p:set>
                                      <p:cBhvr>
                                        <p:cTn id="145" dur="1" fill="hold">
                                          <p:stCondLst>
                                            <p:cond delay="0"/>
                                          </p:stCondLst>
                                        </p:cTn>
                                        <p:tgtEl>
                                          <p:spTgt spid="151"/>
                                        </p:tgtEl>
                                        <p:attrNameLst>
                                          <p:attrName>style.visibility</p:attrName>
                                        </p:attrNameLst>
                                      </p:cBhvr>
                                      <p:to>
                                        <p:strVal val="visible"/>
                                      </p:to>
                                    </p:set>
                                    <p:anim calcmode="lin" valueType="num">
                                      <p:cBhvr additive="base">
                                        <p:cTn id="146" dur="500" fill="hold"/>
                                        <p:tgtEl>
                                          <p:spTgt spid="151"/>
                                        </p:tgtEl>
                                        <p:attrNameLst>
                                          <p:attrName>ppt_x</p:attrName>
                                        </p:attrNameLst>
                                      </p:cBhvr>
                                      <p:tavLst>
                                        <p:tav tm="0">
                                          <p:val>
                                            <p:strVal val="0-#ppt_w/2"/>
                                          </p:val>
                                        </p:tav>
                                        <p:tav tm="100000">
                                          <p:val>
                                            <p:strVal val="#ppt_x"/>
                                          </p:val>
                                        </p:tav>
                                      </p:tavLst>
                                    </p:anim>
                                    <p:anim calcmode="lin" valueType="num">
                                      <p:cBhvr additive="base">
                                        <p:cTn id="147" dur="500" fill="hold"/>
                                        <p:tgtEl>
                                          <p:spTgt spid="151"/>
                                        </p:tgtEl>
                                        <p:attrNameLst>
                                          <p:attrName>ppt_y</p:attrName>
                                        </p:attrNameLst>
                                      </p:cBhvr>
                                      <p:tavLst>
                                        <p:tav tm="0">
                                          <p:val>
                                            <p:strVal val="#ppt_y"/>
                                          </p:val>
                                        </p:tav>
                                        <p:tav tm="100000">
                                          <p:val>
                                            <p:strVal val="#ppt_y"/>
                                          </p:val>
                                        </p:tav>
                                      </p:tavLst>
                                    </p:anim>
                                  </p:childTnLst>
                                </p:cTn>
                              </p:par>
                            </p:childTnLst>
                          </p:cTn>
                        </p:par>
                        <p:par>
                          <p:cTn id="148" fill="hold">
                            <p:stCondLst>
                              <p:cond delay="1000"/>
                            </p:stCondLst>
                            <p:childTnLst>
                              <p:par>
                                <p:cTn id="149" presetID="2" presetClass="entr" presetSubtype="8" fill="hold" grpId="0" nodeType="afterEffect">
                                  <p:stCondLst>
                                    <p:cond delay="0"/>
                                  </p:stCondLst>
                                  <p:childTnLst>
                                    <p:set>
                                      <p:cBhvr>
                                        <p:cTn id="150" dur="1" fill="hold">
                                          <p:stCondLst>
                                            <p:cond delay="0"/>
                                          </p:stCondLst>
                                        </p:cTn>
                                        <p:tgtEl>
                                          <p:spTgt spid="150"/>
                                        </p:tgtEl>
                                        <p:attrNameLst>
                                          <p:attrName>style.visibility</p:attrName>
                                        </p:attrNameLst>
                                      </p:cBhvr>
                                      <p:to>
                                        <p:strVal val="visible"/>
                                      </p:to>
                                    </p:set>
                                    <p:anim calcmode="lin" valueType="num">
                                      <p:cBhvr additive="base">
                                        <p:cTn id="151" dur="500" fill="hold"/>
                                        <p:tgtEl>
                                          <p:spTgt spid="150"/>
                                        </p:tgtEl>
                                        <p:attrNameLst>
                                          <p:attrName>ppt_x</p:attrName>
                                        </p:attrNameLst>
                                      </p:cBhvr>
                                      <p:tavLst>
                                        <p:tav tm="0">
                                          <p:val>
                                            <p:strVal val="0-#ppt_w/2"/>
                                          </p:val>
                                        </p:tav>
                                        <p:tav tm="100000">
                                          <p:val>
                                            <p:strVal val="#ppt_x"/>
                                          </p:val>
                                        </p:tav>
                                      </p:tavLst>
                                    </p:anim>
                                    <p:anim calcmode="lin" valueType="num">
                                      <p:cBhvr additive="base">
                                        <p:cTn id="152" dur="500" fill="hold"/>
                                        <p:tgtEl>
                                          <p:spTgt spid="150"/>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214"/>
                                        </p:tgtEl>
                                        <p:attrNameLst>
                                          <p:attrName>style.visibility</p:attrName>
                                        </p:attrNameLst>
                                      </p:cBhvr>
                                      <p:to>
                                        <p:strVal val="visible"/>
                                      </p:to>
                                    </p:set>
                                    <p:animEffect transition="in" filter="wipe(up)">
                                      <p:cBhvr>
                                        <p:cTn id="157" dur="500"/>
                                        <p:tgtEl>
                                          <p:spTgt spid="214"/>
                                        </p:tgtEl>
                                      </p:cBhvr>
                                    </p:animEffect>
                                  </p:childTnLst>
                                </p:cTn>
                              </p:par>
                            </p:childTnLst>
                          </p:cTn>
                        </p:par>
                        <p:par>
                          <p:cTn id="158" fill="hold">
                            <p:stCondLst>
                              <p:cond delay="500"/>
                            </p:stCondLst>
                            <p:childTnLst>
                              <p:par>
                                <p:cTn id="159" presetID="1" presetClass="entr" presetSubtype="0" fill="hold" nodeType="afterEffect">
                                  <p:stCondLst>
                                    <p:cond delay="0"/>
                                  </p:stCondLst>
                                  <p:childTnLst>
                                    <p:set>
                                      <p:cBhvr>
                                        <p:cTn id="160"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4" grpId="0" animBg="1"/>
      <p:bldP spid="18" grpId="0" animBg="1"/>
      <p:bldP spid="127" grpId="0"/>
      <p:bldP spid="130" grpId="0" animBg="1"/>
      <p:bldP spid="142" grpId="0" animBg="1"/>
      <p:bldP spid="144" grpId="0" animBg="1"/>
      <p:bldP spid="145" grpId="0"/>
      <p:bldP spid="146" grpId="0" animBg="1"/>
      <p:bldP spid="147" grpId="0" animBg="1"/>
      <p:bldP spid="149" grpId="0" animBg="1"/>
      <p:bldP spid="150" grpId="0"/>
      <p:bldP spid="1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900F898E-53D2-415F-9DC8-5BDD7DC42185}"/>
              </a:ext>
            </a:extLst>
          </p:cNvPr>
          <p:cNvSpPr>
            <a:spLocks noGrp="1"/>
          </p:cNvSpPr>
          <p:nvPr>
            <p:ph type="title"/>
          </p:nvPr>
        </p:nvSpPr>
        <p:spPr>
          <a:xfrm>
            <a:off x="1143001" y="615503"/>
            <a:ext cx="9905998" cy="1478570"/>
          </a:xfrm>
        </p:spPr>
        <p:txBody>
          <a:bodyPr/>
          <a:lstStyle/>
          <a:p>
            <a:r>
              <a:rPr lang="en-AU" dirty="0"/>
              <a:t>Cipher block chain mode </a:t>
            </a:r>
            <a:r>
              <a:rPr lang="en-AU" dirty="0" err="1"/>
              <a:t>DEcryption</a:t>
            </a:r>
            <a:endParaRPr lang="en-AU" dirty="0"/>
          </a:p>
        </p:txBody>
      </p:sp>
      <p:grpSp>
        <p:nvGrpSpPr>
          <p:cNvPr id="63" name="IV Group">
            <a:extLst>
              <a:ext uri="{FF2B5EF4-FFF2-40B4-BE49-F238E27FC236}">
                <a16:creationId xmlns:a16="http://schemas.microsoft.com/office/drawing/2014/main" id="{635C5B05-4EAF-4073-900C-E35070DEBA2F}"/>
              </a:ext>
            </a:extLst>
          </p:cNvPr>
          <p:cNvGrpSpPr/>
          <p:nvPr/>
        </p:nvGrpSpPr>
        <p:grpSpPr>
          <a:xfrm>
            <a:off x="732588" y="4595368"/>
            <a:ext cx="2293192" cy="580514"/>
            <a:chOff x="437606" y="2716769"/>
            <a:chExt cx="2293192" cy="580514"/>
          </a:xfrm>
        </p:grpSpPr>
        <p:sp>
          <p:nvSpPr>
            <p:cNvPr id="31" name="Initialisation Vector Text">
              <a:extLst>
                <a:ext uri="{FF2B5EF4-FFF2-40B4-BE49-F238E27FC236}">
                  <a16:creationId xmlns:a16="http://schemas.microsoft.com/office/drawing/2014/main" id="{DF1C262F-B3B1-46AA-A16C-CF9995AD743F}"/>
                </a:ext>
              </a:extLst>
            </p:cNvPr>
            <p:cNvSpPr txBox="1"/>
            <p:nvPr/>
          </p:nvSpPr>
          <p:spPr>
            <a:xfrm>
              <a:off x="437606" y="2716769"/>
              <a:ext cx="2293192" cy="369332"/>
            </a:xfrm>
            <a:prstGeom prst="rect">
              <a:avLst/>
            </a:prstGeom>
            <a:noFill/>
          </p:spPr>
          <p:txBody>
            <a:bodyPr wrap="none" rtlCol="0">
              <a:spAutoFit/>
            </a:bodyPr>
            <a:lstStyle/>
            <a:p>
              <a:r>
                <a:rPr lang="en-AU" dirty="0"/>
                <a:t>Initialisation Vector (IV)</a:t>
              </a:r>
            </a:p>
          </p:txBody>
        </p:sp>
        <p:sp>
          <p:nvSpPr>
            <p:cNvPr id="13" name="IV[1]">
              <a:extLst>
                <a:ext uri="{FF2B5EF4-FFF2-40B4-BE49-F238E27FC236}">
                  <a16:creationId xmlns:a16="http://schemas.microsoft.com/office/drawing/2014/main" id="{E149D9C4-DC6F-4FDB-B3C8-94461022011E}"/>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4" name="IV[2]">
              <a:extLst>
                <a:ext uri="{FF2B5EF4-FFF2-40B4-BE49-F238E27FC236}">
                  <a16:creationId xmlns:a16="http://schemas.microsoft.com/office/drawing/2014/main" id="{91119228-EE40-4A92-BEAA-12460A52B3E9}"/>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5" name="IV[3]">
              <a:extLst>
                <a:ext uri="{FF2B5EF4-FFF2-40B4-BE49-F238E27FC236}">
                  <a16:creationId xmlns:a16="http://schemas.microsoft.com/office/drawing/2014/main" id="{2FD3E1EB-0389-4A92-9F43-5E5D1D2774F8}"/>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6" name="IV[4]">
              <a:extLst>
                <a:ext uri="{FF2B5EF4-FFF2-40B4-BE49-F238E27FC236}">
                  <a16:creationId xmlns:a16="http://schemas.microsoft.com/office/drawing/2014/main" id="{4E6B280E-BC71-43C6-9BE2-046B038D96E4}"/>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7" name="IV[5]">
              <a:extLst>
                <a:ext uri="{FF2B5EF4-FFF2-40B4-BE49-F238E27FC236}">
                  <a16:creationId xmlns:a16="http://schemas.microsoft.com/office/drawing/2014/main" id="{5F4B9100-BFAD-4899-8962-5072ACAF337D}"/>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8" name="IV[6]">
              <a:extLst>
                <a:ext uri="{FF2B5EF4-FFF2-40B4-BE49-F238E27FC236}">
                  <a16:creationId xmlns:a16="http://schemas.microsoft.com/office/drawing/2014/main" id="{CC1A499F-C4E1-438C-9D9B-FDA8D28EED58}"/>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59" name="IV[7]">
              <a:extLst>
                <a:ext uri="{FF2B5EF4-FFF2-40B4-BE49-F238E27FC236}">
                  <a16:creationId xmlns:a16="http://schemas.microsoft.com/office/drawing/2014/main" id="{49B4BC04-981B-4142-87EE-BCB921C30311}"/>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60" name="IV[8]">
              <a:extLst>
                <a:ext uri="{FF2B5EF4-FFF2-40B4-BE49-F238E27FC236}">
                  <a16:creationId xmlns:a16="http://schemas.microsoft.com/office/drawing/2014/main" id="{B5CEDD9B-0533-477A-9E48-0EEEF6687385}"/>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64" name="C1 Group">
            <a:extLst>
              <a:ext uri="{FF2B5EF4-FFF2-40B4-BE49-F238E27FC236}">
                <a16:creationId xmlns:a16="http://schemas.microsoft.com/office/drawing/2014/main" id="{255C6030-BFA5-4430-AA48-D5F2537B846E}"/>
              </a:ext>
            </a:extLst>
          </p:cNvPr>
          <p:cNvGrpSpPr/>
          <p:nvPr/>
        </p:nvGrpSpPr>
        <p:grpSpPr>
          <a:xfrm>
            <a:off x="2596987" y="2094073"/>
            <a:ext cx="1768561" cy="580514"/>
            <a:chOff x="437606" y="2716769"/>
            <a:chExt cx="1768561" cy="580514"/>
          </a:xfrm>
        </p:grpSpPr>
        <p:sp>
          <p:nvSpPr>
            <p:cNvPr id="66" name="Cipher Text Block 1 Text">
              <a:extLst>
                <a:ext uri="{FF2B5EF4-FFF2-40B4-BE49-F238E27FC236}">
                  <a16:creationId xmlns:a16="http://schemas.microsoft.com/office/drawing/2014/main" id="{CD16B6ED-D4F7-4314-A1A4-1707455A98F0}"/>
                </a:ext>
              </a:extLst>
            </p:cNvPr>
            <p:cNvSpPr txBox="1"/>
            <p:nvPr/>
          </p:nvSpPr>
          <p:spPr>
            <a:xfrm>
              <a:off x="437606" y="2716769"/>
              <a:ext cx="1768561" cy="369332"/>
            </a:xfrm>
            <a:prstGeom prst="rect">
              <a:avLst/>
            </a:prstGeom>
            <a:noFill/>
          </p:spPr>
          <p:txBody>
            <a:bodyPr wrap="none" rtlCol="0">
              <a:spAutoFit/>
            </a:bodyPr>
            <a:lstStyle/>
            <a:p>
              <a:r>
                <a:rPr lang="en-AU" dirty="0"/>
                <a:t>Cipher Text Block</a:t>
              </a:r>
            </a:p>
          </p:txBody>
        </p:sp>
        <p:sp>
          <p:nvSpPr>
            <p:cNvPr id="65" name="C1[1]">
              <a:extLst>
                <a:ext uri="{FF2B5EF4-FFF2-40B4-BE49-F238E27FC236}">
                  <a16:creationId xmlns:a16="http://schemas.microsoft.com/office/drawing/2014/main" id="{5D63DD10-8B78-4D7E-8820-AD7456E2136C}"/>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67" name="C1[2]">
              <a:extLst>
                <a:ext uri="{FF2B5EF4-FFF2-40B4-BE49-F238E27FC236}">
                  <a16:creationId xmlns:a16="http://schemas.microsoft.com/office/drawing/2014/main" id="{E633928B-B468-4130-A408-D13D7CAACD8D}"/>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68" name="C1[3]">
              <a:extLst>
                <a:ext uri="{FF2B5EF4-FFF2-40B4-BE49-F238E27FC236}">
                  <a16:creationId xmlns:a16="http://schemas.microsoft.com/office/drawing/2014/main" id="{B6E5A79A-A517-48D3-AA8C-24267A065D25}"/>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69" name="C1[4]">
              <a:extLst>
                <a:ext uri="{FF2B5EF4-FFF2-40B4-BE49-F238E27FC236}">
                  <a16:creationId xmlns:a16="http://schemas.microsoft.com/office/drawing/2014/main" id="{26201EE8-42D9-488E-94FD-23056077B83D}"/>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0" name="C1[5]">
              <a:extLst>
                <a:ext uri="{FF2B5EF4-FFF2-40B4-BE49-F238E27FC236}">
                  <a16:creationId xmlns:a16="http://schemas.microsoft.com/office/drawing/2014/main" id="{769949F2-8EBA-4CE3-83AF-3E975BE6C455}"/>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1" name="C1[6]">
              <a:extLst>
                <a:ext uri="{FF2B5EF4-FFF2-40B4-BE49-F238E27FC236}">
                  <a16:creationId xmlns:a16="http://schemas.microsoft.com/office/drawing/2014/main" id="{A96075A2-33A7-4BBC-BCEB-F8EE2A9025B5}"/>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2" name="C1[7]">
              <a:extLst>
                <a:ext uri="{FF2B5EF4-FFF2-40B4-BE49-F238E27FC236}">
                  <a16:creationId xmlns:a16="http://schemas.microsoft.com/office/drawing/2014/main" id="{C9AE850C-A52C-4847-86E3-870025D77526}"/>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3" name="C1[8]">
              <a:extLst>
                <a:ext uri="{FF2B5EF4-FFF2-40B4-BE49-F238E27FC236}">
                  <a16:creationId xmlns:a16="http://schemas.microsoft.com/office/drawing/2014/main" id="{2D40A971-343B-48A3-9AE7-C3FEEE2652B4}"/>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74" name="C2 Group">
            <a:extLst>
              <a:ext uri="{FF2B5EF4-FFF2-40B4-BE49-F238E27FC236}">
                <a16:creationId xmlns:a16="http://schemas.microsoft.com/office/drawing/2014/main" id="{80F6E4CB-1533-47DD-99DC-E74029704C01}"/>
              </a:ext>
            </a:extLst>
          </p:cNvPr>
          <p:cNvGrpSpPr/>
          <p:nvPr/>
        </p:nvGrpSpPr>
        <p:grpSpPr>
          <a:xfrm>
            <a:off x="5420685" y="2094073"/>
            <a:ext cx="1959319" cy="580514"/>
            <a:chOff x="437606" y="2716769"/>
            <a:chExt cx="1959319" cy="580514"/>
          </a:xfrm>
        </p:grpSpPr>
        <p:sp>
          <p:nvSpPr>
            <p:cNvPr id="76" name="Cipher Text Block 2 Text">
              <a:extLst>
                <a:ext uri="{FF2B5EF4-FFF2-40B4-BE49-F238E27FC236}">
                  <a16:creationId xmlns:a16="http://schemas.microsoft.com/office/drawing/2014/main" id="{681D87D6-3C79-412D-BCE2-6D75BBAE366E}"/>
                </a:ext>
              </a:extLst>
            </p:cNvPr>
            <p:cNvSpPr txBox="1"/>
            <p:nvPr/>
          </p:nvSpPr>
          <p:spPr>
            <a:xfrm>
              <a:off x="437606" y="2716769"/>
              <a:ext cx="1959319" cy="369332"/>
            </a:xfrm>
            <a:prstGeom prst="rect">
              <a:avLst/>
            </a:prstGeom>
            <a:noFill/>
          </p:spPr>
          <p:txBody>
            <a:bodyPr wrap="none" rtlCol="0">
              <a:spAutoFit/>
            </a:bodyPr>
            <a:lstStyle/>
            <a:p>
              <a:r>
                <a:rPr lang="en-AU" dirty="0"/>
                <a:t>Cipher Text Block 2</a:t>
              </a:r>
            </a:p>
          </p:txBody>
        </p:sp>
        <p:sp>
          <p:nvSpPr>
            <p:cNvPr id="75" name="C2[1]">
              <a:extLst>
                <a:ext uri="{FF2B5EF4-FFF2-40B4-BE49-F238E27FC236}">
                  <a16:creationId xmlns:a16="http://schemas.microsoft.com/office/drawing/2014/main" id="{868392AF-5DA1-472E-B46B-23BA11EF9C1E}"/>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7" name="C2[2]">
              <a:extLst>
                <a:ext uri="{FF2B5EF4-FFF2-40B4-BE49-F238E27FC236}">
                  <a16:creationId xmlns:a16="http://schemas.microsoft.com/office/drawing/2014/main" id="{D875BCA1-2EE9-4980-BBA4-FE9979166454}"/>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8" name="C2[3]">
              <a:extLst>
                <a:ext uri="{FF2B5EF4-FFF2-40B4-BE49-F238E27FC236}">
                  <a16:creationId xmlns:a16="http://schemas.microsoft.com/office/drawing/2014/main" id="{497E2D10-B58D-4A6A-96A3-DEA4DF364C32}"/>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79" name="C2[4]">
              <a:extLst>
                <a:ext uri="{FF2B5EF4-FFF2-40B4-BE49-F238E27FC236}">
                  <a16:creationId xmlns:a16="http://schemas.microsoft.com/office/drawing/2014/main" id="{95E74B69-9ED1-4906-B0B9-94A973889F29}"/>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0" name="C2[5]">
              <a:extLst>
                <a:ext uri="{FF2B5EF4-FFF2-40B4-BE49-F238E27FC236}">
                  <a16:creationId xmlns:a16="http://schemas.microsoft.com/office/drawing/2014/main" id="{A28C3ECB-B6BC-494E-A046-FC75D166B527}"/>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1" name="C2[6]">
              <a:extLst>
                <a:ext uri="{FF2B5EF4-FFF2-40B4-BE49-F238E27FC236}">
                  <a16:creationId xmlns:a16="http://schemas.microsoft.com/office/drawing/2014/main" id="{188D1BAE-937E-43A2-9D3F-3DD2C82AD6D0}"/>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2" name="C2[7]">
              <a:extLst>
                <a:ext uri="{FF2B5EF4-FFF2-40B4-BE49-F238E27FC236}">
                  <a16:creationId xmlns:a16="http://schemas.microsoft.com/office/drawing/2014/main" id="{84CD12BC-82A7-492E-B31F-4E4590B4009F}"/>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3" name="C2[8]">
              <a:extLst>
                <a:ext uri="{FF2B5EF4-FFF2-40B4-BE49-F238E27FC236}">
                  <a16:creationId xmlns:a16="http://schemas.microsoft.com/office/drawing/2014/main" id="{C9D3CCCF-3BA0-49FE-827D-3E34A745859A}"/>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84" name="C3 Group">
            <a:extLst>
              <a:ext uri="{FF2B5EF4-FFF2-40B4-BE49-F238E27FC236}">
                <a16:creationId xmlns:a16="http://schemas.microsoft.com/office/drawing/2014/main" id="{69B61A6E-3363-4267-8AB8-4585EED2FEA3}"/>
              </a:ext>
            </a:extLst>
          </p:cNvPr>
          <p:cNvGrpSpPr/>
          <p:nvPr/>
        </p:nvGrpSpPr>
        <p:grpSpPr>
          <a:xfrm>
            <a:off x="8163637" y="2094073"/>
            <a:ext cx="1959319" cy="580514"/>
            <a:chOff x="437606" y="2716769"/>
            <a:chExt cx="1959319" cy="580514"/>
          </a:xfrm>
        </p:grpSpPr>
        <p:sp>
          <p:nvSpPr>
            <p:cNvPr id="86" name="Cipher Text Block 3 Text">
              <a:extLst>
                <a:ext uri="{FF2B5EF4-FFF2-40B4-BE49-F238E27FC236}">
                  <a16:creationId xmlns:a16="http://schemas.microsoft.com/office/drawing/2014/main" id="{9E7A7143-839A-4915-9420-EA2E29D99FDA}"/>
                </a:ext>
              </a:extLst>
            </p:cNvPr>
            <p:cNvSpPr txBox="1"/>
            <p:nvPr/>
          </p:nvSpPr>
          <p:spPr>
            <a:xfrm>
              <a:off x="437606" y="2716769"/>
              <a:ext cx="1959319" cy="369332"/>
            </a:xfrm>
            <a:prstGeom prst="rect">
              <a:avLst/>
            </a:prstGeom>
            <a:noFill/>
          </p:spPr>
          <p:txBody>
            <a:bodyPr wrap="none" rtlCol="0">
              <a:spAutoFit/>
            </a:bodyPr>
            <a:lstStyle/>
            <a:p>
              <a:r>
                <a:rPr lang="en-AU" dirty="0"/>
                <a:t>Cipher Text Block 3</a:t>
              </a:r>
            </a:p>
          </p:txBody>
        </p:sp>
        <p:sp>
          <p:nvSpPr>
            <p:cNvPr id="85" name="C3[1]">
              <a:extLst>
                <a:ext uri="{FF2B5EF4-FFF2-40B4-BE49-F238E27FC236}">
                  <a16:creationId xmlns:a16="http://schemas.microsoft.com/office/drawing/2014/main" id="{D72B5B7C-4C83-447F-98D2-42C6934CC70F}"/>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7" name="C3[2]">
              <a:extLst>
                <a:ext uri="{FF2B5EF4-FFF2-40B4-BE49-F238E27FC236}">
                  <a16:creationId xmlns:a16="http://schemas.microsoft.com/office/drawing/2014/main" id="{AC24C0F0-4942-46B0-B130-3AB8ABD406C3}"/>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8" name="C3[3]">
              <a:extLst>
                <a:ext uri="{FF2B5EF4-FFF2-40B4-BE49-F238E27FC236}">
                  <a16:creationId xmlns:a16="http://schemas.microsoft.com/office/drawing/2014/main" id="{2226240C-098A-4DB2-B1D0-9113B8ED2520}"/>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89" name="C3[4]">
              <a:extLst>
                <a:ext uri="{FF2B5EF4-FFF2-40B4-BE49-F238E27FC236}">
                  <a16:creationId xmlns:a16="http://schemas.microsoft.com/office/drawing/2014/main" id="{B89D7F10-692C-4921-9742-219791BEA9F7}"/>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90" name="C3[5]">
              <a:extLst>
                <a:ext uri="{FF2B5EF4-FFF2-40B4-BE49-F238E27FC236}">
                  <a16:creationId xmlns:a16="http://schemas.microsoft.com/office/drawing/2014/main" id="{275EF3BE-2413-48C7-806C-5837F89B92C8}"/>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91" name="C3[6]">
              <a:extLst>
                <a:ext uri="{FF2B5EF4-FFF2-40B4-BE49-F238E27FC236}">
                  <a16:creationId xmlns:a16="http://schemas.microsoft.com/office/drawing/2014/main" id="{99083EDB-70BD-4122-A9F0-A24574DFCE88}"/>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92" name="C3[7]">
              <a:extLst>
                <a:ext uri="{FF2B5EF4-FFF2-40B4-BE49-F238E27FC236}">
                  <a16:creationId xmlns:a16="http://schemas.microsoft.com/office/drawing/2014/main" id="{31C41435-FC3B-42CD-9173-73ADE6248D95}"/>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93" name="C3[8]">
              <a:extLst>
                <a:ext uri="{FF2B5EF4-FFF2-40B4-BE49-F238E27FC236}">
                  <a16:creationId xmlns:a16="http://schemas.microsoft.com/office/drawing/2014/main" id="{747BCC58-C026-429F-847E-0AAD23E33F35}"/>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sp>
        <p:nvSpPr>
          <p:cNvPr id="94" name="P1 XOR">
            <a:extLst>
              <a:ext uri="{FF2B5EF4-FFF2-40B4-BE49-F238E27FC236}">
                <a16:creationId xmlns:a16="http://schemas.microsoft.com/office/drawing/2014/main" id="{7A2814B2-817B-4CBD-9C88-97FB8B078AC5}"/>
              </a:ext>
            </a:extLst>
          </p:cNvPr>
          <p:cNvSpPr/>
          <p:nvPr/>
        </p:nvSpPr>
        <p:spPr>
          <a:xfrm>
            <a:off x="3307797" y="4837238"/>
            <a:ext cx="517616" cy="47679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BCD P1">
            <a:extLst>
              <a:ext uri="{FF2B5EF4-FFF2-40B4-BE49-F238E27FC236}">
                <a16:creationId xmlns:a16="http://schemas.microsoft.com/office/drawing/2014/main" id="{961F6998-8814-4402-9B18-5078904D770C}"/>
              </a:ext>
            </a:extLst>
          </p:cNvPr>
          <p:cNvSpPr/>
          <p:nvPr/>
        </p:nvSpPr>
        <p:spPr>
          <a:xfrm>
            <a:off x="2869375" y="3069845"/>
            <a:ext cx="1394460" cy="97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Block Cipher Decryption</a:t>
            </a:r>
          </a:p>
        </p:txBody>
      </p:sp>
      <p:sp>
        <p:nvSpPr>
          <p:cNvPr id="127" name="BCD P1 Key Text">
            <a:extLst>
              <a:ext uri="{FF2B5EF4-FFF2-40B4-BE49-F238E27FC236}">
                <a16:creationId xmlns:a16="http://schemas.microsoft.com/office/drawing/2014/main" id="{8655106D-4DF4-4301-812B-40BF36052DAE}"/>
              </a:ext>
            </a:extLst>
          </p:cNvPr>
          <p:cNvSpPr txBox="1"/>
          <p:nvPr/>
        </p:nvSpPr>
        <p:spPr>
          <a:xfrm>
            <a:off x="1910446" y="3341653"/>
            <a:ext cx="530658" cy="369332"/>
          </a:xfrm>
          <a:prstGeom prst="rect">
            <a:avLst/>
          </a:prstGeom>
          <a:noFill/>
        </p:spPr>
        <p:txBody>
          <a:bodyPr wrap="none" rtlCol="0">
            <a:spAutoFit/>
          </a:bodyPr>
          <a:lstStyle/>
          <a:p>
            <a:r>
              <a:rPr lang="en-AU" dirty="0"/>
              <a:t>Key</a:t>
            </a:r>
          </a:p>
        </p:txBody>
      </p:sp>
      <p:sp>
        <p:nvSpPr>
          <p:cNvPr id="130" name="BCD P1 Key Arrow">
            <a:extLst>
              <a:ext uri="{FF2B5EF4-FFF2-40B4-BE49-F238E27FC236}">
                <a16:creationId xmlns:a16="http://schemas.microsoft.com/office/drawing/2014/main" id="{BED2B86D-082C-40C1-B642-748FB8706252}"/>
              </a:ext>
            </a:extLst>
          </p:cNvPr>
          <p:cNvSpPr/>
          <p:nvPr/>
        </p:nvSpPr>
        <p:spPr>
          <a:xfrm>
            <a:off x="2382807" y="3467493"/>
            <a:ext cx="409433" cy="170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2" name="P2 XOR">
            <a:extLst>
              <a:ext uri="{FF2B5EF4-FFF2-40B4-BE49-F238E27FC236}">
                <a16:creationId xmlns:a16="http://schemas.microsoft.com/office/drawing/2014/main" id="{68B356F3-E5F5-4C76-AD21-0AC43260976A}"/>
              </a:ext>
            </a:extLst>
          </p:cNvPr>
          <p:cNvSpPr/>
          <p:nvPr/>
        </p:nvSpPr>
        <p:spPr>
          <a:xfrm>
            <a:off x="5976427" y="4850886"/>
            <a:ext cx="517616" cy="47679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4" name="BCD P2">
            <a:extLst>
              <a:ext uri="{FF2B5EF4-FFF2-40B4-BE49-F238E27FC236}">
                <a16:creationId xmlns:a16="http://schemas.microsoft.com/office/drawing/2014/main" id="{0E379C21-112B-4C53-BAF4-3199412BDCB6}"/>
              </a:ext>
            </a:extLst>
          </p:cNvPr>
          <p:cNvSpPr/>
          <p:nvPr/>
        </p:nvSpPr>
        <p:spPr>
          <a:xfrm>
            <a:off x="5493752" y="3069845"/>
            <a:ext cx="1394460" cy="97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Block Cipher Decryption</a:t>
            </a:r>
          </a:p>
        </p:txBody>
      </p:sp>
      <p:sp>
        <p:nvSpPr>
          <p:cNvPr id="145" name="BCD P2 Key Text">
            <a:extLst>
              <a:ext uri="{FF2B5EF4-FFF2-40B4-BE49-F238E27FC236}">
                <a16:creationId xmlns:a16="http://schemas.microsoft.com/office/drawing/2014/main" id="{45596D20-52FE-4A4D-9486-D969634C24CF}"/>
              </a:ext>
            </a:extLst>
          </p:cNvPr>
          <p:cNvSpPr txBox="1"/>
          <p:nvPr/>
        </p:nvSpPr>
        <p:spPr>
          <a:xfrm>
            <a:off x="4534823" y="3341653"/>
            <a:ext cx="530658" cy="369332"/>
          </a:xfrm>
          <a:prstGeom prst="rect">
            <a:avLst/>
          </a:prstGeom>
          <a:noFill/>
        </p:spPr>
        <p:txBody>
          <a:bodyPr wrap="none" rtlCol="0">
            <a:spAutoFit/>
          </a:bodyPr>
          <a:lstStyle/>
          <a:p>
            <a:r>
              <a:rPr lang="en-AU" dirty="0"/>
              <a:t>Key</a:t>
            </a:r>
          </a:p>
        </p:txBody>
      </p:sp>
      <p:sp>
        <p:nvSpPr>
          <p:cNvPr id="146" name="BCD P2 Key Arrow">
            <a:extLst>
              <a:ext uri="{FF2B5EF4-FFF2-40B4-BE49-F238E27FC236}">
                <a16:creationId xmlns:a16="http://schemas.microsoft.com/office/drawing/2014/main" id="{71131499-2A4E-459E-AA7D-393ECB0FEDD9}"/>
              </a:ext>
            </a:extLst>
          </p:cNvPr>
          <p:cNvSpPr/>
          <p:nvPr/>
        </p:nvSpPr>
        <p:spPr>
          <a:xfrm>
            <a:off x="5007184" y="3467493"/>
            <a:ext cx="409433" cy="170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7" name="P3 XOR">
            <a:extLst>
              <a:ext uri="{FF2B5EF4-FFF2-40B4-BE49-F238E27FC236}">
                <a16:creationId xmlns:a16="http://schemas.microsoft.com/office/drawing/2014/main" id="{84D470E9-93B2-43A0-9825-FA87B3CC572D}"/>
              </a:ext>
            </a:extLst>
          </p:cNvPr>
          <p:cNvSpPr/>
          <p:nvPr/>
        </p:nvSpPr>
        <p:spPr>
          <a:xfrm>
            <a:off x="8676952" y="4850886"/>
            <a:ext cx="517616" cy="476794"/>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9" name="BCD P3">
            <a:extLst>
              <a:ext uri="{FF2B5EF4-FFF2-40B4-BE49-F238E27FC236}">
                <a16:creationId xmlns:a16="http://schemas.microsoft.com/office/drawing/2014/main" id="{A742E747-83B2-419B-8EC0-417E3D24E2FB}"/>
              </a:ext>
            </a:extLst>
          </p:cNvPr>
          <p:cNvSpPr/>
          <p:nvPr/>
        </p:nvSpPr>
        <p:spPr>
          <a:xfrm>
            <a:off x="8194277" y="3069845"/>
            <a:ext cx="1394460" cy="973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Block Cipher Decryption</a:t>
            </a:r>
          </a:p>
        </p:txBody>
      </p:sp>
      <p:sp>
        <p:nvSpPr>
          <p:cNvPr id="150" name="BCD P3 Key Text">
            <a:extLst>
              <a:ext uri="{FF2B5EF4-FFF2-40B4-BE49-F238E27FC236}">
                <a16:creationId xmlns:a16="http://schemas.microsoft.com/office/drawing/2014/main" id="{00F25DBB-C4BD-44FF-BD1C-409231C8222E}"/>
              </a:ext>
            </a:extLst>
          </p:cNvPr>
          <p:cNvSpPr txBox="1"/>
          <p:nvPr/>
        </p:nvSpPr>
        <p:spPr>
          <a:xfrm>
            <a:off x="7235348" y="3341653"/>
            <a:ext cx="530658" cy="369332"/>
          </a:xfrm>
          <a:prstGeom prst="rect">
            <a:avLst/>
          </a:prstGeom>
          <a:noFill/>
        </p:spPr>
        <p:txBody>
          <a:bodyPr wrap="none" rtlCol="0">
            <a:spAutoFit/>
          </a:bodyPr>
          <a:lstStyle/>
          <a:p>
            <a:r>
              <a:rPr lang="en-AU" dirty="0"/>
              <a:t>Key</a:t>
            </a:r>
          </a:p>
        </p:txBody>
      </p:sp>
      <p:sp>
        <p:nvSpPr>
          <p:cNvPr id="151" name="BCD P3 Key Arrow">
            <a:extLst>
              <a:ext uri="{FF2B5EF4-FFF2-40B4-BE49-F238E27FC236}">
                <a16:creationId xmlns:a16="http://schemas.microsoft.com/office/drawing/2014/main" id="{2071A884-7347-4307-B237-B86269823196}"/>
              </a:ext>
            </a:extLst>
          </p:cNvPr>
          <p:cNvSpPr/>
          <p:nvPr/>
        </p:nvSpPr>
        <p:spPr>
          <a:xfrm>
            <a:off x="7707709" y="3467493"/>
            <a:ext cx="409433" cy="1705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5" name="Arrow to P1 BCD">
            <a:extLst>
              <a:ext uri="{FF2B5EF4-FFF2-40B4-BE49-F238E27FC236}">
                <a16:creationId xmlns:a16="http://schemas.microsoft.com/office/drawing/2014/main" id="{83161D91-7CDF-4B90-9B23-B21281915A66}"/>
              </a:ext>
            </a:extLst>
          </p:cNvPr>
          <p:cNvCxnSpPr>
            <a:cxnSpLocks/>
          </p:cNvCxnSpPr>
          <p:nvPr/>
        </p:nvCxnSpPr>
        <p:spPr>
          <a:xfrm>
            <a:off x="3566605" y="2804731"/>
            <a:ext cx="0" cy="241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Arrow to P1 XOR from IV">
            <a:extLst>
              <a:ext uri="{FF2B5EF4-FFF2-40B4-BE49-F238E27FC236}">
                <a16:creationId xmlns:a16="http://schemas.microsoft.com/office/drawing/2014/main" id="{28441581-E48E-43F3-B3F7-ECEA27B223CE}"/>
              </a:ext>
            </a:extLst>
          </p:cNvPr>
          <p:cNvCxnSpPr>
            <a:cxnSpLocks/>
            <a:endCxn id="94" idx="2"/>
          </p:cNvCxnSpPr>
          <p:nvPr/>
        </p:nvCxnSpPr>
        <p:spPr>
          <a:xfrm>
            <a:off x="2558955" y="5075635"/>
            <a:ext cx="74884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Arrow to P1 XOR">
            <a:extLst>
              <a:ext uri="{FF2B5EF4-FFF2-40B4-BE49-F238E27FC236}">
                <a16:creationId xmlns:a16="http://schemas.microsoft.com/office/drawing/2014/main" id="{E4141E41-65B9-49ED-91C2-5BDD45CA686B}"/>
              </a:ext>
            </a:extLst>
          </p:cNvPr>
          <p:cNvCxnSpPr>
            <a:cxnSpLocks/>
            <a:endCxn id="94" idx="0"/>
          </p:cNvCxnSpPr>
          <p:nvPr/>
        </p:nvCxnSpPr>
        <p:spPr>
          <a:xfrm>
            <a:off x="3566605" y="4133129"/>
            <a:ext cx="0" cy="7041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Arrow to P1">
            <a:extLst>
              <a:ext uri="{FF2B5EF4-FFF2-40B4-BE49-F238E27FC236}">
                <a16:creationId xmlns:a16="http://schemas.microsoft.com/office/drawing/2014/main" id="{B0067D68-E061-4F84-A50F-2CBBADDF722C}"/>
              </a:ext>
            </a:extLst>
          </p:cNvPr>
          <p:cNvCxnSpPr>
            <a:cxnSpLocks/>
          </p:cNvCxnSpPr>
          <p:nvPr/>
        </p:nvCxnSpPr>
        <p:spPr>
          <a:xfrm>
            <a:off x="3566595" y="5363399"/>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Arrow to P2 BCD">
            <a:extLst>
              <a:ext uri="{FF2B5EF4-FFF2-40B4-BE49-F238E27FC236}">
                <a16:creationId xmlns:a16="http://schemas.microsoft.com/office/drawing/2014/main" id="{6060326F-EABD-43D1-8F11-E7EC5BC5A583}"/>
              </a:ext>
            </a:extLst>
          </p:cNvPr>
          <p:cNvCxnSpPr>
            <a:cxnSpLocks/>
          </p:cNvCxnSpPr>
          <p:nvPr/>
        </p:nvCxnSpPr>
        <p:spPr>
          <a:xfrm>
            <a:off x="6253524" y="2804731"/>
            <a:ext cx="0" cy="260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Arrow to P2 XOR from C1">
            <a:extLst>
              <a:ext uri="{FF2B5EF4-FFF2-40B4-BE49-F238E27FC236}">
                <a16:creationId xmlns:a16="http://schemas.microsoft.com/office/drawing/2014/main" id="{AD1120B1-132E-4509-AAC9-35D5C4FF1B5D}"/>
              </a:ext>
            </a:extLst>
          </p:cNvPr>
          <p:cNvCxnSpPr>
            <a:cxnSpLocks/>
            <a:endCxn id="142" idx="2"/>
          </p:cNvCxnSpPr>
          <p:nvPr/>
        </p:nvCxnSpPr>
        <p:spPr>
          <a:xfrm>
            <a:off x="3565567" y="2872684"/>
            <a:ext cx="2410860" cy="2216599"/>
          </a:xfrm>
          <a:prstGeom prst="bentConnector3">
            <a:avLst>
              <a:gd name="adj1" fmla="val 3517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Arrow to P2 XOR">
            <a:extLst>
              <a:ext uri="{FF2B5EF4-FFF2-40B4-BE49-F238E27FC236}">
                <a16:creationId xmlns:a16="http://schemas.microsoft.com/office/drawing/2014/main" id="{D79E44E8-D7C1-4363-A930-C9D8D603B7BE}"/>
              </a:ext>
            </a:extLst>
          </p:cNvPr>
          <p:cNvCxnSpPr>
            <a:cxnSpLocks/>
            <a:endCxn id="142" idx="0"/>
          </p:cNvCxnSpPr>
          <p:nvPr/>
        </p:nvCxnSpPr>
        <p:spPr>
          <a:xfrm>
            <a:off x="6223589" y="4144259"/>
            <a:ext cx="11646" cy="7066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Arrow to P2">
            <a:extLst>
              <a:ext uri="{FF2B5EF4-FFF2-40B4-BE49-F238E27FC236}">
                <a16:creationId xmlns:a16="http://schemas.microsoft.com/office/drawing/2014/main" id="{DD6CA5D3-62D5-45D3-9938-86D484BEF52F}"/>
              </a:ext>
            </a:extLst>
          </p:cNvPr>
          <p:cNvCxnSpPr>
            <a:cxnSpLocks/>
          </p:cNvCxnSpPr>
          <p:nvPr/>
        </p:nvCxnSpPr>
        <p:spPr>
          <a:xfrm>
            <a:off x="6212561" y="5363399"/>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Arrow to P3 BCD from C2">
            <a:extLst>
              <a:ext uri="{FF2B5EF4-FFF2-40B4-BE49-F238E27FC236}">
                <a16:creationId xmlns:a16="http://schemas.microsoft.com/office/drawing/2014/main" id="{FCBE2E0D-6DAD-44F6-A56A-F2B70D1692C6}"/>
              </a:ext>
            </a:extLst>
          </p:cNvPr>
          <p:cNvCxnSpPr>
            <a:cxnSpLocks/>
            <a:endCxn id="147" idx="2"/>
          </p:cNvCxnSpPr>
          <p:nvPr/>
        </p:nvCxnSpPr>
        <p:spPr>
          <a:xfrm>
            <a:off x="6252926" y="2872684"/>
            <a:ext cx="2424026" cy="2216599"/>
          </a:xfrm>
          <a:prstGeom prst="bentConnector3">
            <a:avLst>
              <a:gd name="adj1" fmla="val 3170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Arrow to P3 BCD">
            <a:extLst>
              <a:ext uri="{FF2B5EF4-FFF2-40B4-BE49-F238E27FC236}">
                <a16:creationId xmlns:a16="http://schemas.microsoft.com/office/drawing/2014/main" id="{D7F47195-9F71-4BE9-9B04-77810289EF10}"/>
              </a:ext>
            </a:extLst>
          </p:cNvPr>
          <p:cNvCxnSpPr>
            <a:cxnSpLocks/>
          </p:cNvCxnSpPr>
          <p:nvPr/>
        </p:nvCxnSpPr>
        <p:spPr>
          <a:xfrm>
            <a:off x="8940884" y="2818380"/>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Arrow to P3 XOR">
            <a:extLst>
              <a:ext uri="{FF2B5EF4-FFF2-40B4-BE49-F238E27FC236}">
                <a16:creationId xmlns:a16="http://schemas.microsoft.com/office/drawing/2014/main" id="{CF432850-AA26-49FD-A3D8-A3AAF87ED411}"/>
              </a:ext>
            </a:extLst>
          </p:cNvPr>
          <p:cNvCxnSpPr>
            <a:cxnSpLocks/>
            <a:endCxn id="147" idx="0"/>
          </p:cNvCxnSpPr>
          <p:nvPr/>
        </p:nvCxnSpPr>
        <p:spPr>
          <a:xfrm>
            <a:off x="8935760" y="4144259"/>
            <a:ext cx="0" cy="7066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Arrow to P3">
            <a:extLst>
              <a:ext uri="{FF2B5EF4-FFF2-40B4-BE49-F238E27FC236}">
                <a16:creationId xmlns:a16="http://schemas.microsoft.com/office/drawing/2014/main" id="{AC500DC8-BD88-4A3E-8EAA-E077AD0F78DE}"/>
              </a:ext>
            </a:extLst>
          </p:cNvPr>
          <p:cNvCxnSpPr>
            <a:cxnSpLocks/>
          </p:cNvCxnSpPr>
          <p:nvPr/>
        </p:nvCxnSpPr>
        <p:spPr>
          <a:xfrm>
            <a:off x="8927217" y="5363399"/>
            <a:ext cx="0" cy="241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7" name="P1 Group">
            <a:extLst>
              <a:ext uri="{FF2B5EF4-FFF2-40B4-BE49-F238E27FC236}">
                <a16:creationId xmlns:a16="http://schemas.microsoft.com/office/drawing/2014/main" id="{625286D0-17B2-4A22-BC37-5A700FEE71BD}"/>
              </a:ext>
            </a:extLst>
          </p:cNvPr>
          <p:cNvGrpSpPr/>
          <p:nvPr/>
        </p:nvGrpSpPr>
        <p:grpSpPr>
          <a:xfrm>
            <a:off x="2596987" y="5530029"/>
            <a:ext cx="1794209" cy="580514"/>
            <a:chOff x="437606" y="2716769"/>
            <a:chExt cx="1794209" cy="580514"/>
          </a:xfrm>
        </p:grpSpPr>
        <p:sp>
          <p:nvSpPr>
            <p:cNvPr id="169" name="Plain Text Block 1 Text">
              <a:extLst>
                <a:ext uri="{FF2B5EF4-FFF2-40B4-BE49-F238E27FC236}">
                  <a16:creationId xmlns:a16="http://schemas.microsoft.com/office/drawing/2014/main" id="{98B582D4-8B09-4930-A7A2-9A1B504354CB}"/>
                </a:ext>
              </a:extLst>
            </p:cNvPr>
            <p:cNvSpPr txBox="1"/>
            <p:nvPr/>
          </p:nvSpPr>
          <p:spPr>
            <a:xfrm>
              <a:off x="437606" y="2716769"/>
              <a:ext cx="1794209" cy="369332"/>
            </a:xfrm>
            <a:prstGeom prst="rect">
              <a:avLst/>
            </a:prstGeom>
            <a:noFill/>
          </p:spPr>
          <p:txBody>
            <a:bodyPr wrap="none" rtlCol="0">
              <a:spAutoFit/>
            </a:bodyPr>
            <a:lstStyle/>
            <a:p>
              <a:r>
                <a:rPr lang="en-AU" dirty="0"/>
                <a:t>Plain Text Block 1</a:t>
              </a:r>
            </a:p>
          </p:txBody>
        </p:sp>
        <p:sp>
          <p:nvSpPr>
            <p:cNvPr id="168" name="P1[1]">
              <a:extLst>
                <a:ext uri="{FF2B5EF4-FFF2-40B4-BE49-F238E27FC236}">
                  <a16:creationId xmlns:a16="http://schemas.microsoft.com/office/drawing/2014/main" id="{F0BC1C28-3981-46F0-B00A-1B378A815AEF}"/>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0" name="P1[2]">
              <a:extLst>
                <a:ext uri="{FF2B5EF4-FFF2-40B4-BE49-F238E27FC236}">
                  <a16:creationId xmlns:a16="http://schemas.microsoft.com/office/drawing/2014/main" id="{E3FEF5DD-A0A8-4D23-9906-DAC6BE2C915E}"/>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1" name="P1[3]">
              <a:extLst>
                <a:ext uri="{FF2B5EF4-FFF2-40B4-BE49-F238E27FC236}">
                  <a16:creationId xmlns:a16="http://schemas.microsoft.com/office/drawing/2014/main" id="{6FBDA8B0-09A3-4E1A-9985-B33E3BDB03AD}"/>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2" name="P1[4]">
              <a:extLst>
                <a:ext uri="{FF2B5EF4-FFF2-40B4-BE49-F238E27FC236}">
                  <a16:creationId xmlns:a16="http://schemas.microsoft.com/office/drawing/2014/main" id="{70964C66-3A83-4348-9902-0C4C97F9F7B7}"/>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3" name="P1[5]">
              <a:extLst>
                <a:ext uri="{FF2B5EF4-FFF2-40B4-BE49-F238E27FC236}">
                  <a16:creationId xmlns:a16="http://schemas.microsoft.com/office/drawing/2014/main" id="{AB32E570-AE9D-4643-8A18-131B5E18F97D}"/>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4" name="P1[6]">
              <a:extLst>
                <a:ext uri="{FF2B5EF4-FFF2-40B4-BE49-F238E27FC236}">
                  <a16:creationId xmlns:a16="http://schemas.microsoft.com/office/drawing/2014/main" id="{56347F78-967B-4F84-8597-B8A2F98AD633}"/>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5" name="P1[7]">
              <a:extLst>
                <a:ext uri="{FF2B5EF4-FFF2-40B4-BE49-F238E27FC236}">
                  <a16:creationId xmlns:a16="http://schemas.microsoft.com/office/drawing/2014/main" id="{0BFEF08C-1B5B-4AB9-9AC6-EC148DB67CDE}"/>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76" name="P1[8]">
              <a:extLst>
                <a:ext uri="{FF2B5EF4-FFF2-40B4-BE49-F238E27FC236}">
                  <a16:creationId xmlns:a16="http://schemas.microsoft.com/office/drawing/2014/main" id="{96A15F23-C5CD-4F59-A694-9E9E440EA249}"/>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177" name="P2 Group">
            <a:extLst>
              <a:ext uri="{FF2B5EF4-FFF2-40B4-BE49-F238E27FC236}">
                <a16:creationId xmlns:a16="http://schemas.microsoft.com/office/drawing/2014/main" id="{FB3E230C-D4C2-40B4-A0F2-931947C5D651}"/>
              </a:ext>
            </a:extLst>
          </p:cNvPr>
          <p:cNvGrpSpPr/>
          <p:nvPr/>
        </p:nvGrpSpPr>
        <p:grpSpPr>
          <a:xfrm>
            <a:off x="5255575" y="5530029"/>
            <a:ext cx="1794209" cy="580514"/>
            <a:chOff x="437606" y="2716769"/>
            <a:chExt cx="1794209" cy="580514"/>
          </a:xfrm>
        </p:grpSpPr>
        <p:sp>
          <p:nvSpPr>
            <p:cNvPr id="179" name="Plain Text Block 2 Text">
              <a:extLst>
                <a:ext uri="{FF2B5EF4-FFF2-40B4-BE49-F238E27FC236}">
                  <a16:creationId xmlns:a16="http://schemas.microsoft.com/office/drawing/2014/main" id="{563625D6-F01B-4FE3-85DC-6E596D0BF1FA}"/>
                </a:ext>
              </a:extLst>
            </p:cNvPr>
            <p:cNvSpPr txBox="1"/>
            <p:nvPr/>
          </p:nvSpPr>
          <p:spPr>
            <a:xfrm>
              <a:off x="437606" y="2716769"/>
              <a:ext cx="1794209" cy="369332"/>
            </a:xfrm>
            <a:prstGeom prst="rect">
              <a:avLst/>
            </a:prstGeom>
            <a:noFill/>
          </p:spPr>
          <p:txBody>
            <a:bodyPr wrap="none" rtlCol="0">
              <a:spAutoFit/>
            </a:bodyPr>
            <a:lstStyle/>
            <a:p>
              <a:r>
                <a:rPr lang="en-AU" dirty="0"/>
                <a:t>Plain Text Block 2</a:t>
              </a:r>
            </a:p>
          </p:txBody>
        </p:sp>
        <p:sp>
          <p:nvSpPr>
            <p:cNvPr id="178" name="P2[1]">
              <a:extLst>
                <a:ext uri="{FF2B5EF4-FFF2-40B4-BE49-F238E27FC236}">
                  <a16:creationId xmlns:a16="http://schemas.microsoft.com/office/drawing/2014/main" id="{1E1CF258-D5C3-403D-B4FE-A4FC8621E505}"/>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0" name="P2[2]">
              <a:extLst>
                <a:ext uri="{FF2B5EF4-FFF2-40B4-BE49-F238E27FC236}">
                  <a16:creationId xmlns:a16="http://schemas.microsoft.com/office/drawing/2014/main" id="{2E752786-6165-4316-A9BD-314D7581B1A6}"/>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1" name="P2[3]">
              <a:extLst>
                <a:ext uri="{FF2B5EF4-FFF2-40B4-BE49-F238E27FC236}">
                  <a16:creationId xmlns:a16="http://schemas.microsoft.com/office/drawing/2014/main" id="{17EF0C11-6AA8-41A4-B354-2EA2C8C283EE}"/>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2" name="P2[4]">
              <a:extLst>
                <a:ext uri="{FF2B5EF4-FFF2-40B4-BE49-F238E27FC236}">
                  <a16:creationId xmlns:a16="http://schemas.microsoft.com/office/drawing/2014/main" id="{F83EB722-C6B9-42E8-93D6-9DDDE7FB2E9B}"/>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3" name="P2[5]">
              <a:extLst>
                <a:ext uri="{FF2B5EF4-FFF2-40B4-BE49-F238E27FC236}">
                  <a16:creationId xmlns:a16="http://schemas.microsoft.com/office/drawing/2014/main" id="{95F4115B-69FE-4AAE-8B06-E2E058DF8563}"/>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4" name="P2[6]">
              <a:extLst>
                <a:ext uri="{FF2B5EF4-FFF2-40B4-BE49-F238E27FC236}">
                  <a16:creationId xmlns:a16="http://schemas.microsoft.com/office/drawing/2014/main" id="{E9B593F2-82C4-4071-9E2C-6EA5074F6C6F}"/>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5" name="P2[7]">
              <a:extLst>
                <a:ext uri="{FF2B5EF4-FFF2-40B4-BE49-F238E27FC236}">
                  <a16:creationId xmlns:a16="http://schemas.microsoft.com/office/drawing/2014/main" id="{C562EF1B-0AA5-48DB-BEB5-6B8EC8D42619}"/>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86" name="P2[8]">
              <a:extLst>
                <a:ext uri="{FF2B5EF4-FFF2-40B4-BE49-F238E27FC236}">
                  <a16:creationId xmlns:a16="http://schemas.microsoft.com/office/drawing/2014/main" id="{2149ECC3-D5CE-4F41-B81F-A666E8170F7B}"/>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grpSp>
        <p:nvGrpSpPr>
          <p:cNvPr id="187" name="P3 Group">
            <a:extLst>
              <a:ext uri="{FF2B5EF4-FFF2-40B4-BE49-F238E27FC236}">
                <a16:creationId xmlns:a16="http://schemas.microsoft.com/office/drawing/2014/main" id="{2BEB231B-CDF9-4E7B-B923-46719ACAF84C}"/>
              </a:ext>
            </a:extLst>
          </p:cNvPr>
          <p:cNvGrpSpPr/>
          <p:nvPr/>
        </p:nvGrpSpPr>
        <p:grpSpPr>
          <a:xfrm>
            <a:off x="7998527" y="5530029"/>
            <a:ext cx="1794209" cy="580514"/>
            <a:chOff x="437606" y="2716769"/>
            <a:chExt cx="1794209" cy="580514"/>
          </a:xfrm>
        </p:grpSpPr>
        <p:sp>
          <p:nvSpPr>
            <p:cNvPr id="189" name="Plain Text Block 3 Text">
              <a:extLst>
                <a:ext uri="{FF2B5EF4-FFF2-40B4-BE49-F238E27FC236}">
                  <a16:creationId xmlns:a16="http://schemas.microsoft.com/office/drawing/2014/main" id="{51301192-698A-4136-A569-186C21527397}"/>
                </a:ext>
              </a:extLst>
            </p:cNvPr>
            <p:cNvSpPr txBox="1"/>
            <p:nvPr/>
          </p:nvSpPr>
          <p:spPr>
            <a:xfrm>
              <a:off x="437606" y="2716769"/>
              <a:ext cx="1794209" cy="369332"/>
            </a:xfrm>
            <a:prstGeom prst="rect">
              <a:avLst/>
            </a:prstGeom>
            <a:noFill/>
          </p:spPr>
          <p:txBody>
            <a:bodyPr wrap="none" rtlCol="0">
              <a:spAutoFit/>
            </a:bodyPr>
            <a:lstStyle/>
            <a:p>
              <a:r>
                <a:rPr lang="en-AU" dirty="0"/>
                <a:t>Plain Text Block 3</a:t>
              </a:r>
            </a:p>
          </p:txBody>
        </p:sp>
        <p:sp>
          <p:nvSpPr>
            <p:cNvPr id="188" name="P3[1]">
              <a:extLst>
                <a:ext uri="{FF2B5EF4-FFF2-40B4-BE49-F238E27FC236}">
                  <a16:creationId xmlns:a16="http://schemas.microsoft.com/office/drawing/2014/main" id="{5FD335EB-71D3-4AA3-B244-A74D351E9A66}"/>
                </a:ext>
              </a:extLst>
            </p:cNvPr>
            <p:cNvSpPr/>
            <p:nvPr/>
          </p:nvSpPr>
          <p:spPr>
            <a:xfrm>
              <a:off x="521970"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0" name="P3[2]">
              <a:extLst>
                <a:ext uri="{FF2B5EF4-FFF2-40B4-BE49-F238E27FC236}">
                  <a16:creationId xmlns:a16="http://schemas.microsoft.com/office/drawing/2014/main" id="{2A186DCC-F06E-41D1-B747-880B1104A1DC}"/>
                </a:ext>
              </a:extLst>
            </p:cNvPr>
            <p:cNvSpPr/>
            <p:nvPr/>
          </p:nvSpPr>
          <p:spPr>
            <a:xfrm>
              <a:off x="724989"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1" name="P3[3]">
              <a:extLst>
                <a:ext uri="{FF2B5EF4-FFF2-40B4-BE49-F238E27FC236}">
                  <a16:creationId xmlns:a16="http://schemas.microsoft.com/office/drawing/2014/main" id="{C6CEE9AE-17E0-4562-ABAF-40D62C35CA78}"/>
                </a:ext>
              </a:extLst>
            </p:cNvPr>
            <p:cNvSpPr/>
            <p:nvPr/>
          </p:nvSpPr>
          <p:spPr>
            <a:xfrm>
              <a:off x="928008"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2" name="P3[4]">
              <a:extLst>
                <a:ext uri="{FF2B5EF4-FFF2-40B4-BE49-F238E27FC236}">
                  <a16:creationId xmlns:a16="http://schemas.microsoft.com/office/drawing/2014/main" id="{61458255-4E31-45BD-93FD-1D8999034C59}"/>
                </a:ext>
              </a:extLst>
            </p:cNvPr>
            <p:cNvSpPr/>
            <p:nvPr/>
          </p:nvSpPr>
          <p:spPr>
            <a:xfrm>
              <a:off x="1131027"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3" name="P3[5]">
              <a:extLst>
                <a:ext uri="{FF2B5EF4-FFF2-40B4-BE49-F238E27FC236}">
                  <a16:creationId xmlns:a16="http://schemas.microsoft.com/office/drawing/2014/main" id="{A6806268-EC0B-4168-AD06-C428E4FB4045}"/>
                </a:ext>
              </a:extLst>
            </p:cNvPr>
            <p:cNvSpPr/>
            <p:nvPr/>
          </p:nvSpPr>
          <p:spPr>
            <a:xfrm>
              <a:off x="1334046"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4" name="P3[6]">
              <a:extLst>
                <a:ext uri="{FF2B5EF4-FFF2-40B4-BE49-F238E27FC236}">
                  <a16:creationId xmlns:a16="http://schemas.microsoft.com/office/drawing/2014/main" id="{988F3345-5D74-4B0B-BE89-415C2A134A4F}"/>
                </a:ext>
              </a:extLst>
            </p:cNvPr>
            <p:cNvSpPr/>
            <p:nvPr/>
          </p:nvSpPr>
          <p:spPr>
            <a:xfrm>
              <a:off x="1537065"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5" name="P3[7]">
              <a:extLst>
                <a:ext uri="{FF2B5EF4-FFF2-40B4-BE49-F238E27FC236}">
                  <a16:creationId xmlns:a16="http://schemas.microsoft.com/office/drawing/2014/main" id="{469C7EA9-1B4B-4434-9651-C4F68F2791A3}"/>
                </a:ext>
              </a:extLst>
            </p:cNvPr>
            <p:cNvSpPr/>
            <p:nvPr/>
          </p:nvSpPr>
          <p:spPr>
            <a:xfrm>
              <a:off x="1740084"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sp>
          <p:nvSpPr>
            <p:cNvPr id="196" name="P3[8]">
              <a:extLst>
                <a:ext uri="{FF2B5EF4-FFF2-40B4-BE49-F238E27FC236}">
                  <a16:creationId xmlns:a16="http://schemas.microsoft.com/office/drawing/2014/main" id="{B74F61D2-E451-451E-97A7-44B896E46924}"/>
                </a:ext>
              </a:extLst>
            </p:cNvPr>
            <p:cNvSpPr/>
            <p:nvPr/>
          </p:nvSpPr>
          <p:spPr>
            <a:xfrm>
              <a:off x="1943103" y="3086101"/>
              <a:ext cx="203019" cy="2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AU" dirty="0"/>
            </a:p>
          </p:txBody>
        </p:sp>
      </p:grpSp>
      <p:sp>
        <p:nvSpPr>
          <p:cNvPr id="96" name="Intermediate State Box P3">
            <a:extLst>
              <a:ext uri="{FF2B5EF4-FFF2-40B4-BE49-F238E27FC236}">
                <a16:creationId xmlns:a16="http://schemas.microsoft.com/office/drawing/2014/main" id="{B60DC3CF-0C62-4755-8ED9-AE55FAAEA066}"/>
              </a:ext>
            </a:extLst>
          </p:cNvPr>
          <p:cNvSpPr/>
          <p:nvPr/>
        </p:nvSpPr>
        <p:spPr>
          <a:xfrm>
            <a:off x="7915196" y="4246186"/>
            <a:ext cx="1959318" cy="402999"/>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Intermediate State</a:t>
            </a:r>
          </a:p>
        </p:txBody>
      </p:sp>
      <p:sp>
        <p:nvSpPr>
          <p:cNvPr id="98" name="Intermediate State Box P2">
            <a:extLst>
              <a:ext uri="{FF2B5EF4-FFF2-40B4-BE49-F238E27FC236}">
                <a16:creationId xmlns:a16="http://schemas.microsoft.com/office/drawing/2014/main" id="{A382CA20-3D88-44BC-A338-6793BF8551E5}"/>
              </a:ext>
            </a:extLst>
          </p:cNvPr>
          <p:cNvSpPr/>
          <p:nvPr/>
        </p:nvSpPr>
        <p:spPr>
          <a:xfrm>
            <a:off x="5211323" y="4246186"/>
            <a:ext cx="1959318" cy="402999"/>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Intermediate State</a:t>
            </a:r>
          </a:p>
        </p:txBody>
      </p:sp>
      <p:sp>
        <p:nvSpPr>
          <p:cNvPr id="99" name="Intermediate State Box P1">
            <a:extLst>
              <a:ext uri="{FF2B5EF4-FFF2-40B4-BE49-F238E27FC236}">
                <a16:creationId xmlns:a16="http://schemas.microsoft.com/office/drawing/2014/main" id="{4F357D94-3D6D-4165-844E-87F81A37ED80}"/>
              </a:ext>
            </a:extLst>
          </p:cNvPr>
          <p:cNvSpPr/>
          <p:nvPr/>
        </p:nvSpPr>
        <p:spPr>
          <a:xfrm>
            <a:off x="2637776" y="4246186"/>
            <a:ext cx="1959318" cy="402999"/>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Intermediate State</a:t>
            </a:r>
          </a:p>
        </p:txBody>
      </p:sp>
    </p:spTree>
    <p:extLst>
      <p:ext uri="{BB962C8B-B14F-4D97-AF65-F5344CB8AC3E}">
        <p14:creationId xmlns:p14="http://schemas.microsoft.com/office/powerpoint/2010/main" val="3862532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7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wipe(up)">
                                      <p:cBhvr>
                                        <p:cTn id="23" dur="500"/>
                                        <p:tgtEl>
                                          <p:spTgt spid="155"/>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 calcmode="lin" valueType="num">
                                      <p:cBhvr additive="base">
                                        <p:cTn id="30" dur="500" fill="hold"/>
                                        <p:tgtEl>
                                          <p:spTgt spid="130"/>
                                        </p:tgtEl>
                                        <p:attrNameLst>
                                          <p:attrName>ppt_x</p:attrName>
                                        </p:attrNameLst>
                                      </p:cBhvr>
                                      <p:tavLst>
                                        <p:tav tm="0">
                                          <p:val>
                                            <p:strVal val="0-#ppt_w/2"/>
                                          </p:val>
                                        </p:tav>
                                        <p:tav tm="100000">
                                          <p:val>
                                            <p:strVal val="#ppt_x"/>
                                          </p:val>
                                        </p:tav>
                                      </p:tavLst>
                                    </p:anim>
                                    <p:anim calcmode="lin" valueType="num">
                                      <p:cBhvr additive="base">
                                        <p:cTn id="31" dur="500" fill="hold"/>
                                        <p:tgtEl>
                                          <p:spTgt spid="130"/>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500" fill="hold"/>
                                        <p:tgtEl>
                                          <p:spTgt spid="127"/>
                                        </p:tgtEl>
                                        <p:attrNameLst>
                                          <p:attrName>ppt_x</p:attrName>
                                        </p:attrNameLst>
                                      </p:cBhvr>
                                      <p:tavLst>
                                        <p:tav tm="0">
                                          <p:val>
                                            <p:strVal val="0-#ppt_w/2"/>
                                          </p:val>
                                        </p:tav>
                                        <p:tav tm="100000">
                                          <p:val>
                                            <p:strVal val="#ppt_x"/>
                                          </p:val>
                                        </p:tav>
                                      </p:tavLst>
                                    </p:anim>
                                    <p:anim calcmode="lin" valueType="num">
                                      <p:cBhvr additive="base">
                                        <p:cTn id="36" dur="500" fill="hold"/>
                                        <p:tgtEl>
                                          <p:spTgt spid="12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53"/>
                                        </p:tgtEl>
                                        <p:attrNameLst>
                                          <p:attrName>style.visibility</p:attrName>
                                        </p:attrNameLst>
                                      </p:cBhvr>
                                      <p:to>
                                        <p:strVal val="visible"/>
                                      </p:to>
                                    </p:set>
                                    <p:animEffect transition="in" filter="wipe(left)">
                                      <p:cBhvr>
                                        <p:cTn id="45" dur="500"/>
                                        <p:tgtEl>
                                          <p:spTgt spid="153"/>
                                        </p:tgtEl>
                                      </p:cBhvr>
                                    </p:animEffect>
                                  </p:childTnLst>
                                </p:cTn>
                              </p:par>
                              <p:par>
                                <p:cTn id="46" presetID="22" presetClass="entr" presetSubtype="1" fill="hold" nodeType="withEffect">
                                  <p:stCondLst>
                                    <p:cond delay="0"/>
                                  </p:stCondLst>
                                  <p:childTnLst>
                                    <p:set>
                                      <p:cBhvr>
                                        <p:cTn id="47" dur="1" fill="hold">
                                          <p:stCondLst>
                                            <p:cond delay="0"/>
                                          </p:stCondLst>
                                        </p:cTn>
                                        <p:tgtEl>
                                          <p:spTgt spid="166"/>
                                        </p:tgtEl>
                                        <p:attrNameLst>
                                          <p:attrName>style.visibility</p:attrName>
                                        </p:attrNameLst>
                                      </p:cBhvr>
                                      <p:to>
                                        <p:strVal val="visible"/>
                                      </p:to>
                                    </p:set>
                                    <p:animEffect transition="in" filter="wipe(up)">
                                      <p:cBhvr>
                                        <p:cTn id="48" dur="500"/>
                                        <p:tgtEl>
                                          <p:spTgt spid="166"/>
                                        </p:tgtEl>
                                      </p:cBhvr>
                                    </p:animEffect>
                                  </p:childTnLst>
                                </p:cTn>
                              </p:par>
                            </p:childTnLst>
                          </p:cTn>
                        </p:par>
                        <p:par>
                          <p:cTn id="49" fill="hold">
                            <p:stCondLst>
                              <p:cond delay="500"/>
                            </p:stCondLst>
                            <p:childTnLst>
                              <p:par>
                                <p:cTn id="50" presetID="45" presetClass="entr" presetSubtype="0" fill="hold" grpId="0" nodeType="after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fade">
                                      <p:cBhvr>
                                        <p:cTn id="52" dur="500"/>
                                        <p:tgtEl>
                                          <p:spTgt spid="94"/>
                                        </p:tgtEl>
                                      </p:cBhvr>
                                    </p:animEffect>
                                    <p:anim calcmode="lin" valueType="num">
                                      <p:cBhvr>
                                        <p:cTn id="53" dur="500" fill="hold"/>
                                        <p:tgtEl>
                                          <p:spTgt spid="94"/>
                                        </p:tgtEl>
                                        <p:attrNameLst>
                                          <p:attrName>ppt_w</p:attrName>
                                        </p:attrNameLst>
                                      </p:cBhvr>
                                      <p:tavLst>
                                        <p:tav tm="0" fmla="#ppt_w*sin(2.5*pi*$)">
                                          <p:val>
                                            <p:fltVal val="0"/>
                                          </p:val>
                                        </p:tav>
                                        <p:tav tm="100000">
                                          <p:val>
                                            <p:fltVal val="1"/>
                                          </p:val>
                                        </p:tav>
                                      </p:tavLst>
                                    </p:anim>
                                    <p:anim calcmode="lin" valueType="num">
                                      <p:cBhvr>
                                        <p:cTn id="54" dur="500" fill="hold"/>
                                        <p:tgtEl>
                                          <p:spTgt spid="94"/>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97"/>
                                        </p:tgtEl>
                                        <p:attrNameLst>
                                          <p:attrName>style.visibility</p:attrName>
                                        </p:attrNameLst>
                                      </p:cBhvr>
                                      <p:to>
                                        <p:strVal val="visible"/>
                                      </p:to>
                                    </p:set>
                                    <p:animEffect transition="in" filter="wipe(up)">
                                      <p:cBhvr>
                                        <p:cTn id="59" dur="500"/>
                                        <p:tgtEl>
                                          <p:spTgt spid="197"/>
                                        </p:tgtEl>
                                      </p:cBhvr>
                                    </p:animEffec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01"/>
                                        </p:tgtEl>
                                        <p:attrNameLst>
                                          <p:attrName>style.visibility</p:attrName>
                                        </p:attrNameLst>
                                      </p:cBhvr>
                                      <p:to>
                                        <p:strVal val="visible"/>
                                      </p:to>
                                    </p:set>
                                    <p:animEffect transition="in" filter="wipe(up)">
                                      <p:cBhvr>
                                        <p:cTn id="67" dur="500"/>
                                        <p:tgtEl>
                                          <p:spTgt spid="20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44"/>
                                        </p:tgtEl>
                                        <p:attrNameLst>
                                          <p:attrName>style.visibility</p:attrName>
                                        </p:attrNameLst>
                                      </p:cBhvr>
                                      <p:to>
                                        <p:strVal val="visible"/>
                                      </p:to>
                                    </p:set>
                                  </p:childTnLst>
                                </p:cTn>
                              </p:par>
                            </p:childTnLst>
                          </p:cTn>
                        </p:par>
                        <p:par>
                          <p:cTn id="71" fill="hold">
                            <p:stCondLst>
                              <p:cond delay="500"/>
                            </p:stCondLst>
                            <p:childTnLst>
                              <p:par>
                                <p:cTn id="72" presetID="2" presetClass="entr" presetSubtype="8" fill="hold" grpId="0" nodeType="afterEffect">
                                  <p:stCondLst>
                                    <p:cond delay="0"/>
                                  </p:stCondLst>
                                  <p:childTnLst>
                                    <p:set>
                                      <p:cBhvr>
                                        <p:cTn id="73" dur="1" fill="hold">
                                          <p:stCondLst>
                                            <p:cond delay="0"/>
                                          </p:stCondLst>
                                        </p:cTn>
                                        <p:tgtEl>
                                          <p:spTgt spid="146"/>
                                        </p:tgtEl>
                                        <p:attrNameLst>
                                          <p:attrName>style.visibility</p:attrName>
                                        </p:attrNameLst>
                                      </p:cBhvr>
                                      <p:to>
                                        <p:strVal val="visible"/>
                                      </p:to>
                                    </p:set>
                                    <p:anim calcmode="lin" valueType="num">
                                      <p:cBhvr additive="base">
                                        <p:cTn id="74" dur="500" fill="hold"/>
                                        <p:tgtEl>
                                          <p:spTgt spid="146"/>
                                        </p:tgtEl>
                                        <p:attrNameLst>
                                          <p:attrName>ppt_x</p:attrName>
                                        </p:attrNameLst>
                                      </p:cBhvr>
                                      <p:tavLst>
                                        <p:tav tm="0">
                                          <p:val>
                                            <p:strVal val="0-#ppt_w/2"/>
                                          </p:val>
                                        </p:tav>
                                        <p:tav tm="100000">
                                          <p:val>
                                            <p:strVal val="#ppt_x"/>
                                          </p:val>
                                        </p:tav>
                                      </p:tavLst>
                                    </p:anim>
                                    <p:anim calcmode="lin" valueType="num">
                                      <p:cBhvr additive="base">
                                        <p:cTn id="75" dur="500" fill="hold"/>
                                        <p:tgtEl>
                                          <p:spTgt spid="146"/>
                                        </p:tgtEl>
                                        <p:attrNameLst>
                                          <p:attrName>ppt_y</p:attrName>
                                        </p:attrNameLst>
                                      </p:cBhvr>
                                      <p:tavLst>
                                        <p:tav tm="0">
                                          <p:val>
                                            <p:strVal val="#ppt_y"/>
                                          </p:val>
                                        </p:tav>
                                        <p:tav tm="100000">
                                          <p:val>
                                            <p:strVal val="#ppt_y"/>
                                          </p:val>
                                        </p:tav>
                                      </p:tavLst>
                                    </p:anim>
                                  </p:childTnLst>
                                </p:cTn>
                              </p:par>
                            </p:childTnLst>
                          </p:cTn>
                        </p:par>
                        <p:par>
                          <p:cTn id="76" fill="hold">
                            <p:stCondLst>
                              <p:cond delay="1000"/>
                            </p:stCondLst>
                            <p:childTnLst>
                              <p:par>
                                <p:cTn id="77" presetID="2" presetClass="entr" presetSubtype="8" fill="hold" grpId="0" nodeType="afterEffect">
                                  <p:stCondLst>
                                    <p:cond delay="0"/>
                                  </p:stCondLst>
                                  <p:childTnLst>
                                    <p:set>
                                      <p:cBhvr>
                                        <p:cTn id="78" dur="1" fill="hold">
                                          <p:stCondLst>
                                            <p:cond delay="0"/>
                                          </p:stCondLst>
                                        </p:cTn>
                                        <p:tgtEl>
                                          <p:spTgt spid="145"/>
                                        </p:tgtEl>
                                        <p:attrNameLst>
                                          <p:attrName>style.visibility</p:attrName>
                                        </p:attrNameLst>
                                      </p:cBhvr>
                                      <p:to>
                                        <p:strVal val="visible"/>
                                      </p:to>
                                    </p:set>
                                    <p:anim calcmode="lin" valueType="num">
                                      <p:cBhvr additive="base">
                                        <p:cTn id="79" dur="500" fill="hold"/>
                                        <p:tgtEl>
                                          <p:spTgt spid="145"/>
                                        </p:tgtEl>
                                        <p:attrNameLst>
                                          <p:attrName>ppt_x</p:attrName>
                                        </p:attrNameLst>
                                      </p:cBhvr>
                                      <p:tavLst>
                                        <p:tav tm="0">
                                          <p:val>
                                            <p:strVal val="0-#ppt_w/2"/>
                                          </p:val>
                                        </p:tav>
                                        <p:tav tm="100000">
                                          <p:val>
                                            <p:strVal val="#ppt_x"/>
                                          </p:val>
                                        </p:tav>
                                      </p:tavLst>
                                    </p:anim>
                                    <p:anim calcmode="lin" valueType="num">
                                      <p:cBhvr additive="base">
                                        <p:cTn id="80" dur="500" fill="hold"/>
                                        <p:tgtEl>
                                          <p:spTgt spid="14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204"/>
                                        </p:tgtEl>
                                        <p:attrNameLst>
                                          <p:attrName>style.visibility</p:attrName>
                                        </p:attrNameLst>
                                      </p:cBhvr>
                                      <p:to>
                                        <p:strVal val="visible"/>
                                      </p:to>
                                    </p:set>
                                    <p:animEffect transition="in" filter="wipe(up)">
                                      <p:cBhvr>
                                        <p:cTn id="85" dur="500"/>
                                        <p:tgtEl>
                                          <p:spTgt spid="204"/>
                                        </p:tgtEl>
                                      </p:cBhvr>
                                    </p:animEffect>
                                  </p:childTnLst>
                                </p:cTn>
                              </p:par>
                              <p:par>
                                <p:cTn id="86" presetID="22" presetClass="entr" presetSubtype="8" fill="hold" nodeType="withEffect">
                                  <p:stCondLst>
                                    <p:cond delay="0"/>
                                  </p:stCondLst>
                                  <p:childTnLst>
                                    <p:set>
                                      <p:cBhvr>
                                        <p:cTn id="87" dur="1" fill="hold">
                                          <p:stCondLst>
                                            <p:cond delay="0"/>
                                          </p:stCondLst>
                                        </p:cTn>
                                        <p:tgtEl>
                                          <p:spTgt spid="199"/>
                                        </p:tgtEl>
                                        <p:attrNameLst>
                                          <p:attrName>style.visibility</p:attrName>
                                        </p:attrNameLst>
                                      </p:cBhvr>
                                      <p:to>
                                        <p:strVal val="visible"/>
                                      </p:to>
                                    </p:set>
                                    <p:animEffect transition="in" filter="wipe(left)">
                                      <p:cBhvr>
                                        <p:cTn id="88" dur="500"/>
                                        <p:tgtEl>
                                          <p:spTgt spid="199"/>
                                        </p:tgtEl>
                                      </p:cBhvr>
                                    </p:animEffect>
                                  </p:childTnLst>
                                </p:cTn>
                              </p:par>
                            </p:childTnLst>
                          </p:cTn>
                        </p:par>
                        <p:par>
                          <p:cTn id="89" fill="hold">
                            <p:stCondLst>
                              <p:cond delay="500"/>
                            </p:stCondLst>
                            <p:childTnLst>
                              <p:par>
                                <p:cTn id="90" presetID="45" presetClass="entr" presetSubtype="0" fill="hold" grpId="0" nodeType="afterEffect">
                                  <p:stCondLst>
                                    <p:cond delay="0"/>
                                  </p:stCondLst>
                                  <p:childTnLst>
                                    <p:set>
                                      <p:cBhvr>
                                        <p:cTn id="91" dur="1" fill="hold">
                                          <p:stCondLst>
                                            <p:cond delay="0"/>
                                          </p:stCondLst>
                                        </p:cTn>
                                        <p:tgtEl>
                                          <p:spTgt spid="142"/>
                                        </p:tgtEl>
                                        <p:attrNameLst>
                                          <p:attrName>style.visibility</p:attrName>
                                        </p:attrNameLst>
                                      </p:cBhvr>
                                      <p:to>
                                        <p:strVal val="visible"/>
                                      </p:to>
                                    </p:set>
                                    <p:animEffect transition="in" filter="fade">
                                      <p:cBhvr>
                                        <p:cTn id="92" dur="500"/>
                                        <p:tgtEl>
                                          <p:spTgt spid="142"/>
                                        </p:tgtEl>
                                      </p:cBhvr>
                                    </p:animEffect>
                                    <p:anim calcmode="lin" valueType="num">
                                      <p:cBhvr>
                                        <p:cTn id="93" dur="500" fill="hold"/>
                                        <p:tgtEl>
                                          <p:spTgt spid="142"/>
                                        </p:tgtEl>
                                        <p:attrNameLst>
                                          <p:attrName>ppt_w</p:attrName>
                                        </p:attrNameLst>
                                      </p:cBhvr>
                                      <p:tavLst>
                                        <p:tav tm="0" fmla="#ppt_w*sin(2.5*pi*$)">
                                          <p:val>
                                            <p:fltVal val="0"/>
                                          </p:val>
                                        </p:tav>
                                        <p:tav tm="100000">
                                          <p:val>
                                            <p:fltVal val="1"/>
                                          </p:val>
                                        </p:tav>
                                      </p:tavLst>
                                    </p:anim>
                                    <p:anim calcmode="lin" valueType="num">
                                      <p:cBhvr>
                                        <p:cTn id="94" dur="500" fill="hold"/>
                                        <p:tgtEl>
                                          <p:spTgt spid="142"/>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205"/>
                                        </p:tgtEl>
                                        <p:attrNameLst>
                                          <p:attrName>style.visibility</p:attrName>
                                        </p:attrNameLst>
                                      </p:cBhvr>
                                      <p:to>
                                        <p:strVal val="visible"/>
                                      </p:to>
                                    </p:set>
                                    <p:animEffect transition="in" filter="wipe(up)">
                                      <p:cBhvr>
                                        <p:cTn id="99" dur="500"/>
                                        <p:tgtEl>
                                          <p:spTgt spid="205"/>
                                        </p:tgtEl>
                                      </p:cBhvr>
                                    </p:animEffect>
                                  </p:childTnLst>
                                </p:cTn>
                              </p:par>
                            </p:childTnLst>
                          </p:cTn>
                        </p:par>
                        <p:par>
                          <p:cTn id="100" fill="hold">
                            <p:stCondLst>
                              <p:cond delay="500"/>
                            </p:stCondLst>
                            <p:childTnLst>
                              <p:par>
                                <p:cTn id="101" presetID="1" presetClass="entr" presetSubtype="0" fill="hold" nodeType="afterEffect">
                                  <p:stCondLst>
                                    <p:cond delay="0"/>
                                  </p:stCondLst>
                                  <p:childTnLst>
                                    <p:set>
                                      <p:cBhvr>
                                        <p:cTn id="102" dur="1" fill="hold">
                                          <p:stCondLst>
                                            <p:cond delay="0"/>
                                          </p:stCondLst>
                                        </p:cTn>
                                        <p:tgtEl>
                                          <p:spTgt spid="1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211"/>
                                        </p:tgtEl>
                                        <p:attrNameLst>
                                          <p:attrName>style.visibility</p:attrName>
                                        </p:attrNameLst>
                                      </p:cBhvr>
                                      <p:to>
                                        <p:strVal val="visible"/>
                                      </p:to>
                                    </p:set>
                                    <p:animEffect transition="in" filter="wipe(up)">
                                      <p:cBhvr>
                                        <p:cTn id="107" dur="500"/>
                                        <p:tgtEl>
                                          <p:spTgt spid="211"/>
                                        </p:tgtEl>
                                      </p:cBhvr>
                                    </p:animEffec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149"/>
                                        </p:tgtEl>
                                        <p:attrNameLst>
                                          <p:attrName>style.visibility</p:attrName>
                                        </p:attrNameLst>
                                      </p:cBhvr>
                                      <p:to>
                                        <p:strVal val="visible"/>
                                      </p:to>
                                    </p:set>
                                  </p:childTnLst>
                                </p:cTn>
                              </p:par>
                            </p:childTnLst>
                          </p:cTn>
                        </p:par>
                        <p:par>
                          <p:cTn id="111" fill="hold">
                            <p:stCondLst>
                              <p:cond delay="500"/>
                            </p:stCondLst>
                            <p:childTnLst>
                              <p:par>
                                <p:cTn id="112" presetID="2" presetClass="entr" presetSubtype="8" fill="hold" grpId="0" nodeType="afterEffect">
                                  <p:stCondLst>
                                    <p:cond delay="0"/>
                                  </p:stCondLst>
                                  <p:childTnLst>
                                    <p:set>
                                      <p:cBhvr>
                                        <p:cTn id="113" dur="1" fill="hold">
                                          <p:stCondLst>
                                            <p:cond delay="0"/>
                                          </p:stCondLst>
                                        </p:cTn>
                                        <p:tgtEl>
                                          <p:spTgt spid="151"/>
                                        </p:tgtEl>
                                        <p:attrNameLst>
                                          <p:attrName>style.visibility</p:attrName>
                                        </p:attrNameLst>
                                      </p:cBhvr>
                                      <p:to>
                                        <p:strVal val="visible"/>
                                      </p:to>
                                    </p:set>
                                    <p:anim calcmode="lin" valueType="num">
                                      <p:cBhvr additive="base">
                                        <p:cTn id="114" dur="500" fill="hold"/>
                                        <p:tgtEl>
                                          <p:spTgt spid="151"/>
                                        </p:tgtEl>
                                        <p:attrNameLst>
                                          <p:attrName>ppt_x</p:attrName>
                                        </p:attrNameLst>
                                      </p:cBhvr>
                                      <p:tavLst>
                                        <p:tav tm="0">
                                          <p:val>
                                            <p:strVal val="0-#ppt_w/2"/>
                                          </p:val>
                                        </p:tav>
                                        <p:tav tm="100000">
                                          <p:val>
                                            <p:strVal val="#ppt_x"/>
                                          </p:val>
                                        </p:tav>
                                      </p:tavLst>
                                    </p:anim>
                                    <p:anim calcmode="lin" valueType="num">
                                      <p:cBhvr additive="base">
                                        <p:cTn id="115" dur="500" fill="hold"/>
                                        <p:tgtEl>
                                          <p:spTgt spid="151"/>
                                        </p:tgtEl>
                                        <p:attrNameLst>
                                          <p:attrName>ppt_y</p:attrName>
                                        </p:attrNameLst>
                                      </p:cBhvr>
                                      <p:tavLst>
                                        <p:tav tm="0">
                                          <p:val>
                                            <p:strVal val="#ppt_y"/>
                                          </p:val>
                                        </p:tav>
                                        <p:tav tm="100000">
                                          <p:val>
                                            <p:strVal val="#ppt_y"/>
                                          </p:val>
                                        </p:tav>
                                      </p:tavLst>
                                    </p:anim>
                                  </p:childTnLst>
                                </p:cTn>
                              </p:par>
                            </p:childTnLst>
                          </p:cTn>
                        </p:par>
                        <p:par>
                          <p:cTn id="116" fill="hold">
                            <p:stCondLst>
                              <p:cond delay="1000"/>
                            </p:stCondLst>
                            <p:childTnLst>
                              <p:par>
                                <p:cTn id="117" presetID="2" presetClass="entr" presetSubtype="8" fill="hold" grpId="0" nodeType="afterEffect">
                                  <p:stCondLst>
                                    <p:cond delay="0"/>
                                  </p:stCondLst>
                                  <p:childTnLst>
                                    <p:set>
                                      <p:cBhvr>
                                        <p:cTn id="118" dur="1" fill="hold">
                                          <p:stCondLst>
                                            <p:cond delay="0"/>
                                          </p:stCondLst>
                                        </p:cTn>
                                        <p:tgtEl>
                                          <p:spTgt spid="150"/>
                                        </p:tgtEl>
                                        <p:attrNameLst>
                                          <p:attrName>style.visibility</p:attrName>
                                        </p:attrNameLst>
                                      </p:cBhvr>
                                      <p:to>
                                        <p:strVal val="visible"/>
                                      </p:to>
                                    </p:set>
                                    <p:anim calcmode="lin" valueType="num">
                                      <p:cBhvr additive="base">
                                        <p:cTn id="119" dur="500" fill="hold"/>
                                        <p:tgtEl>
                                          <p:spTgt spid="150"/>
                                        </p:tgtEl>
                                        <p:attrNameLst>
                                          <p:attrName>ppt_x</p:attrName>
                                        </p:attrNameLst>
                                      </p:cBhvr>
                                      <p:tavLst>
                                        <p:tav tm="0">
                                          <p:val>
                                            <p:strVal val="0-#ppt_w/2"/>
                                          </p:val>
                                        </p:tav>
                                        <p:tav tm="100000">
                                          <p:val>
                                            <p:strVal val="#ppt_x"/>
                                          </p:val>
                                        </p:tav>
                                      </p:tavLst>
                                    </p:anim>
                                    <p:anim calcmode="lin" valueType="num">
                                      <p:cBhvr additive="base">
                                        <p:cTn id="120" dur="500" fill="hold"/>
                                        <p:tgtEl>
                                          <p:spTgt spid="150"/>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213"/>
                                        </p:tgtEl>
                                        <p:attrNameLst>
                                          <p:attrName>style.visibility</p:attrName>
                                        </p:attrNameLst>
                                      </p:cBhvr>
                                      <p:to>
                                        <p:strVal val="visible"/>
                                      </p:to>
                                    </p:set>
                                    <p:animEffect transition="in" filter="wipe(up)">
                                      <p:cBhvr>
                                        <p:cTn id="125" dur="500"/>
                                        <p:tgtEl>
                                          <p:spTgt spid="213"/>
                                        </p:tgtEl>
                                      </p:cBhvr>
                                    </p:animEffect>
                                  </p:childTnLst>
                                </p:cTn>
                              </p:par>
                              <p:par>
                                <p:cTn id="126" presetID="22" presetClass="entr" presetSubtype="8" fill="hold" nodeType="withEffect">
                                  <p:stCondLst>
                                    <p:cond delay="0"/>
                                  </p:stCondLst>
                                  <p:childTnLst>
                                    <p:set>
                                      <p:cBhvr>
                                        <p:cTn id="127" dur="1" fill="hold">
                                          <p:stCondLst>
                                            <p:cond delay="0"/>
                                          </p:stCondLst>
                                        </p:cTn>
                                        <p:tgtEl>
                                          <p:spTgt spid="206"/>
                                        </p:tgtEl>
                                        <p:attrNameLst>
                                          <p:attrName>style.visibility</p:attrName>
                                        </p:attrNameLst>
                                      </p:cBhvr>
                                      <p:to>
                                        <p:strVal val="visible"/>
                                      </p:to>
                                    </p:set>
                                    <p:animEffect transition="in" filter="wipe(left)">
                                      <p:cBhvr>
                                        <p:cTn id="128" dur="500"/>
                                        <p:tgtEl>
                                          <p:spTgt spid="206"/>
                                        </p:tgtEl>
                                      </p:cBhvr>
                                    </p:animEffect>
                                  </p:childTnLst>
                                </p:cTn>
                              </p:par>
                            </p:childTnLst>
                          </p:cTn>
                        </p:par>
                        <p:par>
                          <p:cTn id="129" fill="hold">
                            <p:stCondLst>
                              <p:cond delay="500"/>
                            </p:stCondLst>
                            <p:childTnLst>
                              <p:par>
                                <p:cTn id="130" presetID="45" presetClass="entr" presetSubtype="0" fill="hold" grpId="0"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fade">
                                      <p:cBhvr>
                                        <p:cTn id="132" dur="500"/>
                                        <p:tgtEl>
                                          <p:spTgt spid="147"/>
                                        </p:tgtEl>
                                      </p:cBhvr>
                                    </p:animEffect>
                                    <p:anim calcmode="lin" valueType="num">
                                      <p:cBhvr>
                                        <p:cTn id="133" dur="500" fill="hold"/>
                                        <p:tgtEl>
                                          <p:spTgt spid="147"/>
                                        </p:tgtEl>
                                        <p:attrNameLst>
                                          <p:attrName>ppt_w</p:attrName>
                                        </p:attrNameLst>
                                      </p:cBhvr>
                                      <p:tavLst>
                                        <p:tav tm="0" fmla="#ppt_w*sin(2.5*pi*$)">
                                          <p:val>
                                            <p:fltVal val="0"/>
                                          </p:val>
                                        </p:tav>
                                        <p:tav tm="100000">
                                          <p:val>
                                            <p:fltVal val="1"/>
                                          </p:val>
                                        </p:tav>
                                      </p:tavLst>
                                    </p:anim>
                                    <p:anim calcmode="lin" valueType="num">
                                      <p:cBhvr>
                                        <p:cTn id="134" dur="500" fill="hold"/>
                                        <p:tgtEl>
                                          <p:spTgt spid="147"/>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214"/>
                                        </p:tgtEl>
                                        <p:attrNameLst>
                                          <p:attrName>style.visibility</p:attrName>
                                        </p:attrNameLst>
                                      </p:cBhvr>
                                      <p:to>
                                        <p:strVal val="visible"/>
                                      </p:to>
                                    </p:set>
                                    <p:animEffect transition="in" filter="wipe(up)">
                                      <p:cBhvr>
                                        <p:cTn id="139" dur="500"/>
                                        <p:tgtEl>
                                          <p:spTgt spid="214"/>
                                        </p:tgtEl>
                                      </p:cBhvr>
                                    </p:animEffect>
                                  </p:childTnLst>
                                </p:cTn>
                              </p:par>
                            </p:childTnLst>
                          </p:cTn>
                        </p:par>
                        <p:par>
                          <p:cTn id="140" fill="hold">
                            <p:stCondLst>
                              <p:cond delay="500"/>
                            </p:stCondLst>
                            <p:childTnLst>
                              <p:par>
                                <p:cTn id="141" presetID="1" presetClass="entr" presetSubtype="0" fill="hold" nodeType="afterEffect">
                                  <p:stCondLst>
                                    <p:cond delay="0"/>
                                  </p:stCondLst>
                                  <p:childTnLst>
                                    <p:set>
                                      <p:cBhvr>
                                        <p:cTn id="142" dur="1" fill="hold">
                                          <p:stCondLst>
                                            <p:cond delay="0"/>
                                          </p:stCondLst>
                                        </p:cTn>
                                        <p:tgtEl>
                                          <p:spTgt spid="18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8" presetClass="emph" presetSubtype="0" fill="hold" grpId="1" nodeType="clickEffect">
                                  <p:stCondLst>
                                    <p:cond delay="0"/>
                                  </p:stCondLst>
                                  <p:childTnLst>
                                    <p:animRot by="21600000">
                                      <p:cBhvr>
                                        <p:cTn id="154" dur="1000" fill="hold"/>
                                        <p:tgtEl>
                                          <p:spTgt spid="96"/>
                                        </p:tgtEl>
                                        <p:attrNameLst>
                                          <p:attrName>r</p:attrName>
                                        </p:attrNameLst>
                                      </p:cBhvr>
                                    </p:animRot>
                                  </p:childTnLst>
                                </p:cTn>
                              </p:par>
                              <p:par>
                                <p:cTn id="155" presetID="8" presetClass="emph" presetSubtype="0" fill="hold" grpId="1" nodeType="withEffect">
                                  <p:stCondLst>
                                    <p:cond delay="0"/>
                                  </p:stCondLst>
                                  <p:childTnLst>
                                    <p:animRot by="21600000">
                                      <p:cBhvr>
                                        <p:cTn id="156" dur="1000" fill="hold"/>
                                        <p:tgtEl>
                                          <p:spTgt spid="98"/>
                                        </p:tgtEl>
                                        <p:attrNameLst>
                                          <p:attrName>r</p:attrName>
                                        </p:attrNameLst>
                                      </p:cBhvr>
                                    </p:animRot>
                                  </p:childTnLst>
                                </p:cTn>
                              </p:par>
                              <p:par>
                                <p:cTn id="157" presetID="8" presetClass="emph" presetSubtype="0" fill="hold" grpId="1" nodeType="withEffect">
                                  <p:stCondLst>
                                    <p:cond delay="0"/>
                                  </p:stCondLst>
                                  <p:childTnLst>
                                    <p:animRot by="21600000">
                                      <p:cBhvr>
                                        <p:cTn id="158" dur="1000" fill="hold"/>
                                        <p:tgtEl>
                                          <p:spTgt spid="9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4" grpId="0" animBg="1"/>
      <p:bldP spid="18" grpId="0" animBg="1"/>
      <p:bldP spid="127" grpId="0"/>
      <p:bldP spid="130" grpId="0" animBg="1"/>
      <p:bldP spid="142" grpId="0" animBg="1"/>
      <p:bldP spid="144" grpId="0" animBg="1"/>
      <p:bldP spid="145" grpId="0"/>
      <p:bldP spid="146" grpId="0" animBg="1"/>
      <p:bldP spid="147" grpId="0" animBg="1"/>
      <p:bldP spid="149" grpId="0" animBg="1"/>
      <p:bldP spid="150" grpId="0"/>
      <p:bldP spid="151" grpId="0" animBg="1"/>
      <p:bldP spid="96" grpId="0" animBg="1"/>
      <p:bldP spid="96" grpId="1" animBg="1"/>
      <p:bldP spid="98" grpId="0" animBg="1"/>
      <p:bldP spid="98" grpId="1" animBg="1"/>
      <p:bldP spid="99" grpId="0" animBg="1"/>
      <p:bldP spid="9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0A68-CE87-4DE0-B0E0-002C4E69CDB1}"/>
              </a:ext>
            </a:extLst>
          </p:cNvPr>
          <p:cNvSpPr>
            <a:spLocks noGrp="1"/>
          </p:cNvSpPr>
          <p:nvPr>
            <p:ph type="title"/>
          </p:nvPr>
        </p:nvSpPr>
        <p:spPr/>
        <p:txBody>
          <a:bodyPr/>
          <a:lstStyle/>
          <a:p>
            <a:r>
              <a:rPr lang="en-AU" dirty="0"/>
              <a:t>What is padding?</a:t>
            </a:r>
          </a:p>
        </p:txBody>
      </p:sp>
      <p:sp>
        <p:nvSpPr>
          <p:cNvPr id="3" name="Text Placeholder 2">
            <a:extLst>
              <a:ext uri="{FF2B5EF4-FFF2-40B4-BE49-F238E27FC236}">
                <a16:creationId xmlns:a16="http://schemas.microsoft.com/office/drawing/2014/main" id="{F90433D6-FDE1-49B4-8E3A-8576F3FB4654}"/>
              </a:ext>
            </a:extLst>
          </p:cNvPr>
          <p:cNvSpPr>
            <a:spLocks noGrp="1"/>
          </p:cNvSpPr>
          <p:nvPr>
            <p:ph type="body" idx="1"/>
          </p:nvPr>
        </p:nvSpPr>
        <p:spPr/>
        <p:txBody>
          <a:bodyPr/>
          <a:lstStyle/>
          <a:p>
            <a:r>
              <a:rPr lang="en-AU" i="1" dirty="0">
                <a:solidFill>
                  <a:srgbClr val="66FFFF"/>
                </a:solidFill>
              </a:rPr>
              <a:t>“Padding is the filler for a the last block in a block chain as a CBC operates on blocks of a fixed size.”</a:t>
            </a:r>
          </a:p>
        </p:txBody>
      </p:sp>
    </p:spTree>
    <p:extLst>
      <p:ext uri="{BB962C8B-B14F-4D97-AF65-F5344CB8AC3E}">
        <p14:creationId xmlns:p14="http://schemas.microsoft.com/office/powerpoint/2010/main" val="232432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CF5454-BA23-4F78-879E-849761C59737}"/>
              </a:ext>
            </a:extLst>
          </p:cNvPr>
          <p:cNvSpPr>
            <a:spLocks noGrp="1"/>
          </p:cNvSpPr>
          <p:nvPr>
            <p:ph type="title"/>
          </p:nvPr>
        </p:nvSpPr>
        <p:spPr/>
        <p:txBody>
          <a:bodyPr/>
          <a:lstStyle/>
          <a:p>
            <a:r>
              <a:rPr lang="en-AU" dirty="0"/>
              <a:t>Common Types of padding</a:t>
            </a:r>
          </a:p>
        </p:txBody>
      </p:sp>
      <p:grpSp>
        <p:nvGrpSpPr>
          <p:cNvPr id="15" name="Group 14">
            <a:extLst>
              <a:ext uri="{FF2B5EF4-FFF2-40B4-BE49-F238E27FC236}">
                <a16:creationId xmlns:a16="http://schemas.microsoft.com/office/drawing/2014/main" id="{F0999CE1-4444-4999-AA6B-47A839242BBA}"/>
              </a:ext>
            </a:extLst>
          </p:cNvPr>
          <p:cNvGrpSpPr/>
          <p:nvPr/>
        </p:nvGrpSpPr>
        <p:grpSpPr>
          <a:xfrm>
            <a:off x="3137281" y="2529244"/>
            <a:ext cx="5487678" cy="369332"/>
            <a:chOff x="140057" y="2761818"/>
            <a:chExt cx="5487678" cy="369332"/>
          </a:xfrm>
        </p:grpSpPr>
        <p:sp>
          <p:nvSpPr>
            <p:cNvPr id="6" name="Plaintext P2 Text">
              <a:extLst>
                <a:ext uri="{FF2B5EF4-FFF2-40B4-BE49-F238E27FC236}">
                  <a16:creationId xmlns:a16="http://schemas.microsoft.com/office/drawing/2014/main" id="{C46CE3C2-2619-42C6-8A65-6FCF682FE533}"/>
                </a:ext>
              </a:extLst>
            </p:cNvPr>
            <p:cNvSpPr txBox="1"/>
            <p:nvPr/>
          </p:nvSpPr>
          <p:spPr>
            <a:xfrm>
              <a:off x="140057" y="2761818"/>
              <a:ext cx="2038757" cy="369332"/>
            </a:xfrm>
            <a:prstGeom prst="rect">
              <a:avLst/>
            </a:prstGeom>
            <a:noFill/>
          </p:spPr>
          <p:txBody>
            <a:bodyPr wrap="square" rtlCol="0">
              <a:spAutoFit/>
            </a:bodyPr>
            <a:lstStyle/>
            <a:p>
              <a:pPr algn="r"/>
              <a:r>
                <a:rPr lang="en-AU" dirty="0">
                  <a:solidFill>
                    <a:srgbClr val="66FFFF"/>
                  </a:solidFill>
                </a:rPr>
                <a:t>Zero Bytes Padding</a:t>
              </a:r>
              <a:endParaRPr lang="en-AU" b="1" dirty="0">
                <a:solidFill>
                  <a:srgbClr val="66FFFF"/>
                </a:solidFill>
              </a:endParaRPr>
            </a:p>
          </p:txBody>
        </p:sp>
        <p:sp>
          <p:nvSpPr>
            <p:cNvPr id="7" name="P2[1]">
              <a:extLst>
                <a:ext uri="{FF2B5EF4-FFF2-40B4-BE49-F238E27FC236}">
                  <a16:creationId xmlns:a16="http://schemas.microsoft.com/office/drawing/2014/main" id="{6C010821-893D-4554-B0BA-E624DA292CBF}"/>
                </a:ext>
              </a:extLst>
            </p:cNvPr>
            <p:cNvSpPr/>
            <p:nvPr/>
          </p:nvSpPr>
          <p:spPr>
            <a:xfrm>
              <a:off x="2102319"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A</a:t>
              </a:r>
            </a:p>
          </p:txBody>
        </p:sp>
        <p:sp>
          <p:nvSpPr>
            <p:cNvPr id="8" name="P2[2]">
              <a:extLst>
                <a:ext uri="{FF2B5EF4-FFF2-40B4-BE49-F238E27FC236}">
                  <a16:creationId xmlns:a16="http://schemas.microsoft.com/office/drawing/2014/main" id="{C88770BF-56E6-4409-99A1-78B28C716548}"/>
                </a:ext>
              </a:extLst>
            </p:cNvPr>
            <p:cNvSpPr/>
            <p:nvPr/>
          </p:nvSpPr>
          <p:spPr>
            <a:xfrm>
              <a:off x="2540455"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B</a:t>
              </a:r>
            </a:p>
          </p:txBody>
        </p:sp>
        <p:sp>
          <p:nvSpPr>
            <p:cNvPr id="9" name="P2[3]">
              <a:extLst>
                <a:ext uri="{FF2B5EF4-FFF2-40B4-BE49-F238E27FC236}">
                  <a16:creationId xmlns:a16="http://schemas.microsoft.com/office/drawing/2014/main" id="{7563CA9C-23A5-40FF-AA89-A1036C301F6A}"/>
                </a:ext>
              </a:extLst>
            </p:cNvPr>
            <p:cNvSpPr/>
            <p:nvPr/>
          </p:nvSpPr>
          <p:spPr>
            <a:xfrm>
              <a:off x="2988222"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C</a:t>
              </a:r>
            </a:p>
          </p:txBody>
        </p:sp>
        <p:sp>
          <p:nvSpPr>
            <p:cNvPr id="10" name="P2[4]">
              <a:extLst>
                <a:ext uri="{FF2B5EF4-FFF2-40B4-BE49-F238E27FC236}">
                  <a16:creationId xmlns:a16="http://schemas.microsoft.com/office/drawing/2014/main" id="{780F4654-91DC-4A2A-BA97-BA5BC985D950}"/>
                </a:ext>
              </a:extLst>
            </p:cNvPr>
            <p:cNvSpPr/>
            <p:nvPr/>
          </p:nvSpPr>
          <p:spPr>
            <a:xfrm>
              <a:off x="3426358"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D</a:t>
              </a:r>
            </a:p>
          </p:txBody>
        </p:sp>
        <p:sp>
          <p:nvSpPr>
            <p:cNvPr id="11" name="P2[5]">
              <a:extLst>
                <a:ext uri="{FF2B5EF4-FFF2-40B4-BE49-F238E27FC236}">
                  <a16:creationId xmlns:a16="http://schemas.microsoft.com/office/drawing/2014/main" id="{53AF74F5-4268-47FF-90F6-05EA8ECD55B8}"/>
                </a:ext>
              </a:extLst>
            </p:cNvPr>
            <p:cNvSpPr/>
            <p:nvPr/>
          </p:nvSpPr>
          <p:spPr>
            <a:xfrm>
              <a:off x="3860913"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0x00</a:t>
              </a:r>
            </a:p>
          </p:txBody>
        </p:sp>
        <p:sp>
          <p:nvSpPr>
            <p:cNvPr id="12" name="P2[6]">
              <a:extLst>
                <a:ext uri="{FF2B5EF4-FFF2-40B4-BE49-F238E27FC236}">
                  <a16:creationId xmlns:a16="http://schemas.microsoft.com/office/drawing/2014/main" id="{C40D59FE-AD92-4BE2-A40F-A8C6ACCE1381}"/>
                </a:ext>
              </a:extLst>
            </p:cNvPr>
            <p:cNvSpPr/>
            <p:nvPr/>
          </p:nvSpPr>
          <p:spPr>
            <a:xfrm>
              <a:off x="4299049"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0x00</a:t>
              </a:r>
            </a:p>
          </p:txBody>
        </p:sp>
        <p:sp>
          <p:nvSpPr>
            <p:cNvPr id="13" name="P2[7]">
              <a:extLst>
                <a:ext uri="{FF2B5EF4-FFF2-40B4-BE49-F238E27FC236}">
                  <a16:creationId xmlns:a16="http://schemas.microsoft.com/office/drawing/2014/main" id="{4ADDCB89-E527-40C1-BFF4-B273D9B47447}"/>
                </a:ext>
              </a:extLst>
            </p:cNvPr>
            <p:cNvSpPr/>
            <p:nvPr/>
          </p:nvSpPr>
          <p:spPr>
            <a:xfrm>
              <a:off x="4746816"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0x00</a:t>
              </a:r>
            </a:p>
          </p:txBody>
        </p:sp>
        <p:sp>
          <p:nvSpPr>
            <p:cNvPr id="14" name="P2[8]">
              <a:extLst>
                <a:ext uri="{FF2B5EF4-FFF2-40B4-BE49-F238E27FC236}">
                  <a16:creationId xmlns:a16="http://schemas.microsoft.com/office/drawing/2014/main" id="{7B45A494-6AC2-4AD2-A6FD-40B8C52721FA}"/>
                </a:ext>
              </a:extLst>
            </p:cNvPr>
            <p:cNvSpPr/>
            <p:nvPr/>
          </p:nvSpPr>
          <p:spPr>
            <a:xfrm>
              <a:off x="5184952"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0x00</a:t>
              </a:r>
            </a:p>
          </p:txBody>
        </p:sp>
      </p:grpSp>
      <p:grpSp>
        <p:nvGrpSpPr>
          <p:cNvPr id="16" name="Group 15">
            <a:extLst>
              <a:ext uri="{FF2B5EF4-FFF2-40B4-BE49-F238E27FC236}">
                <a16:creationId xmlns:a16="http://schemas.microsoft.com/office/drawing/2014/main" id="{8B2F8E54-0A95-4DDE-897B-4C1C110D3A18}"/>
              </a:ext>
            </a:extLst>
          </p:cNvPr>
          <p:cNvGrpSpPr/>
          <p:nvPr/>
        </p:nvGrpSpPr>
        <p:grpSpPr>
          <a:xfrm>
            <a:off x="3137281" y="3367672"/>
            <a:ext cx="5487678" cy="369332"/>
            <a:chOff x="140057" y="2761818"/>
            <a:chExt cx="5487678" cy="369332"/>
          </a:xfrm>
        </p:grpSpPr>
        <p:sp>
          <p:nvSpPr>
            <p:cNvPr id="17" name="Plaintext P2 Text">
              <a:extLst>
                <a:ext uri="{FF2B5EF4-FFF2-40B4-BE49-F238E27FC236}">
                  <a16:creationId xmlns:a16="http://schemas.microsoft.com/office/drawing/2014/main" id="{E31F19A4-9B5E-428E-923B-617E4230F5BB}"/>
                </a:ext>
              </a:extLst>
            </p:cNvPr>
            <p:cNvSpPr txBox="1"/>
            <p:nvPr/>
          </p:nvSpPr>
          <p:spPr>
            <a:xfrm>
              <a:off x="140057" y="2761818"/>
              <a:ext cx="2038757" cy="369332"/>
            </a:xfrm>
            <a:prstGeom prst="rect">
              <a:avLst/>
            </a:prstGeom>
            <a:noFill/>
          </p:spPr>
          <p:txBody>
            <a:bodyPr wrap="square" rtlCol="0">
              <a:spAutoFit/>
            </a:bodyPr>
            <a:lstStyle/>
            <a:p>
              <a:pPr algn="r"/>
              <a:r>
                <a:rPr lang="en-AU" dirty="0">
                  <a:solidFill>
                    <a:srgbClr val="66FFFF"/>
                  </a:solidFill>
                </a:rPr>
                <a:t>Padding Left Bytes</a:t>
              </a:r>
              <a:endParaRPr lang="en-AU" b="1" dirty="0">
                <a:solidFill>
                  <a:srgbClr val="66FFFF"/>
                </a:solidFill>
              </a:endParaRPr>
            </a:p>
          </p:txBody>
        </p:sp>
        <p:sp>
          <p:nvSpPr>
            <p:cNvPr id="18" name="P2[1]">
              <a:extLst>
                <a:ext uri="{FF2B5EF4-FFF2-40B4-BE49-F238E27FC236}">
                  <a16:creationId xmlns:a16="http://schemas.microsoft.com/office/drawing/2014/main" id="{31C6BB7B-D608-4B48-A7B8-4645642E0D51}"/>
                </a:ext>
              </a:extLst>
            </p:cNvPr>
            <p:cNvSpPr/>
            <p:nvPr/>
          </p:nvSpPr>
          <p:spPr>
            <a:xfrm>
              <a:off x="2102319"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A</a:t>
              </a:r>
            </a:p>
          </p:txBody>
        </p:sp>
        <p:sp>
          <p:nvSpPr>
            <p:cNvPr id="19" name="P2[2]">
              <a:extLst>
                <a:ext uri="{FF2B5EF4-FFF2-40B4-BE49-F238E27FC236}">
                  <a16:creationId xmlns:a16="http://schemas.microsoft.com/office/drawing/2014/main" id="{4296BB4E-386E-4F05-8B49-91A98490B89F}"/>
                </a:ext>
              </a:extLst>
            </p:cNvPr>
            <p:cNvSpPr/>
            <p:nvPr/>
          </p:nvSpPr>
          <p:spPr>
            <a:xfrm>
              <a:off x="2540455"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B</a:t>
              </a:r>
            </a:p>
          </p:txBody>
        </p:sp>
        <p:sp>
          <p:nvSpPr>
            <p:cNvPr id="20" name="P2[3]">
              <a:extLst>
                <a:ext uri="{FF2B5EF4-FFF2-40B4-BE49-F238E27FC236}">
                  <a16:creationId xmlns:a16="http://schemas.microsoft.com/office/drawing/2014/main" id="{234B40F0-CE03-4124-A881-B26E151D9A7A}"/>
                </a:ext>
              </a:extLst>
            </p:cNvPr>
            <p:cNvSpPr/>
            <p:nvPr/>
          </p:nvSpPr>
          <p:spPr>
            <a:xfrm>
              <a:off x="2988222"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C</a:t>
              </a:r>
            </a:p>
          </p:txBody>
        </p:sp>
        <p:sp>
          <p:nvSpPr>
            <p:cNvPr id="21" name="P2[4]">
              <a:extLst>
                <a:ext uri="{FF2B5EF4-FFF2-40B4-BE49-F238E27FC236}">
                  <a16:creationId xmlns:a16="http://schemas.microsoft.com/office/drawing/2014/main" id="{398D57AE-C20E-46F1-A2A7-6DB2540125FC}"/>
                </a:ext>
              </a:extLst>
            </p:cNvPr>
            <p:cNvSpPr/>
            <p:nvPr/>
          </p:nvSpPr>
          <p:spPr>
            <a:xfrm>
              <a:off x="3426358"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D</a:t>
              </a:r>
            </a:p>
          </p:txBody>
        </p:sp>
        <p:sp>
          <p:nvSpPr>
            <p:cNvPr id="22" name="P2[5]">
              <a:extLst>
                <a:ext uri="{FF2B5EF4-FFF2-40B4-BE49-F238E27FC236}">
                  <a16:creationId xmlns:a16="http://schemas.microsoft.com/office/drawing/2014/main" id="{2FF7357A-D0D9-407F-9B79-D6D0A278982E}"/>
                </a:ext>
              </a:extLst>
            </p:cNvPr>
            <p:cNvSpPr/>
            <p:nvPr/>
          </p:nvSpPr>
          <p:spPr>
            <a:xfrm>
              <a:off x="3860913"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0x04</a:t>
              </a:r>
            </a:p>
          </p:txBody>
        </p:sp>
        <p:sp>
          <p:nvSpPr>
            <p:cNvPr id="23" name="P2[6]">
              <a:extLst>
                <a:ext uri="{FF2B5EF4-FFF2-40B4-BE49-F238E27FC236}">
                  <a16:creationId xmlns:a16="http://schemas.microsoft.com/office/drawing/2014/main" id="{737898C0-41BE-4E29-BAA9-A2EF07F4EECC}"/>
                </a:ext>
              </a:extLst>
            </p:cNvPr>
            <p:cNvSpPr/>
            <p:nvPr/>
          </p:nvSpPr>
          <p:spPr>
            <a:xfrm>
              <a:off x="4299049"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0x04</a:t>
              </a:r>
            </a:p>
          </p:txBody>
        </p:sp>
        <p:sp>
          <p:nvSpPr>
            <p:cNvPr id="24" name="P2[7]">
              <a:extLst>
                <a:ext uri="{FF2B5EF4-FFF2-40B4-BE49-F238E27FC236}">
                  <a16:creationId xmlns:a16="http://schemas.microsoft.com/office/drawing/2014/main" id="{57E03466-8683-4667-94CA-B03882AC0E53}"/>
                </a:ext>
              </a:extLst>
            </p:cNvPr>
            <p:cNvSpPr/>
            <p:nvPr/>
          </p:nvSpPr>
          <p:spPr>
            <a:xfrm>
              <a:off x="4746816"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0x04</a:t>
              </a:r>
            </a:p>
          </p:txBody>
        </p:sp>
        <p:sp>
          <p:nvSpPr>
            <p:cNvPr id="25" name="P2[8]">
              <a:extLst>
                <a:ext uri="{FF2B5EF4-FFF2-40B4-BE49-F238E27FC236}">
                  <a16:creationId xmlns:a16="http://schemas.microsoft.com/office/drawing/2014/main" id="{BA8A8EE7-B5C1-4C30-87B3-9E22C2DBFFC6}"/>
                </a:ext>
              </a:extLst>
            </p:cNvPr>
            <p:cNvSpPr/>
            <p:nvPr/>
          </p:nvSpPr>
          <p:spPr>
            <a:xfrm>
              <a:off x="5184952"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0x04</a:t>
              </a:r>
            </a:p>
          </p:txBody>
        </p:sp>
      </p:grpSp>
      <p:grpSp>
        <p:nvGrpSpPr>
          <p:cNvPr id="26" name="Group 25">
            <a:extLst>
              <a:ext uri="{FF2B5EF4-FFF2-40B4-BE49-F238E27FC236}">
                <a16:creationId xmlns:a16="http://schemas.microsoft.com/office/drawing/2014/main" id="{38DCDDA6-F138-4BD9-BBEB-34B1B72CEE03}"/>
              </a:ext>
            </a:extLst>
          </p:cNvPr>
          <p:cNvGrpSpPr/>
          <p:nvPr/>
        </p:nvGrpSpPr>
        <p:grpSpPr>
          <a:xfrm>
            <a:off x="1280160" y="4191743"/>
            <a:ext cx="7356537" cy="369332"/>
            <a:chOff x="-1728802" y="2761818"/>
            <a:chExt cx="7356537" cy="369332"/>
          </a:xfrm>
        </p:grpSpPr>
        <p:sp>
          <p:nvSpPr>
            <p:cNvPr id="27" name="Plaintext P2 Text">
              <a:extLst>
                <a:ext uri="{FF2B5EF4-FFF2-40B4-BE49-F238E27FC236}">
                  <a16:creationId xmlns:a16="http://schemas.microsoft.com/office/drawing/2014/main" id="{E331B5C0-ACFA-4DC1-BECE-80AFFCD75C32}"/>
                </a:ext>
              </a:extLst>
            </p:cNvPr>
            <p:cNvSpPr txBox="1"/>
            <p:nvPr/>
          </p:nvSpPr>
          <p:spPr>
            <a:xfrm>
              <a:off x="-1728802" y="2761818"/>
              <a:ext cx="3907617" cy="369332"/>
            </a:xfrm>
            <a:prstGeom prst="rect">
              <a:avLst/>
            </a:prstGeom>
            <a:noFill/>
          </p:spPr>
          <p:txBody>
            <a:bodyPr wrap="square" rtlCol="0">
              <a:spAutoFit/>
            </a:bodyPr>
            <a:lstStyle/>
            <a:p>
              <a:pPr algn="r"/>
              <a:r>
                <a:rPr lang="en-AU" dirty="0">
                  <a:solidFill>
                    <a:srgbClr val="66FFFF"/>
                  </a:solidFill>
                </a:rPr>
                <a:t>0xFF Bytes + Padding Length Byte</a:t>
              </a:r>
              <a:endParaRPr lang="en-AU" b="1" dirty="0">
                <a:solidFill>
                  <a:srgbClr val="66FFFF"/>
                </a:solidFill>
              </a:endParaRPr>
            </a:p>
          </p:txBody>
        </p:sp>
        <p:sp>
          <p:nvSpPr>
            <p:cNvPr id="28" name="P2[1]">
              <a:extLst>
                <a:ext uri="{FF2B5EF4-FFF2-40B4-BE49-F238E27FC236}">
                  <a16:creationId xmlns:a16="http://schemas.microsoft.com/office/drawing/2014/main" id="{E2FF60A4-4C19-4076-8282-150F1EFC8DC0}"/>
                </a:ext>
              </a:extLst>
            </p:cNvPr>
            <p:cNvSpPr/>
            <p:nvPr/>
          </p:nvSpPr>
          <p:spPr>
            <a:xfrm>
              <a:off x="2102319"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A</a:t>
              </a:r>
            </a:p>
          </p:txBody>
        </p:sp>
        <p:sp>
          <p:nvSpPr>
            <p:cNvPr id="29" name="P2[2]">
              <a:extLst>
                <a:ext uri="{FF2B5EF4-FFF2-40B4-BE49-F238E27FC236}">
                  <a16:creationId xmlns:a16="http://schemas.microsoft.com/office/drawing/2014/main" id="{07FFC428-CCBA-40FD-8312-A47056E7FA88}"/>
                </a:ext>
              </a:extLst>
            </p:cNvPr>
            <p:cNvSpPr/>
            <p:nvPr/>
          </p:nvSpPr>
          <p:spPr>
            <a:xfrm>
              <a:off x="2540455"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B</a:t>
              </a:r>
            </a:p>
          </p:txBody>
        </p:sp>
        <p:sp>
          <p:nvSpPr>
            <p:cNvPr id="30" name="P2[3]">
              <a:extLst>
                <a:ext uri="{FF2B5EF4-FFF2-40B4-BE49-F238E27FC236}">
                  <a16:creationId xmlns:a16="http://schemas.microsoft.com/office/drawing/2014/main" id="{26688E2C-A842-4CED-B563-7E16836E5E30}"/>
                </a:ext>
              </a:extLst>
            </p:cNvPr>
            <p:cNvSpPr/>
            <p:nvPr/>
          </p:nvSpPr>
          <p:spPr>
            <a:xfrm>
              <a:off x="2988222"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C</a:t>
              </a:r>
            </a:p>
          </p:txBody>
        </p:sp>
        <p:sp>
          <p:nvSpPr>
            <p:cNvPr id="31" name="P2[4]">
              <a:extLst>
                <a:ext uri="{FF2B5EF4-FFF2-40B4-BE49-F238E27FC236}">
                  <a16:creationId xmlns:a16="http://schemas.microsoft.com/office/drawing/2014/main" id="{CD4DA0B4-6DBD-48ED-8B83-A47E184B1C67}"/>
                </a:ext>
              </a:extLst>
            </p:cNvPr>
            <p:cNvSpPr/>
            <p:nvPr/>
          </p:nvSpPr>
          <p:spPr>
            <a:xfrm>
              <a:off x="3426358" y="2761818"/>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D</a:t>
              </a:r>
            </a:p>
          </p:txBody>
        </p:sp>
        <p:sp>
          <p:nvSpPr>
            <p:cNvPr id="32" name="P2[5]">
              <a:extLst>
                <a:ext uri="{FF2B5EF4-FFF2-40B4-BE49-F238E27FC236}">
                  <a16:creationId xmlns:a16="http://schemas.microsoft.com/office/drawing/2014/main" id="{EDC15985-B429-4771-BC28-169737203C20}"/>
                </a:ext>
              </a:extLst>
            </p:cNvPr>
            <p:cNvSpPr/>
            <p:nvPr/>
          </p:nvSpPr>
          <p:spPr>
            <a:xfrm>
              <a:off x="3860913"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0xFF</a:t>
              </a:r>
            </a:p>
          </p:txBody>
        </p:sp>
        <p:sp>
          <p:nvSpPr>
            <p:cNvPr id="33" name="P2[6]">
              <a:extLst>
                <a:ext uri="{FF2B5EF4-FFF2-40B4-BE49-F238E27FC236}">
                  <a16:creationId xmlns:a16="http://schemas.microsoft.com/office/drawing/2014/main" id="{FE1546AD-E645-4072-B2F3-39C8403A3122}"/>
                </a:ext>
              </a:extLst>
            </p:cNvPr>
            <p:cNvSpPr/>
            <p:nvPr/>
          </p:nvSpPr>
          <p:spPr>
            <a:xfrm>
              <a:off x="4299049"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0xFF</a:t>
              </a:r>
            </a:p>
          </p:txBody>
        </p:sp>
        <p:sp>
          <p:nvSpPr>
            <p:cNvPr id="34" name="P2[7]">
              <a:extLst>
                <a:ext uri="{FF2B5EF4-FFF2-40B4-BE49-F238E27FC236}">
                  <a16:creationId xmlns:a16="http://schemas.microsoft.com/office/drawing/2014/main" id="{7490BA8B-E20D-4D5B-AF91-FEFE16BAD6D2}"/>
                </a:ext>
              </a:extLst>
            </p:cNvPr>
            <p:cNvSpPr/>
            <p:nvPr/>
          </p:nvSpPr>
          <p:spPr>
            <a:xfrm>
              <a:off x="4746816" y="2761818"/>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0xFF</a:t>
              </a:r>
            </a:p>
          </p:txBody>
        </p:sp>
        <p:sp>
          <p:nvSpPr>
            <p:cNvPr id="35" name="P2[8]">
              <a:extLst>
                <a:ext uri="{FF2B5EF4-FFF2-40B4-BE49-F238E27FC236}">
                  <a16:creationId xmlns:a16="http://schemas.microsoft.com/office/drawing/2014/main" id="{A1059524-1E3F-40B3-A1E1-A710D6405CF2}"/>
                </a:ext>
              </a:extLst>
            </p:cNvPr>
            <p:cNvSpPr/>
            <p:nvPr/>
          </p:nvSpPr>
          <p:spPr>
            <a:xfrm>
              <a:off x="5184952" y="2761818"/>
              <a:ext cx="442783" cy="3549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0x03</a:t>
              </a:r>
            </a:p>
          </p:txBody>
        </p:sp>
      </p:grpSp>
    </p:spTree>
    <p:extLst>
      <p:ext uri="{BB962C8B-B14F-4D97-AF65-F5344CB8AC3E}">
        <p14:creationId xmlns:p14="http://schemas.microsoft.com/office/powerpoint/2010/main" val="158726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CCBDB-1577-4A69-8537-9F9CD740E5FD}"/>
              </a:ext>
            </a:extLst>
          </p:cNvPr>
          <p:cNvSpPr>
            <a:spLocks noGrp="1"/>
          </p:cNvSpPr>
          <p:nvPr>
            <p:ph type="title"/>
          </p:nvPr>
        </p:nvSpPr>
        <p:spPr/>
        <p:txBody>
          <a:bodyPr/>
          <a:lstStyle/>
          <a:p>
            <a:r>
              <a:rPr lang="en-AU" dirty="0"/>
              <a:t>PCKS#7</a:t>
            </a:r>
          </a:p>
        </p:txBody>
      </p:sp>
      <p:grpSp>
        <p:nvGrpSpPr>
          <p:cNvPr id="140" name="Group 139">
            <a:extLst>
              <a:ext uri="{FF2B5EF4-FFF2-40B4-BE49-F238E27FC236}">
                <a16:creationId xmlns:a16="http://schemas.microsoft.com/office/drawing/2014/main" id="{4730603F-C445-48E0-B038-8E35C6971B91}"/>
              </a:ext>
            </a:extLst>
          </p:cNvPr>
          <p:cNvGrpSpPr/>
          <p:nvPr/>
        </p:nvGrpSpPr>
        <p:grpSpPr>
          <a:xfrm>
            <a:off x="4191247" y="2489901"/>
            <a:ext cx="3525416" cy="724307"/>
            <a:chOff x="975482" y="3124134"/>
            <a:chExt cx="3525416" cy="724307"/>
          </a:xfrm>
        </p:grpSpPr>
        <p:sp>
          <p:nvSpPr>
            <p:cNvPr id="4" name="Plaintext P2 Text">
              <a:extLst>
                <a:ext uri="{FF2B5EF4-FFF2-40B4-BE49-F238E27FC236}">
                  <a16:creationId xmlns:a16="http://schemas.microsoft.com/office/drawing/2014/main" id="{FAF6DB9B-3524-4B41-A168-197991DCD58F}"/>
                </a:ext>
              </a:extLst>
            </p:cNvPr>
            <p:cNvSpPr txBox="1"/>
            <p:nvPr/>
          </p:nvSpPr>
          <p:spPr>
            <a:xfrm>
              <a:off x="975483" y="3124134"/>
              <a:ext cx="438136" cy="369332"/>
            </a:xfrm>
            <a:prstGeom prst="rect">
              <a:avLst/>
            </a:prstGeom>
            <a:noFill/>
          </p:spPr>
          <p:txBody>
            <a:bodyPr wrap="square" rtlCol="0">
              <a:spAutoFit/>
            </a:bodyPr>
            <a:lstStyle/>
            <a:p>
              <a:pPr algn="ctr"/>
              <a:r>
                <a:rPr lang="en-AU" b="1" dirty="0">
                  <a:solidFill>
                    <a:srgbClr val="66FFFF"/>
                  </a:solidFill>
                </a:rPr>
                <a:t>‘A’</a:t>
              </a:r>
            </a:p>
          </p:txBody>
        </p:sp>
        <p:sp>
          <p:nvSpPr>
            <p:cNvPr id="5" name="P2[1]">
              <a:extLst>
                <a:ext uri="{FF2B5EF4-FFF2-40B4-BE49-F238E27FC236}">
                  <a16:creationId xmlns:a16="http://schemas.microsoft.com/office/drawing/2014/main" id="{2BEEABD8-4D7A-4EBF-AAF4-0D0F5FD90F39}"/>
                </a:ext>
              </a:extLst>
            </p:cNvPr>
            <p:cNvSpPr/>
            <p:nvPr/>
          </p:nvSpPr>
          <p:spPr>
            <a:xfrm>
              <a:off x="975482" y="349346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chemeClr val="tx1"/>
                  </a:solidFill>
                </a:rPr>
                <a:t>41</a:t>
              </a:r>
            </a:p>
          </p:txBody>
        </p:sp>
        <p:sp>
          <p:nvSpPr>
            <p:cNvPr id="6" name="P2[2]">
              <a:extLst>
                <a:ext uri="{FF2B5EF4-FFF2-40B4-BE49-F238E27FC236}">
                  <a16:creationId xmlns:a16="http://schemas.microsoft.com/office/drawing/2014/main" id="{0A0979F8-1708-4C39-914B-692756551836}"/>
                </a:ext>
              </a:extLst>
            </p:cNvPr>
            <p:cNvSpPr/>
            <p:nvPr/>
          </p:nvSpPr>
          <p:spPr>
            <a:xfrm>
              <a:off x="1413618" y="349346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42</a:t>
              </a:r>
            </a:p>
          </p:txBody>
        </p:sp>
        <p:sp>
          <p:nvSpPr>
            <p:cNvPr id="7" name="P2[3]">
              <a:extLst>
                <a:ext uri="{FF2B5EF4-FFF2-40B4-BE49-F238E27FC236}">
                  <a16:creationId xmlns:a16="http://schemas.microsoft.com/office/drawing/2014/main" id="{0FF0794F-A855-4645-817B-A90929C98AB3}"/>
                </a:ext>
              </a:extLst>
            </p:cNvPr>
            <p:cNvSpPr/>
            <p:nvPr/>
          </p:nvSpPr>
          <p:spPr>
            <a:xfrm>
              <a:off x="1861385" y="349346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43</a:t>
              </a:r>
            </a:p>
          </p:txBody>
        </p:sp>
        <p:sp>
          <p:nvSpPr>
            <p:cNvPr id="8" name="P2[4]">
              <a:extLst>
                <a:ext uri="{FF2B5EF4-FFF2-40B4-BE49-F238E27FC236}">
                  <a16:creationId xmlns:a16="http://schemas.microsoft.com/office/drawing/2014/main" id="{1A56D3AF-FC4E-43AC-A97B-C978B1B20FEA}"/>
                </a:ext>
              </a:extLst>
            </p:cNvPr>
            <p:cNvSpPr/>
            <p:nvPr/>
          </p:nvSpPr>
          <p:spPr>
            <a:xfrm>
              <a:off x="2299521" y="349346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44</a:t>
              </a:r>
            </a:p>
          </p:txBody>
        </p:sp>
        <p:sp>
          <p:nvSpPr>
            <p:cNvPr id="9" name="P2[5]">
              <a:extLst>
                <a:ext uri="{FF2B5EF4-FFF2-40B4-BE49-F238E27FC236}">
                  <a16:creationId xmlns:a16="http://schemas.microsoft.com/office/drawing/2014/main" id="{AE4B99C2-5DE4-4C07-9117-44C1954197B4}"/>
                </a:ext>
              </a:extLst>
            </p:cNvPr>
            <p:cNvSpPr/>
            <p:nvPr/>
          </p:nvSpPr>
          <p:spPr>
            <a:xfrm>
              <a:off x="2734076" y="3493466"/>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0x04</a:t>
              </a:r>
            </a:p>
          </p:txBody>
        </p:sp>
        <p:sp>
          <p:nvSpPr>
            <p:cNvPr id="10" name="P2[6]">
              <a:extLst>
                <a:ext uri="{FF2B5EF4-FFF2-40B4-BE49-F238E27FC236}">
                  <a16:creationId xmlns:a16="http://schemas.microsoft.com/office/drawing/2014/main" id="{1213885A-B40B-4F7C-BA99-5C90EAC09A63}"/>
                </a:ext>
              </a:extLst>
            </p:cNvPr>
            <p:cNvSpPr/>
            <p:nvPr/>
          </p:nvSpPr>
          <p:spPr>
            <a:xfrm>
              <a:off x="3172212" y="3493466"/>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0x04</a:t>
              </a:r>
            </a:p>
          </p:txBody>
        </p:sp>
        <p:sp>
          <p:nvSpPr>
            <p:cNvPr id="11" name="P2[7]">
              <a:extLst>
                <a:ext uri="{FF2B5EF4-FFF2-40B4-BE49-F238E27FC236}">
                  <a16:creationId xmlns:a16="http://schemas.microsoft.com/office/drawing/2014/main" id="{7E024854-A0AA-4A94-9F29-F2EE4F8605C4}"/>
                </a:ext>
              </a:extLst>
            </p:cNvPr>
            <p:cNvSpPr/>
            <p:nvPr/>
          </p:nvSpPr>
          <p:spPr>
            <a:xfrm>
              <a:off x="3619979" y="3493466"/>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0x04</a:t>
              </a:r>
            </a:p>
          </p:txBody>
        </p:sp>
        <p:sp>
          <p:nvSpPr>
            <p:cNvPr id="12" name="P2[8]">
              <a:extLst>
                <a:ext uri="{FF2B5EF4-FFF2-40B4-BE49-F238E27FC236}">
                  <a16:creationId xmlns:a16="http://schemas.microsoft.com/office/drawing/2014/main" id="{86812D2C-722B-4CD7-BF0C-E71111111C4D}"/>
                </a:ext>
              </a:extLst>
            </p:cNvPr>
            <p:cNvSpPr/>
            <p:nvPr/>
          </p:nvSpPr>
          <p:spPr>
            <a:xfrm>
              <a:off x="4058115" y="3493466"/>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0x04</a:t>
              </a:r>
            </a:p>
          </p:txBody>
        </p:sp>
        <p:sp>
          <p:nvSpPr>
            <p:cNvPr id="13" name="Plaintext P2 Text">
              <a:extLst>
                <a:ext uri="{FF2B5EF4-FFF2-40B4-BE49-F238E27FC236}">
                  <a16:creationId xmlns:a16="http://schemas.microsoft.com/office/drawing/2014/main" id="{4144D404-A4D6-49C6-9582-70FD596F8B00}"/>
                </a:ext>
              </a:extLst>
            </p:cNvPr>
            <p:cNvSpPr txBox="1"/>
            <p:nvPr/>
          </p:nvSpPr>
          <p:spPr>
            <a:xfrm>
              <a:off x="1413618" y="3124134"/>
              <a:ext cx="438136" cy="369332"/>
            </a:xfrm>
            <a:prstGeom prst="rect">
              <a:avLst/>
            </a:prstGeom>
            <a:noFill/>
          </p:spPr>
          <p:txBody>
            <a:bodyPr wrap="square" rtlCol="0">
              <a:spAutoFit/>
            </a:bodyPr>
            <a:lstStyle/>
            <a:p>
              <a:pPr algn="ctr"/>
              <a:r>
                <a:rPr lang="en-AU" b="1" dirty="0">
                  <a:solidFill>
                    <a:srgbClr val="66FFFF"/>
                  </a:solidFill>
                </a:rPr>
                <a:t>‘B’</a:t>
              </a:r>
            </a:p>
          </p:txBody>
        </p:sp>
        <p:sp>
          <p:nvSpPr>
            <p:cNvPr id="14" name="Plaintext P2 Text">
              <a:extLst>
                <a:ext uri="{FF2B5EF4-FFF2-40B4-BE49-F238E27FC236}">
                  <a16:creationId xmlns:a16="http://schemas.microsoft.com/office/drawing/2014/main" id="{C2BDB189-16BE-41C6-8BCC-CEF6D03A7E8D}"/>
                </a:ext>
              </a:extLst>
            </p:cNvPr>
            <p:cNvSpPr txBox="1"/>
            <p:nvPr/>
          </p:nvSpPr>
          <p:spPr>
            <a:xfrm>
              <a:off x="1843526" y="3124134"/>
              <a:ext cx="438136" cy="369332"/>
            </a:xfrm>
            <a:prstGeom prst="rect">
              <a:avLst/>
            </a:prstGeom>
            <a:noFill/>
          </p:spPr>
          <p:txBody>
            <a:bodyPr wrap="square" rtlCol="0">
              <a:spAutoFit/>
            </a:bodyPr>
            <a:lstStyle/>
            <a:p>
              <a:pPr algn="ctr"/>
              <a:r>
                <a:rPr lang="en-AU" b="1" dirty="0">
                  <a:solidFill>
                    <a:srgbClr val="66FFFF"/>
                  </a:solidFill>
                </a:rPr>
                <a:t>‘C’</a:t>
              </a:r>
            </a:p>
          </p:txBody>
        </p:sp>
        <p:sp>
          <p:nvSpPr>
            <p:cNvPr id="15" name="Plaintext P2 Text">
              <a:extLst>
                <a:ext uri="{FF2B5EF4-FFF2-40B4-BE49-F238E27FC236}">
                  <a16:creationId xmlns:a16="http://schemas.microsoft.com/office/drawing/2014/main" id="{5D023B61-01B2-4182-8F3A-85ED9E121718}"/>
                </a:ext>
              </a:extLst>
            </p:cNvPr>
            <p:cNvSpPr txBox="1"/>
            <p:nvPr/>
          </p:nvSpPr>
          <p:spPr>
            <a:xfrm>
              <a:off x="2288808" y="3124134"/>
              <a:ext cx="453495" cy="369332"/>
            </a:xfrm>
            <a:prstGeom prst="rect">
              <a:avLst/>
            </a:prstGeom>
            <a:noFill/>
          </p:spPr>
          <p:txBody>
            <a:bodyPr wrap="square" rtlCol="0">
              <a:spAutoFit/>
            </a:bodyPr>
            <a:lstStyle/>
            <a:p>
              <a:pPr algn="ctr"/>
              <a:r>
                <a:rPr lang="en-AU" b="1" dirty="0">
                  <a:solidFill>
                    <a:srgbClr val="66FFFF"/>
                  </a:solidFill>
                </a:rPr>
                <a:t>‘D’</a:t>
              </a:r>
            </a:p>
          </p:txBody>
        </p:sp>
      </p:grpSp>
      <p:grpSp>
        <p:nvGrpSpPr>
          <p:cNvPr id="18" name="Group 17">
            <a:extLst>
              <a:ext uri="{FF2B5EF4-FFF2-40B4-BE49-F238E27FC236}">
                <a16:creationId xmlns:a16="http://schemas.microsoft.com/office/drawing/2014/main" id="{3176306C-8F61-426B-93BF-91C4C4164277}"/>
              </a:ext>
            </a:extLst>
          </p:cNvPr>
          <p:cNvGrpSpPr/>
          <p:nvPr/>
        </p:nvGrpSpPr>
        <p:grpSpPr>
          <a:xfrm>
            <a:off x="4191247" y="1782685"/>
            <a:ext cx="3525416" cy="724307"/>
            <a:chOff x="5099543" y="2159912"/>
            <a:chExt cx="3525416" cy="724307"/>
          </a:xfrm>
        </p:grpSpPr>
        <p:sp>
          <p:nvSpPr>
            <p:cNvPr id="19" name="Plaintext P2 Text">
              <a:extLst>
                <a:ext uri="{FF2B5EF4-FFF2-40B4-BE49-F238E27FC236}">
                  <a16:creationId xmlns:a16="http://schemas.microsoft.com/office/drawing/2014/main" id="{6AF38C53-EC55-4A6C-A69D-65B28A78A8E9}"/>
                </a:ext>
              </a:extLst>
            </p:cNvPr>
            <p:cNvSpPr txBox="1"/>
            <p:nvPr/>
          </p:nvSpPr>
          <p:spPr>
            <a:xfrm>
              <a:off x="5099544" y="2159912"/>
              <a:ext cx="438136" cy="369332"/>
            </a:xfrm>
            <a:prstGeom prst="rect">
              <a:avLst/>
            </a:prstGeom>
            <a:noFill/>
          </p:spPr>
          <p:txBody>
            <a:bodyPr wrap="square" rtlCol="0">
              <a:spAutoFit/>
            </a:bodyPr>
            <a:lstStyle/>
            <a:p>
              <a:pPr algn="ctr"/>
              <a:r>
                <a:rPr lang="en-AU" b="1" dirty="0">
                  <a:solidFill>
                    <a:srgbClr val="66FFFF"/>
                  </a:solidFill>
                </a:rPr>
                <a:t>‘A’</a:t>
              </a:r>
            </a:p>
          </p:txBody>
        </p:sp>
        <p:sp>
          <p:nvSpPr>
            <p:cNvPr id="20" name="P2[1]">
              <a:extLst>
                <a:ext uri="{FF2B5EF4-FFF2-40B4-BE49-F238E27FC236}">
                  <a16:creationId xmlns:a16="http://schemas.microsoft.com/office/drawing/2014/main" id="{D1C70256-13F2-4EBF-B751-8B449A2B4A38}"/>
                </a:ext>
              </a:extLst>
            </p:cNvPr>
            <p:cNvSpPr/>
            <p:nvPr/>
          </p:nvSpPr>
          <p:spPr>
            <a:xfrm>
              <a:off x="5099543" y="2529244"/>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41</a:t>
              </a:r>
            </a:p>
          </p:txBody>
        </p:sp>
        <p:sp>
          <p:nvSpPr>
            <p:cNvPr id="21" name="P2[2]">
              <a:extLst>
                <a:ext uri="{FF2B5EF4-FFF2-40B4-BE49-F238E27FC236}">
                  <a16:creationId xmlns:a16="http://schemas.microsoft.com/office/drawing/2014/main" id="{FE5074FA-E508-41BA-A317-1B08C772A340}"/>
                </a:ext>
              </a:extLst>
            </p:cNvPr>
            <p:cNvSpPr/>
            <p:nvPr/>
          </p:nvSpPr>
          <p:spPr>
            <a:xfrm>
              <a:off x="5537679" y="2529244"/>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42</a:t>
              </a:r>
            </a:p>
          </p:txBody>
        </p:sp>
        <p:sp>
          <p:nvSpPr>
            <p:cNvPr id="22" name="P2[3]">
              <a:extLst>
                <a:ext uri="{FF2B5EF4-FFF2-40B4-BE49-F238E27FC236}">
                  <a16:creationId xmlns:a16="http://schemas.microsoft.com/office/drawing/2014/main" id="{D51D8191-BF90-416C-99D3-A9090B57257B}"/>
                </a:ext>
              </a:extLst>
            </p:cNvPr>
            <p:cNvSpPr/>
            <p:nvPr/>
          </p:nvSpPr>
          <p:spPr>
            <a:xfrm>
              <a:off x="5985446" y="2529244"/>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43</a:t>
              </a:r>
            </a:p>
          </p:txBody>
        </p:sp>
        <p:sp>
          <p:nvSpPr>
            <p:cNvPr id="23" name="P2[4]">
              <a:extLst>
                <a:ext uri="{FF2B5EF4-FFF2-40B4-BE49-F238E27FC236}">
                  <a16:creationId xmlns:a16="http://schemas.microsoft.com/office/drawing/2014/main" id="{15190909-2945-454F-A79A-F95EFEC4CE5F}"/>
                </a:ext>
              </a:extLst>
            </p:cNvPr>
            <p:cNvSpPr/>
            <p:nvPr/>
          </p:nvSpPr>
          <p:spPr>
            <a:xfrm>
              <a:off x="6423582" y="2529244"/>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0x05</a:t>
              </a:r>
            </a:p>
          </p:txBody>
        </p:sp>
        <p:sp>
          <p:nvSpPr>
            <p:cNvPr id="24" name="P2[5]">
              <a:extLst>
                <a:ext uri="{FF2B5EF4-FFF2-40B4-BE49-F238E27FC236}">
                  <a16:creationId xmlns:a16="http://schemas.microsoft.com/office/drawing/2014/main" id="{9F1AE76D-4C4B-4570-BBA0-C23BF195EAA7}"/>
                </a:ext>
              </a:extLst>
            </p:cNvPr>
            <p:cNvSpPr/>
            <p:nvPr/>
          </p:nvSpPr>
          <p:spPr>
            <a:xfrm>
              <a:off x="6858137" y="2529244"/>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0x05</a:t>
              </a:r>
            </a:p>
          </p:txBody>
        </p:sp>
        <p:sp>
          <p:nvSpPr>
            <p:cNvPr id="25" name="P2[6]">
              <a:extLst>
                <a:ext uri="{FF2B5EF4-FFF2-40B4-BE49-F238E27FC236}">
                  <a16:creationId xmlns:a16="http://schemas.microsoft.com/office/drawing/2014/main" id="{E7B84C63-B3B9-4AF8-AEAC-79F035B6E9CF}"/>
                </a:ext>
              </a:extLst>
            </p:cNvPr>
            <p:cNvSpPr/>
            <p:nvPr/>
          </p:nvSpPr>
          <p:spPr>
            <a:xfrm>
              <a:off x="7296273" y="2529244"/>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0x05</a:t>
              </a:r>
            </a:p>
          </p:txBody>
        </p:sp>
        <p:sp>
          <p:nvSpPr>
            <p:cNvPr id="26" name="P2[7]">
              <a:extLst>
                <a:ext uri="{FF2B5EF4-FFF2-40B4-BE49-F238E27FC236}">
                  <a16:creationId xmlns:a16="http://schemas.microsoft.com/office/drawing/2014/main" id="{EFDFF43C-63EB-4A82-A93B-E3D9147D1FEC}"/>
                </a:ext>
              </a:extLst>
            </p:cNvPr>
            <p:cNvSpPr/>
            <p:nvPr/>
          </p:nvSpPr>
          <p:spPr>
            <a:xfrm>
              <a:off x="7744040" y="2529244"/>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0x05</a:t>
              </a:r>
            </a:p>
          </p:txBody>
        </p:sp>
        <p:sp>
          <p:nvSpPr>
            <p:cNvPr id="27" name="P2[8]">
              <a:extLst>
                <a:ext uri="{FF2B5EF4-FFF2-40B4-BE49-F238E27FC236}">
                  <a16:creationId xmlns:a16="http://schemas.microsoft.com/office/drawing/2014/main" id="{E52D07BC-1DA0-4904-B105-D8A9020135AA}"/>
                </a:ext>
              </a:extLst>
            </p:cNvPr>
            <p:cNvSpPr/>
            <p:nvPr/>
          </p:nvSpPr>
          <p:spPr>
            <a:xfrm>
              <a:off x="8182176" y="2529244"/>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0x05</a:t>
              </a:r>
            </a:p>
          </p:txBody>
        </p:sp>
        <p:sp>
          <p:nvSpPr>
            <p:cNvPr id="28" name="Plaintext P2 Text">
              <a:extLst>
                <a:ext uri="{FF2B5EF4-FFF2-40B4-BE49-F238E27FC236}">
                  <a16:creationId xmlns:a16="http://schemas.microsoft.com/office/drawing/2014/main" id="{65EDEB7E-1637-4FB9-A006-D3AF82F2BB37}"/>
                </a:ext>
              </a:extLst>
            </p:cNvPr>
            <p:cNvSpPr txBox="1"/>
            <p:nvPr/>
          </p:nvSpPr>
          <p:spPr>
            <a:xfrm>
              <a:off x="5537679" y="2159912"/>
              <a:ext cx="438136" cy="369332"/>
            </a:xfrm>
            <a:prstGeom prst="rect">
              <a:avLst/>
            </a:prstGeom>
            <a:noFill/>
          </p:spPr>
          <p:txBody>
            <a:bodyPr wrap="square" rtlCol="0">
              <a:spAutoFit/>
            </a:bodyPr>
            <a:lstStyle/>
            <a:p>
              <a:pPr algn="ctr"/>
              <a:r>
                <a:rPr lang="en-AU" b="1" dirty="0">
                  <a:solidFill>
                    <a:srgbClr val="66FFFF"/>
                  </a:solidFill>
                </a:rPr>
                <a:t>‘B’</a:t>
              </a:r>
            </a:p>
          </p:txBody>
        </p:sp>
        <p:sp>
          <p:nvSpPr>
            <p:cNvPr id="29" name="Plaintext P2 Text">
              <a:extLst>
                <a:ext uri="{FF2B5EF4-FFF2-40B4-BE49-F238E27FC236}">
                  <a16:creationId xmlns:a16="http://schemas.microsoft.com/office/drawing/2014/main" id="{74F2713F-4DAD-4E07-837F-839452E5A1EC}"/>
                </a:ext>
              </a:extLst>
            </p:cNvPr>
            <p:cNvSpPr txBox="1"/>
            <p:nvPr/>
          </p:nvSpPr>
          <p:spPr>
            <a:xfrm>
              <a:off x="5967587" y="2159912"/>
              <a:ext cx="438136" cy="369332"/>
            </a:xfrm>
            <a:prstGeom prst="rect">
              <a:avLst/>
            </a:prstGeom>
            <a:noFill/>
          </p:spPr>
          <p:txBody>
            <a:bodyPr wrap="square" rtlCol="0">
              <a:spAutoFit/>
            </a:bodyPr>
            <a:lstStyle/>
            <a:p>
              <a:pPr algn="ctr"/>
              <a:r>
                <a:rPr lang="en-AU" b="1" dirty="0">
                  <a:solidFill>
                    <a:srgbClr val="66FFFF"/>
                  </a:solidFill>
                </a:rPr>
                <a:t>‘C’</a:t>
              </a:r>
            </a:p>
          </p:txBody>
        </p:sp>
      </p:grpSp>
      <p:grpSp>
        <p:nvGrpSpPr>
          <p:cNvPr id="139" name="Group 138">
            <a:extLst>
              <a:ext uri="{FF2B5EF4-FFF2-40B4-BE49-F238E27FC236}">
                <a16:creationId xmlns:a16="http://schemas.microsoft.com/office/drawing/2014/main" id="{FE510DE7-4861-4417-AB3B-E33CA7D0CCCF}"/>
              </a:ext>
            </a:extLst>
          </p:cNvPr>
          <p:cNvGrpSpPr/>
          <p:nvPr/>
        </p:nvGrpSpPr>
        <p:grpSpPr>
          <a:xfrm>
            <a:off x="4191247" y="3211570"/>
            <a:ext cx="3525416" cy="728851"/>
            <a:chOff x="1046759" y="3713120"/>
            <a:chExt cx="3525416" cy="728851"/>
          </a:xfrm>
        </p:grpSpPr>
        <p:sp>
          <p:nvSpPr>
            <p:cNvPr id="32" name="Plaintext P2 Text">
              <a:extLst>
                <a:ext uri="{FF2B5EF4-FFF2-40B4-BE49-F238E27FC236}">
                  <a16:creationId xmlns:a16="http://schemas.microsoft.com/office/drawing/2014/main" id="{089C934A-2288-4950-9EC4-8DAD4D220501}"/>
                </a:ext>
              </a:extLst>
            </p:cNvPr>
            <p:cNvSpPr txBox="1"/>
            <p:nvPr/>
          </p:nvSpPr>
          <p:spPr>
            <a:xfrm>
              <a:off x="1046760" y="3717664"/>
              <a:ext cx="438136" cy="369332"/>
            </a:xfrm>
            <a:prstGeom prst="rect">
              <a:avLst/>
            </a:prstGeom>
            <a:noFill/>
          </p:spPr>
          <p:txBody>
            <a:bodyPr wrap="square" rtlCol="0">
              <a:spAutoFit/>
            </a:bodyPr>
            <a:lstStyle/>
            <a:p>
              <a:pPr algn="ctr"/>
              <a:r>
                <a:rPr lang="en-AU" b="1" dirty="0">
                  <a:solidFill>
                    <a:srgbClr val="66FFFF"/>
                  </a:solidFill>
                </a:rPr>
                <a:t>‘A’</a:t>
              </a:r>
            </a:p>
          </p:txBody>
        </p:sp>
        <p:sp>
          <p:nvSpPr>
            <p:cNvPr id="33" name="P2[1]">
              <a:extLst>
                <a:ext uri="{FF2B5EF4-FFF2-40B4-BE49-F238E27FC236}">
                  <a16:creationId xmlns:a16="http://schemas.microsoft.com/office/drawing/2014/main" id="{0774BCD3-4029-40B0-BC96-1E5A272AE5DA}"/>
                </a:ext>
              </a:extLst>
            </p:cNvPr>
            <p:cNvSpPr/>
            <p:nvPr/>
          </p:nvSpPr>
          <p:spPr>
            <a:xfrm>
              <a:off x="1046759" y="40869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41</a:t>
              </a:r>
            </a:p>
          </p:txBody>
        </p:sp>
        <p:sp>
          <p:nvSpPr>
            <p:cNvPr id="34" name="P2[2]">
              <a:extLst>
                <a:ext uri="{FF2B5EF4-FFF2-40B4-BE49-F238E27FC236}">
                  <a16:creationId xmlns:a16="http://schemas.microsoft.com/office/drawing/2014/main" id="{1931DCBD-4847-4748-99BE-E1A30AF85485}"/>
                </a:ext>
              </a:extLst>
            </p:cNvPr>
            <p:cNvSpPr/>
            <p:nvPr/>
          </p:nvSpPr>
          <p:spPr>
            <a:xfrm>
              <a:off x="1484895" y="40869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42</a:t>
              </a:r>
            </a:p>
          </p:txBody>
        </p:sp>
        <p:sp>
          <p:nvSpPr>
            <p:cNvPr id="35" name="P2[3]">
              <a:extLst>
                <a:ext uri="{FF2B5EF4-FFF2-40B4-BE49-F238E27FC236}">
                  <a16:creationId xmlns:a16="http://schemas.microsoft.com/office/drawing/2014/main" id="{53C1B7A9-921B-4894-857D-5EB8DD8B784A}"/>
                </a:ext>
              </a:extLst>
            </p:cNvPr>
            <p:cNvSpPr/>
            <p:nvPr/>
          </p:nvSpPr>
          <p:spPr>
            <a:xfrm>
              <a:off x="1932662" y="40869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43</a:t>
              </a:r>
            </a:p>
          </p:txBody>
        </p:sp>
        <p:sp>
          <p:nvSpPr>
            <p:cNvPr id="36" name="P2[4]">
              <a:extLst>
                <a:ext uri="{FF2B5EF4-FFF2-40B4-BE49-F238E27FC236}">
                  <a16:creationId xmlns:a16="http://schemas.microsoft.com/office/drawing/2014/main" id="{5F6439BA-593C-49DD-A233-770652612F46}"/>
                </a:ext>
              </a:extLst>
            </p:cNvPr>
            <p:cNvSpPr/>
            <p:nvPr/>
          </p:nvSpPr>
          <p:spPr>
            <a:xfrm>
              <a:off x="2370798" y="4086996"/>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44</a:t>
              </a:r>
            </a:p>
          </p:txBody>
        </p:sp>
        <p:sp>
          <p:nvSpPr>
            <p:cNvPr id="37" name="P2[5]">
              <a:extLst>
                <a:ext uri="{FF2B5EF4-FFF2-40B4-BE49-F238E27FC236}">
                  <a16:creationId xmlns:a16="http://schemas.microsoft.com/office/drawing/2014/main" id="{49626E59-F1C0-4E33-ADA8-7FBFB52A693C}"/>
                </a:ext>
              </a:extLst>
            </p:cNvPr>
            <p:cNvSpPr/>
            <p:nvPr/>
          </p:nvSpPr>
          <p:spPr>
            <a:xfrm>
              <a:off x="2805353" y="4086996"/>
              <a:ext cx="442783" cy="3549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45</a:t>
              </a:r>
            </a:p>
          </p:txBody>
        </p:sp>
        <p:sp>
          <p:nvSpPr>
            <p:cNvPr id="38" name="P2[6]">
              <a:extLst>
                <a:ext uri="{FF2B5EF4-FFF2-40B4-BE49-F238E27FC236}">
                  <a16:creationId xmlns:a16="http://schemas.microsoft.com/office/drawing/2014/main" id="{569DE554-C2EC-423E-9413-D3ABEA3381E2}"/>
                </a:ext>
              </a:extLst>
            </p:cNvPr>
            <p:cNvSpPr/>
            <p:nvPr/>
          </p:nvSpPr>
          <p:spPr>
            <a:xfrm>
              <a:off x="3243489" y="4086996"/>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0x03</a:t>
              </a:r>
            </a:p>
          </p:txBody>
        </p:sp>
        <p:sp>
          <p:nvSpPr>
            <p:cNvPr id="39" name="P2[7]">
              <a:extLst>
                <a:ext uri="{FF2B5EF4-FFF2-40B4-BE49-F238E27FC236}">
                  <a16:creationId xmlns:a16="http://schemas.microsoft.com/office/drawing/2014/main" id="{77F96047-DD4F-405B-97C9-78BF11DC86E2}"/>
                </a:ext>
              </a:extLst>
            </p:cNvPr>
            <p:cNvSpPr/>
            <p:nvPr/>
          </p:nvSpPr>
          <p:spPr>
            <a:xfrm>
              <a:off x="3691256" y="4086996"/>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0x03</a:t>
              </a:r>
            </a:p>
          </p:txBody>
        </p:sp>
        <p:sp>
          <p:nvSpPr>
            <p:cNvPr id="40" name="P2[8]">
              <a:extLst>
                <a:ext uri="{FF2B5EF4-FFF2-40B4-BE49-F238E27FC236}">
                  <a16:creationId xmlns:a16="http://schemas.microsoft.com/office/drawing/2014/main" id="{3FB5C36B-1DD4-4AF0-89BE-6942F29CF43D}"/>
                </a:ext>
              </a:extLst>
            </p:cNvPr>
            <p:cNvSpPr/>
            <p:nvPr/>
          </p:nvSpPr>
          <p:spPr>
            <a:xfrm>
              <a:off x="4129392" y="4086996"/>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0x03</a:t>
              </a:r>
            </a:p>
          </p:txBody>
        </p:sp>
        <p:sp>
          <p:nvSpPr>
            <p:cNvPr id="41" name="Plaintext P2 Text">
              <a:extLst>
                <a:ext uri="{FF2B5EF4-FFF2-40B4-BE49-F238E27FC236}">
                  <a16:creationId xmlns:a16="http://schemas.microsoft.com/office/drawing/2014/main" id="{87B29BD9-8581-4470-B67C-AA897B8D66E9}"/>
                </a:ext>
              </a:extLst>
            </p:cNvPr>
            <p:cNvSpPr txBox="1"/>
            <p:nvPr/>
          </p:nvSpPr>
          <p:spPr>
            <a:xfrm>
              <a:off x="1484895" y="3717664"/>
              <a:ext cx="438136" cy="369332"/>
            </a:xfrm>
            <a:prstGeom prst="rect">
              <a:avLst/>
            </a:prstGeom>
            <a:noFill/>
          </p:spPr>
          <p:txBody>
            <a:bodyPr wrap="square" rtlCol="0">
              <a:spAutoFit/>
            </a:bodyPr>
            <a:lstStyle/>
            <a:p>
              <a:pPr algn="ctr"/>
              <a:r>
                <a:rPr lang="en-AU" b="1" dirty="0">
                  <a:solidFill>
                    <a:srgbClr val="66FFFF"/>
                  </a:solidFill>
                </a:rPr>
                <a:t>‘B’</a:t>
              </a:r>
            </a:p>
          </p:txBody>
        </p:sp>
        <p:sp>
          <p:nvSpPr>
            <p:cNvPr id="42" name="Plaintext P2 Text">
              <a:extLst>
                <a:ext uri="{FF2B5EF4-FFF2-40B4-BE49-F238E27FC236}">
                  <a16:creationId xmlns:a16="http://schemas.microsoft.com/office/drawing/2014/main" id="{FA4CB07A-B1CA-43C1-869F-838852B55DEF}"/>
                </a:ext>
              </a:extLst>
            </p:cNvPr>
            <p:cNvSpPr txBox="1"/>
            <p:nvPr/>
          </p:nvSpPr>
          <p:spPr>
            <a:xfrm>
              <a:off x="1914803" y="3717664"/>
              <a:ext cx="438136" cy="369332"/>
            </a:xfrm>
            <a:prstGeom prst="rect">
              <a:avLst/>
            </a:prstGeom>
            <a:noFill/>
          </p:spPr>
          <p:txBody>
            <a:bodyPr wrap="square" rtlCol="0">
              <a:spAutoFit/>
            </a:bodyPr>
            <a:lstStyle/>
            <a:p>
              <a:pPr algn="ctr"/>
              <a:r>
                <a:rPr lang="en-AU" b="1" dirty="0">
                  <a:solidFill>
                    <a:srgbClr val="66FFFF"/>
                  </a:solidFill>
                </a:rPr>
                <a:t>‘C’</a:t>
              </a:r>
            </a:p>
          </p:txBody>
        </p:sp>
        <p:sp>
          <p:nvSpPr>
            <p:cNvPr id="43" name="Plaintext P2 Text">
              <a:extLst>
                <a:ext uri="{FF2B5EF4-FFF2-40B4-BE49-F238E27FC236}">
                  <a16:creationId xmlns:a16="http://schemas.microsoft.com/office/drawing/2014/main" id="{EB078B49-F26C-45AA-9B17-AFCE4A076B9E}"/>
                </a:ext>
              </a:extLst>
            </p:cNvPr>
            <p:cNvSpPr txBox="1"/>
            <p:nvPr/>
          </p:nvSpPr>
          <p:spPr>
            <a:xfrm>
              <a:off x="2360086" y="3717664"/>
              <a:ext cx="456512" cy="369332"/>
            </a:xfrm>
            <a:prstGeom prst="rect">
              <a:avLst/>
            </a:prstGeom>
            <a:noFill/>
          </p:spPr>
          <p:txBody>
            <a:bodyPr wrap="square" rtlCol="0">
              <a:spAutoFit/>
            </a:bodyPr>
            <a:lstStyle/>
            <a:p>
              <a:pPr algn="ctr"/>
              <a:r>
                <a:rPr lang="en-AU" b="1" dirty="0">
                  <a:solidFill>
                    <a:srgbClr val="66FFFF"/>
                  </a:solidFill>
                </a:rPr>
                <a:t>‘D’</a:t>
              </a:r>
            </a:p>
          </p:txBody>
        </p:sp>
        <p:sp>
          <p:nvSpPr>
            <p:cNvPr id="44" name="Plaintext P2 Text">
              <a:extLst>
                <a:ext uri="{FF2B5EF4-FFF2-40B4-BE49-F238E27FC236}">
                  <a16:creationId xmlns:a16="http://schemas.microsoft.com/office/drawing/2014/main" id="{C331E8C3-4A57-4E84-AFB0-2ECD4B549E12}"/>
                </a:ext>
              </a:extLst>
            </p:cNvPr>
            <p:cNvSpPr txBox="1"/>
            <p:nvPr/>
          </p:nvSpPr>
          <p:spPr>
            <a:xfrm>
              <a:off x="2810004" y="3713120"/>
              <a:ext cx="438136" cy="369332"/>
            </a:xfrm>
            <a:prstGeom prst="rect">
              <a:avLst/>
            </a:prstGeom>
            <a:noFill/>
          </p:spPr>
          <p:txBody>
            <a:bodyPr wrap="square" rtlCol="0">
              <a:spAutoFit/>
            </a:bodyPr>
            <a:lstStyle/>
            <a:p>
              <a:pPr algn="ctr"/>
              <a:r>
                <a:rPr lang="en-AU" b="1" dirty="0">
                  <a:solidFill>
                    <a:srgbClr val="66FFFF"/>
                  </a:solidFill>
                </a:rPr>
                <a:t>‘E’</a:t>
              </a:r>
            </a:p>
          </p:txBody>
        </p:sp>
      </p:grpSp>
      <p:grpSp>
        <p:nvGrpSpPr>
          <p:cNvPr id="138" name="Group 137">
            <a:extLst>
              <a:ext uri="{FF2B5EF4-FFF2-40B4-BE49-F238E27FC236}">
                <a16:creationId xmlns:a16="http://schemas.microsoft.com/office/drawing/2014/main" id="{E00D2F47-6E41-43EE-B93F-61C6C75F6BEC}"/>
              </a:ext>
            </a:extLst>
          </p:cNvPr>
          <p:cNvGrpSpPr/>
          <p:nvPr/>
        </p:nvGrpSpPr>
        <p:grpSpPr>
          <a:xfrm>
            <a:off x="4191247" y="3929593"/>
            <a:ext cx="3525416" cy="728851"/>
            <a:chOff x="7599482" y="2304231"/>
            <a:chExt cx="3525416" cy="728851"/>
          </a:xfrm>
        </p:grpSpPr>
        <p:sp>
          <p:nvSpPr>
            <p:cNvPr id="60" name="Plaintext P2 Text">
              <a:extLst>
                <a:ext uri="{FF2B5EF4-FFF2-40B4-BE49-F238E27FC236}">
                  <a16:creationId xmlns:a16="http://schemas.microsoft.com/office/drawing/2014/main" id="{551381BD-9DC4-40D1-A709-09C5DE95BC10}"/>
                </a:ext>
              </a:extLst>
            </p:cNvPr>
            <p:cNvSpPr txBox="1"/>
            <p:nvPr/>
          </p:nvSpPr>
          <p:spPr>
            <a:xfrm>
              <a:off x="7599483" y="2308775"/>
              <a:ext cx="438136" cy="369332"/>
            </a:xfrm>
            <a:prstGeom prst="rect">
              <a:avLst/>
            </a:prstGeom>
            <a:noFill/>
          </p:spPr>
          <p:txBody>
            <a:bodyPr wrap="square" rtlCol="0">
              <a:spAutoFit/>
            </a:bodyPr>
            <a:lstStyle/>
            <a:p>
              <a:pPr algn="ctr"/>
              <a:r>
                <a:rPr lang="en-AU" b="1" dirty="0">
                  <a:solidFill>
                    <a:srgbClr val="66FFFF"/>
                  </a:solidFill>
                </a:rPr>
                <a:t>‘A’</a:t>
              </a:r>
            </a:p>
          </p:txBody>
        </p:sp>
        <p:sp>
          <p:nvSpPr>
            <p:cNvPr id="61" name="P2[1]">
              <a:extLst>
                <a:ext uri="{FF2B5EF4-FFF2-40B4-BE49-F238E27FC236}">
                  <a16:creationId xmlns:a16="http://schemas.microsoft.com/office/drawing/2014/main" id="{52C42A0F-B64A-4420-9EC7-ADA2C9863C17}"/>
                </a:ext>
              </a:extLst>
            </p:cNvPr>
            <p:cNvSpPr/>
            <p:nvPr/>
          </p:nvSpPr>
          <p:spPr>
            <a:xfrm>
              <a:off x="7599482" y="2678107"/>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41</a:t>
              </a:r>
            </a:p>
          </p:txBody>
        </p:sp>
        <p:sp>
          <p:nvSpPr>
            <p:cNvPr id="62" name="P2[2]">
              <a:extLst>
                <a:ext uri="{FF2B5EF4-FFF2-40B4-BE49-F238E27FC236}">
                  <a16:creationId xmlns:a16="http://schemas.microsoft.com/office/drawing/2014/main" id="{1D4411EB-97B2-4DAC-9D45-C9ED051FF547}"/>
                </a:ext>
              </a:extLst>
            </p:cNvPr>
            <p:cNvSpPr/>
            <p:nvPr/>
          </p:nvSpPr>
          <p:spPr>
            <a:xfrm>
              <a:off x="8037618" y="2678107"/>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42</a:t>
              </a:r>
            </a:p>
          </p:txBody>
        </p:sp>
        <p:sp>
          <p:nvSpPr>
            <p:cNvPr id="63" name="P2[3]">
              <a:extLst>
                <a:ext uri="{FF2B5EF4-FFF2-40B4-BE49-F238E27FC236}">
                  <a16:creationId xmlns:a16="http://schemas.microsoft.com/office/drawing/2014/main" id="{14A353E3-9275-4A82-B538-06B0DB2FC4CB}"/>
                </a:ext>
              </a:extLst>
            </p:cNvPr>
            <p:cNvSpPr/>
            <p:nvPr/>
          </p:nvSpPr>
          <p:spPr>
            <a:xfrm>
              <a:off x="8485385" y="2678107"/>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43</a:t>
              </a:r>
            </a:p>
          </p:txBody>
        </p:sp>
        <p:sp>
          <p:nvSpPr>
            <p:cNvPr id="64" name="P2[4]">
              <a:extLst>
                <a:ext uri="{FF2B5EF4-FFF2-40B4-BE49-F238E27FC236}">
                  <a16:creationId xmlns:a16="http://schemas.microsoft.com/office/drawing/2014/main" id="{974C2A87-096B-4042-B257-DB4FDB411445}"/>
                </a:ext>
              </a:extLst>
            </p:cNvPr>
            <p:cNvSpPr/>
            <p:nvPr/>
          </p:nvSpPr>
          <p:spPr>
            <a:xfrm>
              <a:off x="8923521" y="2678107"/>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44</a:t>
              </a:r>
            </a:p>
          </p:txBody>
        </p:sp>
        <p:sp>
          <p:nvSpPr>
            <p:cNvPr id="65" name="P2[5]">
              <a:extLst>
                <a:ext uri="{FF2B5EF4-FFF2-40B4-BE49-F238E27FC236}">
                  <a16:creationId xmlns:a16="http://schemas.microsoft.com/office/drawing/2014/main" id="{5E78C8A6-E4ED-43DC-A81C-D739BEC7E802}"/>
                </a:ext>
              </a:extLst>
            </p:cNvPr>
            <p:cNvSpPr/>
            <p:nvPr/>
          </p:nvSpPr>
          <p:spPr>
            <a:xfrm>
              <a:off x="9358076" y="2678107"/>
              <a:ext cx="442783" cy="3549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45</a:t>
              </a:r>
            </a:p>
          </p:txBody>
        </p:sp>
        <p:sp>
          <p:nvSpPr>
            <p:cNvPr id="67" name="P2[7]">
              <a:extLst>
                <a:ext uri="{FF2B5EF4-FFF2-40B4-BE49-F238E27FC236}">
                  <a16:creationId xmlns:a16="http://schemas.microsoft.com/office/drawing/2014/main" id="{966D8509-40E0-42AE-BA4A-FEEE1AEA36E0}"/>
                </a:ext>
              </a:extLst>
            </p:cNvPr>
            <p:cNvSpPr/>
            <p:nvPr/>
          </p:nvSpPr>
          <p:spPr>
            <a:xfrm>
              <a:off x="10243979" y="2678107"/>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0x02</a:t>
              </a:r>
            </a:p>
          </p:txBody>
        </p:sp>
        <p:sp>
          <p:nvSpPr>
            <p:cNvPr id="68" name="P2[8]">
              <a:extLst>
                <a:ext uri="{FF2B5EF4-FFF2-40B4-BE49-F238E27FC236}">
                  <a16:creationId xmlns:a16="http://schemas.microsoft.com/office/drawing/2014/main" id="{B089AE0A-7AB9-4C4D-AB3D-8800C8D91D8D}"/>
                </a:ext>
              </a:extLst>
            </p:cNvPr>
            <p:cNvSpPr/>
            <p:nvPr/>
          </p:nvSpPr>
          <p:spPr>
            <a:xfrm>
              <a:off x="10682115" y="2678107"/>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0x02</a:t>
              </a:r>
            </a:p>
          </p:txBody>
        </p:sp>
        <p:sp>
          <p:nvSpPr>
            <p:cNvPr id="69" name="Plaintext P2 Text">
              <a:extLst>
                <a:ext uri="{FF2B5EF4-FFF2-40B4-BE49-F238E27FC236}">
                  <a16:creationId xmlns:a16="http://schemas.microsoft.com/office/drawing/2014/main" id="{8A69D1FA-2A25-4E16-9821-1008307704CE}"/>
                </a:ext>
              </a:extLst>
            </p:cNvPr>
            <p:cNvSpPr txBox="1"/>
            <p:nvPr/>
          </p:nvSpPr>
          <p:spPr>
            <a:xfrm>
              <a:off x="8037618" y="2308775"/>
              <a:ext cx="438136" cy="369332"/>
            </a:xfrm>
            <a:prstGeom prst="rect">
              <a:avLst/>
            </a:prstGeom>
            <a:noFill/>
          </p:spPr>
          <p:txBody>
            <a:bodyPr wrap="square" rtlCol="0">
              <a:spAutoFit/>
            </a:bodyPr>
            <a:lstStyle/>
            <a:p>
              <a:pPr algn="ctr"/>
              <a:r>
                <a:rPr lang="en-AU" b="1" dirty="0">
                  <a:solidFill>
                    <a:srgbClr val="66FFFF"/>
                  </a:solidFill>
                </a:rPr>
                <a:t>‘B’</a:t>
              </a:r>
            </a:p>
          </p:txBody>
        </p:sp>
        <p:sp>
          <p:nvSpPr>
            <p:cNvPr id="70" name="Plaintext P2 Text">
              <a:extLst>
                <a:ext uri="{FF2B5EF4-FFF2-40B4-BE49-F238E27FC236}">
                  <a16:creationId xmlns:a16="http://schemas.microsoft.com/office/drawing/2014/main" id="{EAF56063-2077-496A-8AF5-ABA4139DE88B}"/>
                </a:ext>
              </a:extLst>
            </p:cNvPr>
            <p:cNvSpPr txBox="1"/>
            <p:nvPr/>
          </p:nvSpPr>
          <p:spPr>
            <a:xfrm>
              <a:off x="8467526" y="2308775"/>
              <a:ext cx="438136" cy="369332"/>
            </a:xfrm>
            <a:prstGeom prst="rect">
              <a:avLst/>
            </a:prstGeom>
            <a:noFill/>
          </p:spPr>
          <p:txBody>
            <a:bodyPr wrap="square" rtlCol="0">
              <a:spAutoFit/>
            </a:bodyPr>
            <a:lstStyle/>
            <a:p>
              <a:pPr algn="ctr"/>
              <a:r>
                <a:rPr lang="en-AU" b="1" dirty="0">
                  <a:solidFill>
                    <a:srgbClr val="66FFFF"/>
                  </a:solidFill>
                </a:rPr>
                <a:t>‘C’</a:t>
              </a:r>
            </a:p>
          </p:txBody>
        </p:sp>
        <p:sp>
          <p:nvSpPr>
            <p:cNvPr id="71" name="Plaintext P2 Text">
              <a:extLst>
                <a:ext uri="{FF2B5EF4-FFF2-40B4-BE49-F238E27FC236}">
                  <a16:creationId xmlns:a16="http://schemas.microsoft.com/office/drawing/2014/main" id="{6AAD44D2-6037-450F-A517-D70D5E6D844F}"/>
                </a:ext>
              </a:extLst>
            </p:cNvPr>
            <p:cNvSpPr txBox="1"/>
            <p:nvPr/>
          </p:nvSpPr>
          <p:spPr>
            <a:xfrm>
              <a:off x="8912809" y="2308775"/>
              <a:ext cx="444930" cy="369332"/>
            </a:xfrm>
            <a:prstGeom prst="rect">
              <a:avLst/>
            </a:prstGeom>
            <a:noFill/>
          </p:spPr>
          <p:txBody>
            <a:bodyPr wrap="square" rtlCol="0">
              <a:spAutoFit/>
            </a:bodyPr>
            <a:lstStyle/>
            <a:p>
              <a:pPr algn="ctr"/>
              <a:r>
                <a:rPr lang="en-AU" b="1" dirty="0">
                  <a:solidFill>
                    <a:srgbClr val="66FFFF"/>
                  </a:solidFill>
                </a:rPr>
                <a:t>‘D’</a:t>
              </a:r>
            </a:p>
          </p:txBody>
        </p:sp>
        <p:sp>
          <p:nvSpPr>
            <p:cNvPr id="72" name="Plaintext P2 Text">
              <a:extLst>
                <a:ext uri="{FF2B5EF4-FFF2-40B4-BE49-F238E27FC236}">
                  <a16:creationId xmlns:a16="http://schemas.microsoft.com/office/drawing/2014/main" id="{0FE565C2-FC73-4508-8243-40CF94A77055}"/>
                </a:ext>
              </a:extLst>
            </p:cNvPr>
            <p:cNvSpPr txBox="1"/>
            <p:nvPr/>
          </p:nvSpPr>
          <p:spPr>
            <a:xfrm>
              <a:off x="9362727" y="2304231"/>
              <a:ext cx="438136" cy="369332"/>
            </a:xfrm>
            <a:prstGeom prst="rect">
              <a:avLst/>
            </a:prstGeom>
            <a:noFill/>
          </p:spPr>
          <p:txBody>
            <a:bodyPr wrap="square" rtlCol="0">
              <a:spAutoFit/>
            </a:bodyPr>
            <a:lstStyle/>
            <a:p>
              <a:pPr algn="ctr"/>
              <a:r>
                <a:rPr lang="en-AU" b="1" dirty="0">
                  <a:solidFill>
                    <a:srgbClr val="66FFFF"/>
                  </a:solidFill>
                </a:rPr>
                <a:t>‘E’</a:t>
              </a:r>
            </a:p>
          </p:txBody>
        </p:sp>
        <p:sp>
          <p:nvSpPr>
            <p:cNvPr id="73" name="Plaintext P2 Text">
              <a:extLst>
                <a:ext uri="{FF2B5EF4-FFF2-40B4-BE49-F238E27FC236}">
                  <a16:creationId xmlns:a16="http://schemas.microsoft.com/office/drawing/2014/main" id="{1C10A833-227B-4EB0-B511-FB4776E51C0D}"/>
                </a:ext>
              </a:extLst>
            </p:cNvPr>
            <p:cNvSpPr txBox="1"/>
            <p:nvPr/>
          </p:nvSpPr>
          <p:spPr>
            <a:xfrm>
              <a:off x="9800859" y="2304231"/>
              <a:ext cx="438136" cy="369332"/>
            </a:xfrm>
            <a:prstGeom prst="rect">
              <a:avLst/>
            </a:prstGeom>
            <a:noFill/>
          </p:spPr>
          <p:txBody>
            <a:bodyPr wrap="square" rtlCol="0">
              <a:spAutoFit/>
            </a:bodyPr>
            <a:lstStyle/>
            <a:p>
              <a:pPr algn="ctr"/>
              <a:r>
                <a:rPr lang="en-AU" b="1" dirty="0">
                  <a:solidFill>
                    <a:srgbClr val="66FFFF"/>
                  </a:solidFill>
                </a:rPr>
                <a:t>‘F’</a:t>
              </a:r>
            </a:p>
          </p:txBody>
        </p:sp>
        <p:sp>
          <p:nvSpPr>
            <p:cNvPr id="74" name="P2[5]">
              <a:extLst>
                <a:ext uri="{FF2B5EF4-FFF2-40B4-BE49-F238E27FC236}">
                  <a16:creationId xmlns:a16="http://schemas.microsoft.com/office/drawing/2014/main" id="{AC10AE11-4196-41CB-B309-C1EE1D917C12}"/>
                </a:ext>
              </a:extLst>
            </p:cNvPr>
            <p:cNvSpPr/>
            <p:nvPr/>
          </p:nvSpPr>
          <p:spPr>
            <a:xfrm>
              <a:off x="9796212" y="2678107"/>
              <a:ext cx="442783" cy="3549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46</a:t>
              </a:r>
            </a:p>
          </p:txBody>
        </p:sp>
      </p:grpSp>
      <p:grpSp>
        <p:nvGrpSpPr>
          <p:cNvPr id="136" name="Group 135">
            <a:extLst>
              <a:ext uri="{FF2B5EF4-FFF2-40B4-BE49-F238E27FC236}">
                <a16:creationId xmlns:a16="http://schemas.microsoft.com/office/drawing/2014/main" id="{EC7FCE48-6E79-4BFB-9904-C975A5A9EDCC}"/>
              </a:ext>
            </a:extLst>
          </p:cNvPr>
          <p:cNvGrpSpPr/>
          <p:nvPr/>
        </p:nvGrpSpPr>
        <p:grpSpPr>
          <a:xfrm>
            <a:off x="4191247" y="4647297"/>
            <a:ext cx="3525416" cy="728851"/>
            <a:chOff x="7345464" y="3874303"/>
            <a:chExt cx="3525416" cy="728851"/>
          </a:xfrm>
        </p:grpSpPr>
        <p:sp>
          <p:nvSpPr>
            <p:cNvPr id="83" name="Plaintext P2 Text">
              <a:extLst>
                <a:ext uri="{FF2B5EF4-FFF2-40B4-BE49-F238E27FC236}">
                  <a16:creationId xmlns:a16="http://schemas.microsoft.com/office/drawing/2014/main" id="{DECA46DC-8D7B-408C-A7D7-E596FC26886F}"/>
                </a:ext>
              </a:extLst>
            </p:cNvPr>
            <p:cNvSpPr txBox="1"/>
            <p:nvPr/>
          </p:nvSpPr>
          <p:spPr>
            <a:xfrm>
              <a:off x="7345465" y="3878847"/>
              <a:ext cx="438136" cy="369332"/>
            </a:xfrm>
            <a:prstGeom prst="rect">
              <a:avLst/>
            </a:prstGeom>
            <a:noFill/>
          </p:spPr>
          <p:txBody>
            <a:bodyPr wrap="square" rtlCol="0">
              <a:spAutoFit/>
            </a:bodyPr>
            <a:lstStyle/>
            <a:p>
              <a:pPr algn="ctr"/>
              <a:r>
                <a:rPr lang="en-AU" b="1" dirty="0">
                  <a:solidFill>
                    <a:srgbClr val="66FFFF"/>
                  </a:solidFill>
                </a:rPr>
                <a:t>‘A’</a:t>
              </a:r>
            </a:p>
          </p:txBody>
        </p:sp>
        <p:sp>
          <p:nvSpPr>
            <p:cNvPr id="84" name="P2[1]">
              <a:extLst>
                <a:ext uri="{FF2B5EF4-FFF2-40B4-BE49-F238E27FC236}">
                  <a16:creationId xmlns:a16="http://schemas.microsoft.com/office/drawing/2014/main" id="{0A1E49D6-9B49-4473-95CD-DE7C5337D445}"/>
                </a:ext>
              </a:extLst>
            </p:cNvPr>
            <p:cNvSpPr/>
            <p:nvPr/>
          </p:nvSpPr>
          <p:spPr>
            <a:xfrm>
              <a:off x="7345464" y="4248179"/>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41</a:t>
              </a:r>
            </a:p>
          </p:txBody>
        </p:sp>
        <p:sp>
          <p:nvSpPr>
            <p:cNvPr id="85" name="P2[2]">
              <a:extLst>
                <a:ext uri="{FF2B5EF4-FFF2-40B4-BE49-F238E27FC236}">
                  <a16:creationId xmlns:a16="http://schemas.microsoft.com/office/drawing/2014/main" id="{7DC0E7FA-070E-4E48-812D-E127239DDBBF}"/>
                </a:ext>
              </a:extLst>
            </p:cNvPr>
            <p:cNvSpPr/>
            <p:nvPr/>
          </p:nvSpPr>
          <p:spPr>
            <a:xfrm>
              <a:off x="7783600" y="4248179"/>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42</a:t>
              </a:r>
            </a:p>
          </p:txBody>
        </p:sp>
        <p:sp>
          <p:nvSpPr>
            <p:cNvPr id="86" name="P2[3]">
              <a:extLst>
                <a:ext uri="{FF2B5EF4-FFF2-40B4-BE49-F238E27FC236}">
                  <a16:creationId xmlns:a16="http://schemas.microsoft.com/office/drawing/2014/main" id="{56284D60-594D-41C7-BFC6-8FA1011153F4}"/>
                </a:ext>
              </a:extLst>
            </p:cNvPr>
            <p:cNvSpPr/>
            <p:nvPr/>
          </p:nvSpPr>
          <p:spPr>
            <a:xfrm>
              <a:off x="8231367" y="4248179"/>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43</a:t>
              </a:r>
            </a:p>
          </p:txBody>
        </p:sp>
        <p:sp>
          <p:nvSpPr>
            <p:cNvPr id="87" name="P2[4]">
              <a:extLst>
                <a:ext uri="{FF2B5EF4-FFF2-40B4-BE49-F238E27FC236}">
                  <a16:creationId xmlns:a16="http://schemas.microsoft.com/office/drawing/2014/main" id="{BF3571BD-D2EA-43C6-99A9-9F31BE74B6FB}"/>
                </a:ext>
              </a:extLst>
            </p:cNvPr>
            <p:cNvSpPr/>
            <p:nvPr/>
          </p:nvSpPr>
          <p:spPr>
            <a:xfrm>
              <a:off x="8669503" y="4248179"/>
              <a:ext cx="442783" cy="35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44</a:t>
              </a:r>
            </a:p>
          </p:txBody>
        </p:sp>
        <p:sp>
          <p:nvSpPr>
            <p:cNvPr id="88" name="P2[5]">
              <a:extLst>
                <a:ext uri="{FF2B5EF4-FFF2-40B4-BE49-F238E27FC236}">
                  <a16:creationId xmlns:a16="http://schemas.microsoft.com/office/drawing/2014/main" id="{C6BF5A5D-88CA-4DCC-8559-C6A14FEA4045}"/>
                </a:ext>
              </a:extLst>
            </p:cNvPr>
            <p:cNvSpPr/>
            <p:nvPr/>
          </p:nvSpPr>
          <p:spPr>
            <a:xfrm>
              <a:off x="9104058" y="4248179"/>
              <a:ext cx="442783" cy="3549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45</a:t>
              </a:r>
            </a:p>
          </p:txBody>
        </p:sp>
        <p:sp>
          <p:nvSpPr>
            <p:cNvPr id="90" name="P2[8]">
              <a:extLst>
                <a:ext uri="{FF2B5EF4-FFF2-40B4-BE49-F238E27FC236}">
                  <a16:creationId xmlns:a16="http://schemas.microsoft.com/office/drawing/2014/main" id="{1F8ED8AE-4D72-48A2-A97A-597C44C66966}"/>
                </a:ext>
              </a:extLst>
            </p:cNvPr>
            <p:cNvSpPr/>
            <p:nvPr/>
          </p:nvSpPr>
          <p:spPr>
            <a:xfrm>
              <a:off x="10428097" y="4248179"/>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0x01</a:t>
              </a:r>
            </a:p>
          </p:txBody>
        </p:sp>
        <p:sp>
          <p:nvSpPr>
            <p:cNvPr id="91" name="Plaintext P2 Text">
              <a:extLst>
                <a:ext uri="{FF2B5EF4-FFF2-40B4-BE49-F238E27FC236}">
                  <a16:creationId xmlns:a16="http://schemas.microsoft.com/office/drawing/2014/main" id="{964CE107-8DA8-4F6A-ACCB-DBCF96D78624}"/>
                </a:ext>
              </a:extLst>
            </p:cNvPr>
            <p:cNvSpPr txBox="1"/>
            <p:nvPr/>
          </p:nvSpPr>
          <p:spPr>
            <a:xfrm>
              <a:off x="7783600" y="3878847"/>
              <a:ext cx="438136" cy="369332"/>
            </a:xfrm>
            <a:prstGeom prst="rect">
              <a:avLst/>
            </a:prstGeom>
            <a:noFill/>
          </p:spPr>
          <p:txBody>
            <a:bodyPr wrap="square" rtlCol="0">
              <a:spAutoFit/>
            </a:bodyPr>
            <a:lstStyle/>
            <a:p>
              <a:pPr algn="ctr"/>
              <a:r>
                <a:rPr lang="en-AU" b="1" dirty="0">
                  <a:solidFill>
                    <a:srgbClr val="66FFFF"/>
                  </a:solidFill>
                </a:rPr>
                <a:t>‘B’</a:t>
              </a:r>
            </a:p>
          </p:txBody>
        </p:sp>
        <p:sp>
          <p:nvSpPr>
            <p:cNvPr id="92" name="Plaintext P2 Text">
              <a:extLst>
                <a:ext uri="{FF2B5EF4-FFF2-40B4-BE49-F238E27FC236}">
                  <a16:creationId xmlns:a16="http://schemas.microsoft.com/office/drawing/2014/main" id="{FDBD16A8-C759-48FB-A929-CA7AA9046069}"/>
                </a:ext>
              </a:extLst>
            </p:cNvPr>
            <p:cNvSpPr txBox="1"/>
            <p:nvPr/>
          </p:nvSpPr>
          <p:spPr>
            <a:xfrm>
              <a:off x="8213508" y="3878847"/>
              <a:ext cx="438136" cy="369332"/>
            </a:xfrm>
            <a:prstGeom prst="rect">
              <a:avLst/>
            </a:prstGeom>
            <a:noFill/>
          </p:spPr>
          <p:txBody>
            <a:bodyPr wrap="square" rtlCol="0">
              <a:spAutoFit/>
            </a:bodyPr>
            <a:lstStyle/>
            <a:p>
              <a:pPr algn="ctr"/>
              <a:r>
                <a:rPr lang="en-AU" b="1" dirty="0">
                  <a:solidFill>
                    <a:srgbClr val="66FFFF"/>
                  </a:solidFill>
                </a:rPr>
                <a:t>‘C’</a:t>
              </a:r>
            </a:p>
          </p:txBody>
        </p:sp>
        <p:sp>
          <p:nvSpPr>
            <p:cNvPr id="93" name="Plaintext P2 Text">
              <a:extLst>
                <a:ext uri="{FF2B5EF4-FFF2-40B4-BE49-F238E27FC236}">
                  <a16:creationId xmlns:a16="http://schemas.microsoft.com/office/drawing/2014/main" id="{F6FFD0E1-A24C-435B-81C7-361FF673960B}"/>
                </a:ext>
              </a:extLst>
            </p:cNvPr>
            <p:cNvSpPr txBox="1"/>
            <p:nvPr/>
          </p:nvSpPr>
          <p:spPr>
            <a:xfrm>
              <a:off x="8658791" y="3878847"/>
              <a:ext cx="449914" cy="369332"/>
            </a:xfrm>
            <a:prstGeom prst="rect">
              <a:avLst/>
            </a:prstGeom>
            <a:noFill/>
          </p:spPr>
          <p:txBody>
            <a:bodyPr wrap="square" rtlCol="0">
              <a:spAutoFit/>
            </a:bodyPr>
            <a:lstStyle/>
            <a:p>
              <a:pPr algn="ctr"/>
              <a:r>
                <a:rPr lang="en-AU" b="1" dirty="0">
                  <a:solidFill>
                    <a:srgbClr val="66FFFF"/>
                  </a:solidFill>
                </a:rPr>
                <a:t>‘D’</a:t>
              </a:r>
            </a:p>
          </p:txBody>
        </p:sp>
        <p:sp>
          <p:nvSpPr>
            <p:cNvPr id="94" name="Plaintext P2 Text">
              <a:extLst>
                <a:ext uri="{FF2B5EF4-FFF2-40B4-BE49-F238E27FC236}">
                  <a16:creationId xmlns:a16="http://schemas.microsoft.com/office/drawing/2014/main" id="{A5D8A9C7-6A64-4B90-A591-4445254D742A}"/>
                </a:ext>
              </a:extLst>
            </p:cNvPr>
            <p:cNvSpPr txBox="1"/>
            <p:nvPr/>
          </p:nvSpPr>
          <p:spPr>
            <a:xfrm>
              <a:off x="9108709" y="3874303"/>
              <a:ext cx="438136" cy="369332"/>
            </a:xfrm>
            <a:prstGeom prst="rect">
              <a:avLst/>
            </a:prstGeom>
            <a:noFill/>
          </p:spPr>
          <p:txBody>
            <a:bodyPr wrap="square" rtlCol="0">
              <a:spAutoFit/>
            </a:bodyPr>
            <a:lstStyle/>
            <a:p>
              <a:pPr algn="ctr"/>
              <a:r>
                <a:rPr lang="en-AU" b="1" dirty="0">
                  <a:solidFill>
                    <a:srgbClr val="66FFFF"/>
                  </a:solidFill>
                </a:rPr>
                <a:t>‘E’</a:t>
              </a:r>
            </a:p>
          </p:txBody>
        </p:sp>
        <p:sp>
          <p:nvSpPr>
            <p:cNvPr id="95" name="Plaintext P2 Text">
              <a:extLst>
                <a:ext uri="{FF2B5EF4-FFF2-40B4-BE49-F238E27FC236}">
                  <a16:creationId xmlns:a16="http://schemas.microsoft.com/office/drawing/2014/main" id="{54CAB95A-5341-4C74-96D8-42B738827073}"/>
                </a:ext>
              </a:extLst>
            </p:cNvPr>
            <p:cNvSpPr txBox="1"/>
            <p:nvPr/>
          </p:nvSpPr>
          <p:spPr>
            <a:xfrm>
              <a:off x="9546841" y="3874303"/>
              <a:ext cx="438136" cy="369332"/>
            </a:xfrm>
            <a:prstGeom prst="rect">
              <a:avLst/>
            </a:prstGeom>
            <a:noFill/>
          </p:spPr>
          <p:txBody>
            <a:bodyPr wrap="square" rtlCol="0">
              <a:spAutoFit/>
            </a:bodyPr>
            <a:lstStyle/>
            <a:p>
              <a:pPr algn="ctr"/>
              <a:r>
                <a:rPr lang="en-AU" b="1" dirty="0">
                  <a:solidFill>
                    <a:srgbClr val="66FFFF"/>
                  </a:solidFill>
                </a:rPr>
                <a:t>‘F’</a:t>
              </a:r>
            </a:p>
          </p:txBody>
        </p:sp>
        <p:sp>
          <p:nvSpPr>
            <p:cNvPr id="96" name="P2[5]">
              <a:extLst>
                <a:ext uri="{FF2B5EF4-FFF2-40B4-BE49-F238E27FC236}">
                  <a16:creationId xmlns:a16="http://schemas.microsoft.com/office/drawing/2014/main" id="{86D4B9C4-E9F2-4849-AF02-8C72B1CDED8F}"/>
                </a:ext>
              </a:extLst>
            </p:cNvPr>
            <p:cNvSpPr/>
            <p:nvPr/>
          </p:nvSpPr>
          <p:spPr>
            <a:xfrm>
              <a:off x="9542194" y="4248179"/>
              <a:ext cx="442783" cy="3549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46</a:t>
              </a:r>
            </a:p>
          </p:txBody>
        </p:sp>
        <p:sp>
          <p:nvSpPr>
            <p:cNvPr id="98" name="Plaintext P2 Text">
              <a:extLst>
                <a:ext uri="{FF2B5EF4-FFF2-40B4-BE49-F238E27FC236}">
                  <a16:creationId xmlns:a16="http://schemas.microsoft.com/office/drawing/2014/main" id="{984FE853-A5E4-4B02-B6F9-C27CDAC4C6C7}"/>
                </a:ext>
              </a:extLst>
            </p:cNvPr>
            <p:cNvSpPr txBox="1"/>
            <p:nvPr/>
          </p:nvSpPr>
          <p:spPr>
            <a:xfrm>
              <a:off x="9984976" y="3880159"/>
              <a:ext cx="519697" cy="369332"/>
            </a:xfrm>
            <a:prstGeom prst="rect">
              <a:avLst/>
            </a:prstGeom>
            <a:noFill/>
          </p:spPr>
          <p:txBody>
            <a:bodyPr wrap="square" rtlCol="0">
              <a:spAutoFit/>
            </a:bodyPr>
            <a:lstStyle/>
            <a:p>
              <a:pPr algn="ctr"/>
              <a:r>
                <a:rPr lang="en-AU" b="1" dirty="0">
                  <a:solidFill>
                    <a:srgbClr val="66FFFF"/>
                  </a:solidFill>
                </a:rPr>
                <a:t>‘G’</a:t>
              </a:r>
            </a:p>
          </p:txBody>
        </p:sp>
        <p:sp>
          <p:nvSpPr>
            <p:cNvPr id="99" name="P2[5]">
              <a:extLst>
                <a:ext uri="{FF2B5EF4-FFF2-40B4-BE49-F238E27FC236}">
                  <a16:creationId xmlns:a16="http://schemas.microsoft.com/office/drawing/2014/main" id="{E7C437AA-C0D3-4F5B-8B41-99DFE94A9071}"/>
                </a:ext>
              </a:extLst>
            </p:cNvPr>
            <p:cNvSpPr/>
            <p:nvPr/>
          </p:nvSpPr>
          <p:spPr>
            <a:xfrm>
              <a:off x="9969618" y="4248179"/>
              <a:ext cx="442783" cy="3549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t>47</a:t>
              </a:r>
            </a:p>
          </p:txBody>
        </p:sp>
      </p:grpSp>
      <p:grpSp>
        <p:nvGrpSpPr>
          <p:cNvPr id="3" name="Group 2">
            <a:extLst>
              <a:ext uri="{FF2B5EF4-FFF2-40B4-BE49-F238E27FC236}">
                <a16:creationId xmlns:a16="http://schemas.microsoft.com/office/drawing/2014/main" id="{9E0948A7-2A94-41FF-8960-867A03C99988}"/>
              </a:ext>
            </a:extLst>
          </p:cNvPr>
          <p:cNvGrpSpPr/>
          <p:nvPr/>
        </p:nvGrpSpPr>
        <p:grpSpPr>
          <a:xfrm>
            <a:off x="4218018" y="5732943"/>
            <a:ext cx="3498644" cy="354975"/>
            <a:chOff x="4218018" y="5732943"/>
            <a:chExt cx="3498644" cy="354975"/>
          </a:xfrm>
        </p:grpSpPr>
        <p:sp>
          <p:nvSpPr>
            <p:cNvPr id="106" name="P2[8]">
              <a:extLst>
                <a:ext uri="{FF2B5EF4-FFF2-40B4-BE49-F238E27FC236}">
                  <a16:creationId xmlns:a16="http://schemas.microsoft.com/office/drawing/2014/main" id="{6ACA14B4-66D8-42BC-A4F8-B978B596C3EF}"/>
                </a:ext>
              </a:extLst>
            </p:cNvPr>
            <p:cNvSpPr/>
            <p:nvPr/>
          </p:nvSpPr>
          <p:spPr>
            <a:xfrm>
              <a:off x="7273879" y="5732943"/>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0x08</a:t>
              </a:r>
            </a:p>
          </p:txBody>
        </p:sp>
        <p:sp>
          <p:nvSpPr>
            <p:cNvPr id="119" name="P2[8]">
              <a:extLst>
                <a:ext uri="{FF2B5EF4-FFF2-40B4-BE49-F238E27FC236}">
                  <a16:creationId xmlns:a16="http://schemas.microsoft.com/office/drawing/2014/main" id="{74F0E7C8-D85F-4D0C-B576-4BA88B27C4A1}"/>
                </a:ext>
              </a:extLst>
            </p:cNvPr>
            <p:cNvSpPr/>
            <p:nvPr/>
          </p:nvSpPr>
          <p:spPr>
            <a:xfrm>
              <a:off x="6813672" y="5732943"/>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0x08</a:t>
              </a:r>
            </a:p>
          </p:txBody>
        </p:sp>
        <p:sp>
          <p:nvSpPr>
            <p:cNvPr id="126" name="P2[8]">
              <a:extLst>
                <a:ext uri="{FF2B5EF4-FFF2-40B4-BE49-F238E27FC236}">
                  <a16:creationId xmlns:a16="http://schemas.microsoft.com/office/drawing/2014/main" id="{E5829377-666E-4B01-9C16-E09C6FAE7398}"/>
                </a:ext>
              </a:extLst>
            </p:cNvPr>
            <p:cNvSpPr/>
            <p:nvPr/>
          </p:nvSpPr>
          <p:spPr>
            <a:xfrm>
              <a:off x="6393600" y="5732943"/>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0x08</a:t>
              </a:r>
            </a:p>
          </p:txBody>
        </p:sp>
        <p:sp>
          <p:nvSpPr>
            <p:cNvPr id="127" name="P2[8]">
              <a:extLst>
                <a:ext uri="{FF2B5EF4-FFF2-40B4-BE49-F238E27FC236}">
                  <a16:creationId xmlns:a16="http://schemas.microsoft.com/office/drawing/2014/main" id="{7229FE7D-8DB5-4634-BA87-EEEE84816FCA}"/>
                </a:ext>
              </a:extLst>
            </p:cNvPr>
            <p:cNvSpPr/>
            <p:nvPr/>
          </p:nvSpPr>
          <p:spPr>
            <a:xfrm>
              <a:off x="5966176" y="5732943"/>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0x08</a:t>
              </a:r>
            </a:p>
          </p:txBody>
        </p:sp>
        <p:sp>
          <p:nvSpPr>
            <p:cNvPr id="128" name="P2[8]">
              <a:extLst>
                <a:ext uri="{FF2B5EF4-FFF2-40B4-BE49-F238E27FC236}">
                  <a16:creationId xmlns:a16="http://schemas.microsoft.com/office/drawing/2014/main" id="{1155BEE9-6F77-4C14-A01E-C18F8EB450D3}"/>
                </a:ext>
              </a:extLst>
            </p:cNvPr>
            <p:cNvSpPr/>
            <p:nvPr/>
          </p:nvSpPr>
          <p:spPr>
            <a:xfrm>
              <a:off x="5517770" y="5732943"/>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0x08</a:t>
              </a:r>
            </a:p>
          </p:txBody>
        </p:sp>
        <p:sp>
          <p:nvSpPr>
            <p:cNvPr id="129" name="P2[8]">
              <a:extLst>
                <a:ext uri="{FF2B5EF4-FFF2-40B4-BE49-F238E27FC236}">
                  <a16:creationId xmlns:a16="http://schemas.microsoft.com/office/drawing/2014/main" id="{5426B7CD-7382-46FE-8168-A766FE0B49D4}"/>
                </a:ext>
              </a:extLst>
            </p:cNvPr>
            <p:cNvSpPr/>
            <p:nvPr/>
          </p:nvSpPr>
          <p:spPr>
            <a:xfrm>
              <a:off x="5065514" y="5732943"/>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0x08</a:t>
              </a:r>
            </a:p>
          </p:txBody>
        </p:sp>
        <p:sp>
          <p:nvSpPr>
            <p:cNvPr id="130" name="P2[8]">
              <a:extLst>
                <a:ext uri="{FF2B5EF4-FFF2-40B4-BE49-F238E27FC236}">
                  <a16:creationId xmlns:a16="http://schemas.microsoft.com/office/drawing/2014/main" id="{3DB21986-D37A-4F2C-BA87-2C8490363BD1}"/>
                </a:ext>
              </a:extLst>
            </p:cNvPr>
            <p:cNvSpPr/>
            <p:nvPr/>
          </p:nvSpPr>
          <p:spPr>
            <a:xfrm>
              <a:off x="4645442" y="5732943"/>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0x08</a:t>
              </a:r>
            </a:p>
          </p:txBody>
        </p:sp>
        <p:sp>
          <p:nvSpPr>
            <p:cNvPr id="131" name="P2[8]">
              <a:extLst>
                <a:ext uri="{FF2B5EF4-FFF2-40B4-BE49-F238E27FC236}">
                  <a16:creationId xmlns:a16="http://schemas.microsoft.com/office/drawing/2014/main" id="{5E9E6EAA-8E02-4BEA-9412-25B6D18215DC}"/>
                </a:ext>
              </a:extLst>
            </p:cNvPr>
            <p:cNvSpPr/>
            <p:nvPr/>
          </p:nvSpPr>
          <p:spPr>
            <a:xfrm>
              <a:off x="4218018" y="5732943"/>
              <a:ext cx="442783" cy="3549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t>0x08</a:t>
              </a:r>
            </a:p>
          </p:txBody>
        </p:sp>
      </p:grpSp>
    </p:spTree>
    <p:extLst>
      <p:ext uri="{BB962C8B-B14F-4D97-AF65-F5344CB8AC3E}">
        <p14:creationId xmlns:p14="http://schemas.microsoft.com/office/powerpoint/2010/main" val="2233399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2087</TotalTime>
  <Words>2829</Words>
  <Application>Microsoft Office PowerPoint</Application>
  <PresentationFormat>Widescreen</PresentationFormat>
  <Paragraphs>431</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Latin Modern Mono Caps</vt:lpstr>
      <vt:lpstr>Arial</vt:lpstr>
      <vt:lpstr>Calibri</vt:lpstr>
      <vt:lpstr>Trebuchet MS</vt:lpstr>
      <vt:lpstr>Tw Cen MT</vt:lpstr>
      <vt:lpstr>Circuit</vt:lpstr>
      <vt:lpstr>Padding oracles</vt:lpstr>
      <vt:lpstr>Modern vulnerabilities</vt:lpstr>
      <vt:lpstr>The essence of padding oracles</vt:lpstr>
      <vt:lpstr>What is Cipher block chaining (cbc)?</vt:lpstr>
      <vt:lpstr>Cipher block chain mode encryption</vt:lpstr>
      <vt:lpstr>Cipher block chain mode DEcryption</vt:lpstr>
      <vt:lpstr>What is padding?</vt:lpstr>
      <vt:lpstr>Common Types of padding</vt:lpstr>
      <vt:lpstr>PCKS#7</vt:lpstr>
      <vt:lpstr>What is an oracle?</vt:lpstr>
      <vt:lpstr>What can be "leaked?”</vt:lpstr>
      <vt:lpstr>What is the padding Oracles attack?</vt:lpstr>
      <vt:lpstr>How the padding oracle attack works</vt:lpstr>
      <vt:lpstr>Let’s do an example using des-cbc</vt:lpstr>
      <vt:lpstr>Padding oracle attack flow</vt:lpstr>
      <vt:lpstr>Padding oracle attack flow (cont…)</vt:lpstr>
      <vt:lpstr>Padding oracle attack flow (Cont…)</vt:lpstr>
      <vt:lpstr>PowerPoint Presentation</vt:lpstr>
      <vt:lpstr>It that it then? Is all encryption broken?</vt:lpstr>
      <vt:lpstr>No matter what encryption is used</vt:lpstr>
      <vt:lpstr>No matter what encryption is used (cont…)</vt:lpstr>
      <vt:lpstr>Demonstration: SUPASECURE VOTING SYSTEM</vt:lpstr>
      <vt:lpstr>how to prevent a padding oracle attack</vt:lpstr>
      <vt:lpstr>Questions and answers</vt:lpstr>
      <vt:lpstr>HOMEWORK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Padding oracles</dc:title>
  <dc:creator>Phet Photirath</dc:creator>
  <cp:lastModifiedBy>Phet Photirath</cp:lastModifiedBy>
  <cp:revision>11</cp:revision>
  <dcterms:created xsi:type="dcterms:W3CDTF">2018-04-16T05:09:08Z</dcterms:created>
  <dcterms:modified xsi:type="dcterms:W3CDTF">2018-04-23T06:26:42Z</dcterms:modified>
</cp:coreProperties>
</file>