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  <p:sldMasterId id="2147483709" r:id="rId3"/>
  </p:sldMasterIdLst>
  <p:notesMasterIdLst>
    <p:notesMasterId r:id="rId14"/>
  </p:notesMasterIdLst>
  <p:sldIdLst>
    <p:sldId id="390" r:id="rId4"/>
    <p:sldId id="394" r:id="rId5"/>
    <p:sldId id="281" r:id="rId6"/>
    <p:sldId id="392" r:id="rId7"/>
    <p:sldId id="408" r:id="rId8"/>
    <p:sldId id="403" r:id="rId9"/>
    <p:sldId id="409" r:id="rId10"/>
    <p:sldId id="410" r:id="rId11"/>
    <p:sldId id="407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F258A"/>
    <a:srgbClr val="002A7A"/>
    <a:srgbClr val="194493"/>
    <a:srgbClr val="CC1629"/>
    <a:srgbClr val="E72F41"/>
    <a:srgbClr val="CCFF33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6341"/>
  </p:normalViewPr>
  <p:slideViewPr>
    <p:cSldViewPr snapToGrid="0" showGuides="1">
      <p:cViewPr varScale="1">
        <p:scale>
          <a:sx n="121" d="100"/>
          <a:sy n="121" d="100"/>
        </p:scale>
        <p:origin x="18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75840" y="1842453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54372" y="1842449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32904" y="1842450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11436" y="1842451"/>
            <a:ext cx="2704724" cy="31730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84237" y="1111250"/>
            <a:ext cx="2168525" cy="216852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686425" y="1133475"/>
            <a:ext cx="52101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85837" y="1585912"/>
            <a:ext cx="3686175" cy="368617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686425" y="1133475"/>
            <a:ext cx="52101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263267">
            <a:off x="6401076" y="707958"/>
            <a:ext cx="5209212" cy="544208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740D-5C2A-4F1D-B82A-9ABAE18340D9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462A-495E-4E84-B7D2-F25738525BB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242830">
            <a:off x="6255242" y="557586"/>
            <a:ext cx="5502254" cy="5735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dir="10800000" sx="101000" sy="101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Isosceles Triangle 59"/>
          <p:cNvSpPr/>
          <p:nvPr/>
        </p:nvSpPr>
        <p:spPr>
          <a:xfrm rot="17500318">
            <a:off x="4378477" y="6007768"/>
            <a:ext cx="410849" cy="3768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/>
          <p:cNvSpPr/>
          <p:nvPr/>
        </p:nvSpPr>
        <p:spPr>
          <a:xfrm rot="3017962">
            <a:off x="1558544" y="5683016"/>
            <a:ext cx="341277" cy="313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/>
          <p:cNvSpPr/>
          <p:nvPr/>
        </p:nvSpPr>
        <p:spPr>
          <a:xfrm rot="21058193">
            <a:off x="732574" y="5427813"/>
            <a:ext cx="772157" cy="6795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900" y="85208"/>
            <a:ext cx="12014200" cy="6658492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52354" y="4653276"/>
            <a:ext cx="1775926" cy="520973"/>
            <a:chOff x="9848995" y="179637"/>
            <a:chExt cx="2108280" cy="618470"/>
          </a:xfrm>
          <a:solidFill>
            <a:schemeClr val="bg1"/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1338805" y="179637"/>
              <a:ext cx="618470" cy="618470"/>
              <a:chOff x="10765628" y="833218"/>
              <a:chExt cx="914400" cy="914400"/>
            </a:xfrm>
            <a:grpFill/>
          </p:grpSpPr>
          <p:pic>
            <p:nvPicPr>
              <p:cNvPr id="40" name="Graphic 39" descr="Earth globe: America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65628" y="83321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aphic 18"/>
            <p:cNvGrpSpPr/>
            <p:nvPr/>
          </p:nvGrpSpPr>
          <p:grpSpPr>
            <a:xfrm>
              <a:off x="9848995" y="316549"/>
              <a:ext cx="1523802" cy="344646"/>
              <a:chOff x="8711066" y="1054659"/>
              <a:chExt cx="2064702" cy="466984"/>
            </a:xfrm>
            <a:grpFill/>
          </p:grpSpPr>
          <p:sp>
            <p:nvSpPr>
              <p:cNvPr id="27" name="Freeform: Shape 26"/>
              <p:cNvSpPr/>
              <p:nvPr/>
            </p:nvSpPr>
            <p:spPr>
              <a:xfrm>
                <a:off x="8711066" y="1054659"/>
                <a:ext cx="516856" cy="466984"/>
              </a:xfrm>
              <a:custGeom>
                <a:avLst/>
                <a:gdLst>
                  <a:gd name="connsiteX0" fmla="*/ 519577 w 516855"/>
                  <a:gd name="connsiteY0" fmla="*/ 85236 h 466984"/>
                  <a:gd name="connsiteX1" fmla="*/ 288805 w 516855"/>
                  <a:gd name="connsiteY1" fmla="*/ 333690 h 466984"/>
                  <a:gd name="connsiteX2" fmla="*/ 260695 w 516855"/>
                  <a:gd name="connsiteY2" fmla="*/ 312834 h 466984"/>
                  <a:gd name="connsiteX3" fmla="*/ 204023 w 516855"/>
                  <a:gd name="connsiteY3" fmla="*/ 459277 h 466984"/>
                  <a:gd name="connsiteX4" fmla="*/ 206290 w 516855"/>
                  <a:gd name="connsiteY4" fmla="*/ 466077 h 466984"/>
                  <a:gd name="connsiteX5" fmla="*/ 190875 w 516855"/>
                  <a:gd name="connsiteY5" fmla="*/ 470611 h 466984"/>
                  <a:gd name="connsiteX6" fmla="*/ 145083 w 516855"/>
                  <a:gd name="connsiteY6" fmla="*/ 452476 h 466984"/>
                  <a:gd name="connsiteX7" fmla="*/ 316915 w 516855"/>
                  <a:gd name="connsiteY7" fmla="*/ 103371 h 466984"/>
                  <a:gd name="connsiteX8" fmla="*/ 323262 w 516855"/>
                  <a:gd name="connsiteY8" fmla="*/ 101558 h 466984"/>
                  <a:gd name="connsiteX9" fmla="*/ 368147 w 516855"/>
                  <a:gd name="connsiteY9" fmla="*/ 120600 h 466984"/>
                  <a:gd name="connsiteX10" fmla="*/ 367240 w 516855"/>
                  <a:gd name="connsiteY10" fmla="*/ 122413 h 466984"/>
                  <a:gd name="connsiteX11" fmla="*/ 265683 w 516855"/>
                  <a:gd name="connsiteY11" fmla="*/ 302406 h 466984"/>
                  <a:gd name="connsiteX12" fmla="*/ 469705 w 516855"/>
                  <a:gd name="connsiteY12" fmla="*/ 74808 h 466984"/>
                  <a:gd name="connsiteX13" fmla="*/ 415299 w 516855"/>
                  <a:gd name="connsiteY13" fmla="*/ 33097 h 466984"/>
                  <a:gd name="connsiteX14" fmla="*/ 61207 w 516855"/>
                  <a:gd name="connsiteY14" fmla="*/ 269309 h 466984"/>
                  <a:gd name="connsiteX15" fmla="*/ 76622 w 516855"/>
                  <a:gd name="connsiteY15" fmla="*/ 286538 h 466984"/>
                  <a:gd name="connsiteX16" fmla="*/ 118787 w 516855"/>
                  <a:gd name="connsiteY16" fmla="*/ 269309 h 466984"/>
                  <a:gd name="connsiteX17" fmla="*/ 120600 w 516855"/>
                  <a:gd name="connsiteY17" fmla="*/ 267949 h 466984"/>
                  <a:gd name="connsiteX18" fmla="*/ 121507 w 516855"/>
                  <a:gd name="connsiteY18" fmla="*/ 269309 h 466984"/>
                  <a:gd name="connsiteX19" fmla="*/ 58034 w 516855"/>
                  <a:gd name="connsiteY19" fmla="*/ 326889 h 466984"/>
                  <a:gd name="connsiteX20" fmla="*/ 24483 w 516855"/>
                  <a:gd name="connsiteY20" fmla="*/ 297872 h 466984"/>
                  <a:gd name="connsiteX21" fmla="*/ 1 w 516855"/>
                  <a:gd name="connsiteY21" fmla="*/ 265682 h 466984"/>
                  <a:gd name="connsiteX22" fmla="*/ 404418 w 516855"/>
                  <a:gd name="connsiteY22" fmla="*/ 0 h 466984"/>
                  <a:gd name="connsiteX23" fmla="*/ 519577 w 516855"/>
                  <a:gd name="connsiteY23" fmla="*/ 85236 h 46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6855" h="466984">
                    <a:moveTo>
                      <a:pt x="519577" y="85236"/>
                    </a:moveTo>
                    <a:cubicBezTo>
                      <a:pt x="519577" y="179993"/>
                      <a:pt x="380842" y="333690"/>
                      <a:pt x="288805" y="333690"/>
                    </a:cubicBezTo>
                    <a:cubicBezTo>
                      <a:pt x="280644" y="333690"/>
                      <a:pt x="267496" y="321902"/>
                      <a:pt x="260695" y="312834"/>
                    </a:cubicBezTo>
                    <a:cubicBezTo>
                      <a:pt x="228959" y="379028"/>
                      <a:pt x="204023" y="440688"/>
                      <a:pt x="204023" y="459277"/>
                    </a:cubicBezTo>
                    <a:cubicBezTo>
                      <a:pt x="204023" y="464264"/>
                      <a:pt x="206290" y="464717"/>
                      <a:pt x="206290" y="466077"/>
                    </a:cubicBezTo>
                    <a:cubicBezTo>
                      <a:pt x="206290" y="468798"/>
                      <a:pt x="199942" y="470611"/>
                      <a:pt x="190875" y="470611"/>
                    </a:cubicBezTo>
                    <a:cubicBezTo>
                      <a:pt x="173193" y="470611"/>
                      <a:pt x="145083" y="465624"/>
                      <a:pt x="145083" y="452476"/>
                    </a:cubicBezTo>
                    <a:cubicBezTo>
                      <a:pt x="145083" y="404871"/>
                      <a:pt x="277471" y="142816"/>
                      <a:pt x="316915" y="103371"/>
                    </a:cubicBezTo>
                    <a:cubicBezTo>
                      <a:pt x="318275" y="102011"/>
                      <a:pt x="320542" y="101558"/>
                      <a:pt x="323262" y="101558"/>
                    </a:cubicBezTo>
                    <a:cubicBezTo>
                      <a:pt x="337317" y="101558"/>
                      <a:pt x="368147" y="113799"/>
                      <a:pt x="368147" y="120600"/>
                    </a:cubicBezTo>
                    <a:cubicBezTo>
                      <a:pt x="368147" y="121053"/>
                      <a:pt x="367694" y="121960"/>
                      <a:pt x="367240" y="122413"/>
                    </a:cubicBezTo>
                    <a:cubicBezTo>
                      <a:pt x="347745" y="142362"/>
                      <a:pt x="303313" y="223971"/>
                      <a:pt x="265683" y="302406"/>
                    </a:cubicBezTo>
                    <a:cubicBezTo>
                      <a:pt x="352279" y="296512"/>
                      <a:pt x="469705" y="146443"/>
                      <a:pt x="469705" y="74808"/>
                    </a:cubicBezTo>
                    <a:cubicBezTo>
                      <a:pt x="469705" y="44432"/>
                      <a:pt x="447035" y="33097"/>
                      <a:pt x="415299" y="33097"/>
                    </a:cubicBezTo>
                    <a:cubicBezTo>
                      <a:pt x="301953" y="33097"/>
                      <a:pt x="61207" y="184527"/>
                      <a:pt x="61207" y="269309"/>
                    </a:cubicBezTo>
                    <a:cubicBezTo>
                      <a:pt x="61207" y="282457"/>
                      <a:pt x="68008" y="286538"/>
                      <a:pt x="76622" y="286538"/>
                    </a:cubicBezTo>
                    <a:cubicBezTo>
                      <a:pt x="92944" y="286538"/>
                      <a:pt x="115613" y="272936"/>
                      <a:pt x="118787" y="269309"/>
                    </a:cubicBezTo>
                    <a:cubicBezTo>
                      <a:pt x="119694" y="268403"/>
                      <a:pt x="120147" y="267949"/>
                      <a:pt x="120600" y="267949"/>
                    </a:cubicBezTo>
                    <a:cubicBezTo>
                      <a:pt x="121054" y="267949"/>
                      <a:pt x="121507" y="268403"/>
                      <a:pt x="121507" y="269309"/>
                    </a:cubicBezTo>
                    <a:cubicBezTo>
                      <a:pt x="121507" y="277470"/>
                      <a:pt x="96571" y="326889"/>
                      <a:pt x="58034" y="326889"/>
                    </a:cubicBezTo>
                    <a:cubicBezTo>
                      <a:pt x="40805" y="326889"/>
                      <a:pt x="28110" y="311927"/>
                      <a:pt x="24483" y="297872"/>
                    </a:cubicBezTo>
                    <a:cubicBezTo>
                      <a:pt x="6801" y="293339"/>
                      <a:pt x="1" y="280644"/>
                      <a:pt x="1" y="265682"/>
                    </a:cubicBezTo>
                    <a:cubicBezTo>
                      <a:pt x="-453" y="182713"/>
                      <a:pt x="216264" y="0"/>
                      <a:pt x="404418" y="0"/>
                    </a:cubicBezTo>
                    <a:cubicBezTo>
                      <a:pt x="474692" y="0"/>
                      <a:pt x="519577" y="46698"/>
                      <a:pt x="519577" y="85236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9125458" y="1219690"/>
                <a:ext cx="217623" cy="249360"/>
              </a:xfrm>
              <a:custGeom>
                <a:avLst/>
                <a:gdLst>
                  <a:gd name="connsiteX0" fmla="*/ 213996 w 217623"/>
                  <a:gd name="connsiteY0" fmla="*/ 126947 h 249360"/>
                  <a:gd name="connsiteX1" fmla="*/ 221704 w 217623"/>
                  <a:gd name="connsiteY1" fmla="*/ 132841 h 249360"/>
                  <a:gd name="connsiteX2" fmla="*/ 218530 w 217623"/>
                  <a:gd name="connsiteY2" fmla="*/ 139188 h 249360"/>
                  <a:gd name="connsiteX3" fmla="*/ 120600 w 217623"/>
                  <a:gd name="connsiteY3" fmla="*/ 251627 h 249360"/>
                  <a:gd name="connsiteX4" fmla="*/ 79795 w 217623"/>
                  <a:gd name="connsiteY4" fmla="*/ 210823 h 249360"/>
                  <a:gd name="connsiteX5" fmla="*/ 132388 w 217623"/>
                  <a:gd name="connsiteY5" fmla="*/ 92037 h 249360"/>
                  <a:gd name="connsiteX6" fmla="*/ 86596 w 217623"/>
                  <a:gd name="connsiteY6" fmla="*/ 99744 h 249360"/>
                  <a:gd name="connsiteX7" fmla="*/ 84329 w 217623"/>
                  <a:gd name="connsiteY7" fmla="*/ 99291 h 249360"/>
                  <a:gd name="connsiteX8" fmla="*/ 17229 w 217623"/>
                  <a:gd name="connsiteY8" fmla="*/ 199035 h 249360"/>
                  <a:gd name="connsiteX9" fmla="*/ 8614 w 217623"/>
                  <a:gd name="connsiteY9" fmla="*/ 202662 h 249360"/>
                  <a:gd name="connsiteX10" fmla="*/ 0 w 217623"/>
                  <a:gd name="connsiteY10" fmla="*/ 196315 h 249360"/>
                  <a:gd name="connsiteX11" fmla="*/ 453 w 217623"/>
                  <a:gd name="connsiteY11" fmla="*/ 194955 h 249360"/>
                  <a:gd name="connsiteX12" fmla="*/ 71181 w 217623"/>
                  <a:gd name="connsiteY12" fmla="*/ 85689 h 249360"/>
                  <a:gd name="connsiteX13" fmla="*/ 63020 w 217623"/>
                  <a:gd name="connsiteY13" fmla="*/ 63020 h 249360"/>
                  <a:gd name="connsiteX14" fmla="*/ 82969 w 217623"/>
                  <a:gd name="connsiteY14" fmla="*/ 3174 h 249360"/>
                  <a:gd name="connsiteX15" fmla="*/ 95210 w 217623"/>
                  <a:gd name="connsiteY15" fmla="*/ 0 h 249360"/>
                  <a:gd name="connsiteX16" fmla="*/ 132841 w 217623"/>
                  <a:gd name="connsiteY16" fmla="*/ 13148 h 249360"/>
                  <a:gd name="connsiteX17" fmla="*/ 105638 w 217623"/>
                  <a:gd name="connsiteY17" fmla="*/ 53953 h 249360"/>
                  <a:gd name="connsiteX18" fmla="*/ 166845 w 217623"/>
                  <a:gd name="connsiteY18" fmla="*/ 48965 h 249360"/>
                  <a:gd name="connsiteX19" fmla="*/ 199942 w 217623"/>
                  <a:gd name="connsiteY19" fmla="*/ 79342 h 249360"/>
                  <a:gd name="connsiteX20" fmla="*/ 199488 w 217623"/>
                  <a:gd name="connsiteY20" fmla="*/ 81155 h 249360"/>
                  <a:gd name="connsiteX21" fmla="*/ 130121 w 217623"/>
                  <a:gd name="connsiteY21" fmla="*/ 213997 h 249360"/>
                  <a:gd name="connsiteX22" fmla="*/ 133294 w 217623"/>
                  <a:gd name="connsiteY22" fmla="*/ 218984 h 249360"/>
                  <a:gd name="connsiteX23" fmla="*/ 205835 w 217623"/>
                  <a:gd name="connsiteY23" fmla="*/ 130121 h 249360"/>
                  <a:gd name="connsiteX24" fmla="*/ 213996 w 217623"/>
                  <a:gd name="connsiteY24" fmla="*/ 126947 h 24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623" h="249360">
                    <a:moveTo>
                      <a:pt x="213996" y="126947"/>
                    </a:moveTo>
                    <a:cubicBezTo>
                      <a:pt x="218077" y="126947"/>
                      <a:pt x="221704" y="129214"/>
                      <a:pt x="221704" y="132841"/>
                    </a:cubicBezTo>
                    <a:cubicBezTo>
                      <a:pt x="221704" y="134655"/>
                      <a:pt x="220797" y="136922"/>
                      <a:pt x="218530" y="139188"/>
                    </a:cubicBezTo>
                    <a:cubicBezTo>
                      <a:pt x="209462" y="147803"/>
                      <a:pt x="157324" y="251627"/>
                      <a:pt x="120600" y="251627"/>
                    </a:cubicBezTo>
                    <a:cubicBezTo>
                      <a:pt x="95210" y="251627"/>
                      <a:pt x="79795" y="226691"/>
                      <a:pt x="79795" y="210823"/>
                    </a:cubicBezTo>
                    <a:cubicBezTo>
                      <a:pt x="79795" y="186794"/>
                      <a:pt x="108358" y="131481"/>
                      <a:pt x="132388" y="92037"/>
                    </a:cubicBezTo>
                    <a:cubicBezTo>
                      <a:pt x="115159" y="96117"/>
                      <a:pt x="99291" y="99744"/>
                      <a:pt x="86596" y="99744"/>
                    </a:cubicBezTo>
                    <a:cubicBezTo>
                      <a:pt x="85689" y="99744"/>
                      <a:pt x="84782" y="99291"/>
                      <a:pt x="84329" y="99291"/>
                    </a:cubicBezTo>
                    <a:cubicBezTo>
                      <a:pt x="59393" y="141002"/>
                      <a:pt x="17229" y="199035"/>
                      <a:pt x="17229" y="199035"/>
                    </a:cubicBezTo>
                    <a:cubicBezTo>
                      <a:pt x="14508" y="201755"/>
                      <a:pt x="11335" y="202662"/>
                      <a:pt x="8614" y="202662"/>
                    </a:cubicBezTo>
                    <a:cubicBezTo>
                      <a:pt x="3627" y="202662"/>
                      <a:pt x="0" y="199035"/>
                      <a:pt x="0" y="196315"/>
                    </a:cubicBezTo>
                    <a:cubicBezTo>
                      <a:pt x="0" y="195861"/>
                      <a:pt x="0" y="195408"/>
                      <a:pt x="453" y="194955"/>
                    </a:cubicBezTo>
                    <a:cubicBezTo>
                      <a:pt x="453" y="194955"/>
                      <a:pt x="47152" y="127854"/>
                      <a:pt x="71181" y="85689"/>
                    </a:cubicBezTo>
                    <a:cubicBezTo>
                      <a:pt x="66194" y="77982"/>
                      <a:pt x="63020" y="68914"/>
                      <a:pt x="63020" y="63020"/>
                    </a:cubicBezTo>
                    <a:cubicBezTo>
                      <a:pt x="63020" y="44885"/>
                      <a:pt x="71634" y="14055"/>
                      <a:pt x="82969" y="3174"/>
                    </a:cubicBezTo>
                    <a:cubicBezTo>
                      <a:pt x="85236" y="1360"/>
                      <a:pt x="89770" y="0"/>
                      <a:pt x="95210" y="0"/>
                    </a:cubicBezTo>
                    <a:cubicBezTo>
                      <a:pt x="110625" y="0"/>
                      <a:pt x="132841" y="7707"/>
                      <a:pt x="132841" y="13148"/>
                    </a:cubicBezTo>
                    <a:cubicBezTo>
                      <a:pt x="132841" y="12695"/>
                      <a:pt x="119239" y="29470"/>
                      <a:pt x="105638" y="53953"/>
                    </a:cubicBezTo>
                    <a:cubicBezTo>
                      <a:pt x="129667" y="52139"/>
                      <a:pt x="155963" y="48965"/>
                      <a:pt x="166845" y="48965"/>
                    </a:cubicBezTo>
                    <a:cubicBezTo>
                      <a:pt x="179993" y="50779"/>
                      <a:pt x="199942" y="72088"/>
                      <a:pt x="199942" y="79342"/>
                    </a:cubicBezTo>
                    <a:cubicBezTo>
                      <a:pt x="199942" y="80249"/>
                      <a:pt x="199942" y="80702"/>
                      <a:pt x="199488" y="81155"/>
                    </a:cubicBezTo>
                    <a:cubicBezTo>
                      <a:pt x="183166" y="97024"/>
                      <a:pt x="130121" y="190874"/>
                      <a:pt x="130121" y="213997"/>
                    </a:cubicBezTo>
                    <a:cubicBezTo>
                      <a:pt x="130121" y="217170"/>
                      <a:pt x="131027" y="218984"/>
                      <a:pt x="133294" y="218984"/>
                    </a:cubicBezTo>
                    <a:cubicBezTo>
                      <a:pt x="150523" y="218984"/>
                      <a:pt x="197675" y="138282"/>
                      <a:pt x="205835" y="130121"/>
                    </a:cubicBezTo>
                    <a:cubicBezTo>
                      <a:pt x="208102" y="127854"/>
                      <a:pt x="211276" y="126947"/>
                      <a:pt x="213996" y="126947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9290489" y="1268656"/>
                <a:ext cx="190420" cy="199488"/>
              </a:xfrm>
              <a:custGeom>
                <a:avLst/>
                <a:gdLst>
                  <a:gd name="connsiteX0" fmla="*/ 184980 w 190420"/>
                  <a:gd name="connsiteY0" fmla="*/ 77075 h 199488"/>
                  <a:gd name="connsiteX1" fmla="*/ 193141 w 190420"/>
                  <a:gd name="connsiteY1" fmla="*/ 82969 h 199488"/>
                  <a:gd name="connsiteX2" fmla="*/ 189514 w 190420"/>
                  <a:gd name="connsiteY2" fmla="*/ 89770 h 199488"/>
                  <a:gd name="connsiteX3" fmla="*/ 57580 w 190420"/>
                  <a:gd name="connsiteY3" fmla="*/ 203115 h 199488"/>
                  <a:gd name="connsiteX4" fmla="*/ 0 w 190420"/>
                  <a:gd name="connsiteY4" fmla="*/ 150523 h 199488"/>
                  <a:gd name="connsiteX5" fmla="*/ 111079 w 190420"/>
                  <a:gd name="connsiteY5" fmla="*/ 0 h 199488"/>
                  <a:gd name="connsiteX6" fmla="*/ 133294 w 190420"/>
                  <a:gd name="connsiteY6" fmla="*/ 1814 h 199488"/>
                  <a:gd name="connsiteX7" fmla="*/ 141455 w 190420"/>
                  <a:gd name="connsiteY7" fmla="*/ 453 h 199488"/>
                  <a:gd name="connsiteX8" fmla="*/ 167298 w 190420"/>
                  <a:gd name="connsiteY8" fmla="*/ 31283 h 199488"/>
                  <a:gd name="connsiteX9" fmla="*/ 66647 w 190420"/>
                  <a:gd name="connsiteY9" fmla="*/ 121053 h 199488"/>
                  <a:gd name="connsiteX10" fmla="*/ 61207 w 190420"/>
                  <a:gd name="connsiteY10" fmla="*/ 120600 h 199488"/>
                  <a:gd name="connsiteX11" fmla="*/ 55313 w 190420"/>
                  <a:gd name="connsiteY11" fmla="*/ 146896 h 199488"/>
                  <a:gd name="connsiteX12" fmla="*/ 77075 w 190420"/>
                  <a:gd name="connsiteY12" fmla="*/ 169112 h 199488"/>
                  <a:gd name="connsiteX13" fmla="*/ 176819 w 190420"/>
                  <a:gd name="connsiteY13" fmla="*/ 79795 h 199488"/>
                  <a:gd name="connsiteX14" fmla="*/ 184980 w 190420"/>
                  <a:gd name="connsiteY14" fmla="*/ 77075 h 199488"/>
                  <a:gd name="connsiteX15" fmla="*/ 127400 w 190420"/>
                  <a:gd name="connsiteY15" fmla="*/ 45792 h 199488"/>
                  <a:gd name="connsiteX16" fmla="*/ 116519 w 190420"/>
                  <a:gd name="connsiteY16" fmla="*/ 35817 h 199488"/>
                  <a:gd name="connsiteX17" fmla="*/ 71634 w 190420"/>
                  <a:gd name="connsiteY17" fmla="*/ 97931 h 199488"/>
                  <a:gd name="connsiteX18" fmla="*/ 127400 w 190420"/>
                  <a:gd name="connsiteY18" fmla="*/ 45792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420" h="199488">
                    <a:moveTo>
                      <a:pt x="184980" y="77075"/>
                    </a:moveTo>
                    <a:cubicBezTo>
                      <a:pt x="189514" y="77075"/>
                      <a:pt x="193141" y="78889"/>
                      <a:pt x="193141" y="82969"/>
                    </a:cubicBezTo>
                    <a:cubicBezTo>
                      <a:pt x="193141" y="84783"/>
                      <a:pt x="191781" y="87503"/>
                      <a:pt x="189514" y="89770"/>
                    </a:cubicBezTo>
                    <a:cubicBezTo>
                      <a:pt x="180446" y="98384"/>
                      <a:pt x="130574" y="203115"/>
                      <a:pt x="57580" y="203115"/>
                    </a:cubicBezTo>
                    <a:cubicBezTo>
                      <a:pt x="27656" y="203115"/>
                      <a:pt x="0" y="171832"/>
                      <a:pt x="0" y="150523"/>
                    </a:cubicBezTo>
                    <a:cubicBezTo>
                      <a:pt x="0" y="105638"/>
                      <a:pt x="63020" y="0"/>
                      <a:pt x="111079" y="0"/>
                    </a:cubicBezTo>
                    <a:cubicBezTo>
                      <a:pt x="118786" y="0"/>
                      <a:pt x="126494" y="907"/>
                      <a:pt x="133294" y="1814"/>
                    </a:cubicBezTo>
                    <a:cubicBezTo>
                      <a:pt x="136015" y="907"/>
                      <a:pt x="138735" y="453"/>
                      <a:pt x="141455" y="453"/>
                    </a:cubicBezTo>
                    <a:cubicBezTo>
                      <a:pt x="155963" y="453"/>
                      <a:pt x="167298" y="14962"/>
                      <a:pt x="167298" y="31283"/>
                    </a:cubicBezTo>
                    <a:cubicBezTo>
                      <a:pt x="167298" y="58486"/>
                      <a:pt x="106545" y="121053"/>
                      <a:pt x="66647" y="121053"/>
                    </a:cubicBezTo>
                    <a:cubicBezTo>
                      <a:pt x="64834" y="121053"/>
                      <a:pt x="63020" y="120600"/>
                      <a:pt x="61207" y="120600"/>
                    </a:cubicBezTo>
                    <a:cubicBezTo>
                      <a:pt x="57580" y="130574"/>
                      <a:pt x="55313" y="139188"/>
                      <a:pt x="55313" y="146896"/>
                    </a:cubicBezTo>
                    <a:cubicBezTo>
                      <a:pt x="55313" y="160497"/>
                      <a:pt x="61660" y="169112"/>
                      <a:pt x="77075" y="169112"/>
                    </a:cubicBezTo>
                    <a:cubicBezTo>
                      <a:pt x="125587" y="169112"/>
                      <a:pt x="168658" y="87956"/>
                      <a:pt x="176819" y="79795"/>
                    </a:cubicBezTo>
                    <a:cubicBezTo>
                      <a:pt x="179539" y="77982"/>
                      <a:pt x="182260" y="77075"/>
                      <a:pt x="184980" y="77075"/>
                    </a:cubicBezTo>
                    <a:close/>
                    <a:moveTo>
                      <a:pt x="127400" y="45792"/>
                    </a:moveTo>
                    <a:cubicBezTo>
                      <a:pt x="127400" y="40351"/>
                      <a:pt x="124227" y="36724"/>
                      <a:pt x="116519" y="35817"/>
                    </a:cubicBezTo>
                    <a:cubicBezTo>
                      <a:pt x="99744" y="52592"/>
                      <a:pt x="83422" y="75715"/>
                      <a:pt x="71634" y="97931"/>
                    </a:cubicBezTo>
                    <a:cubicBezTo>
                      <a:pt x="93397" y="93850"/>
                      <a:pt x="127400" y="62113"/>
                      <a:pt x="127400" y="45792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9422876" y="1268656"/>
                <a:ext cx="163218" cy="235759"/>
              </a:xfrm>
              <a:custGeom>
                <a:avLst/>
                <a:gdLst>
                  <a:gd name="connsiteX0" fmla="*/ 157324 w 163217"/>
                  <a:gd name="connsiteY0" fmla="*/ 77075 h 235759"/>
                  <a:gd name="connsiteX1" fmla="*/ 165031 w 163217"/>
                  <a:gd name="connsiteY1" fmla="*/ 82969 h 235759"/>
                  <a:gd name="connsiteX2" fmla="*/ 83876 w 163217"/>
                  <a:gd name="connsiteY2" fmla="*/ 151430 h 235759"/>
                  <a:gd name="connsiteX3" fmla="*/ 107905 w 163217"/>
                  <a:gd name="connsiteY3" fmla="*/ 205382 h 235759"/>
                  <a:gd name="connsiteX4" fmla="*/ 108358 w 163217"/>
                  <a:gd name="connsiteY4" fmla="*/ 207196 h 235759"/>
                  <a:gd name="connsiteX5" fmla="*/ 84782 w 163217"/>
                  <a:gd name="connsiteY5" fmla="*/ 236666 h 235759"/>
                  <a:gd name="connsiteX6" fmla="*/ 82969 w 163217"/>
                  <a:gd name="connsiteY6" fmla="*/ 235759 h 235759"/>
                  <a:gd name="connsiteX7" fmla="*/ 1814 w 163217"/>
                  <a:gd name="connsiteY7" fmla="*/ 214903 h 235759"/>
                  <a:gd name="connsiteX8" fmla="*/ 0 w 163217"/>
                  <a:gd name="connsiteY8" fmla="*/ 209009 h 235759"/>
                  <a:gd name="connsiteX9" fmla="*/ 4080 w 163217"/>
                  <a:gd name="connsiteY9" fmla="*/ 190421 h 235759"/>
                  <a:gd name="connsiteX10" fmla="*/ 4080 w 163217"/>
                  <a:gd name="connsiteY10" fmla="*/ 189967 h 235759"/>
                  <a:gd name="connsiteX11" fmla="*/ 45792 w 163217"/>
                  <a:gd name="connsiteY11" fmla="*/ 155964 h 235759"/>
                  <a:gd name="connsiteX12" fmla="*/ 39898 w 163217"/>
                  <a:gd name="connsiteY12" fmla="*/ 102011 h 235759"/>
                  <a:gd name="connsiteX13" fmla="*/ 124227 w 163217"/>
                  <a:gd name="connsiteY13" fmla="*/ 0 h 235759"/>
                  <a:gd name="connsiteX14" fmla="*/ 157324 w 163217"/>
                  <a:gd name="connsiteY14" fmla="*/ 30377 h 235759"/>
                  <a:gd name="connsiteX15" fmla="*/ 152336 w 163217"/>
                  <a:gd name="connsiteY15" fmla="*/ 34004 h 235759"/>
                  <a:gd name="connsiteX16" fmla="*/ 79795 w 163217"/>
                  <a:gd name="connsiteY16" fmla="*/ 105185 h 235759"/>
                  <a:gd name="connsiteX17" fmla="*/ 81155 w 163217"/>
                  <a:gd name="connsiteY17" fmla="*/ 130574 h 235759"/>
                  <a:gd name="connsiteX18" fmla="*/ 149616 w 163217"/>
                  <a:gd name="connsiteY18" fmla="*/ 80702 h 235759"/>
                  <a:gd name="connsiteX19" fmla="*/ 157324 w 163217"/>
                  <a:gd name="connsiteY19" fmla="*/ 77075 h 235759"/>
                  <a:gd name="connsiteX20" fmla="*/ 52139 w 163217"/>
                  <a:gd name="connsiteY20" fmla="*/ 179993 h 235759"/>
                  <a:gd name="connsiteX21" fmla="*/ 38537 w 163217"/>
                  <a:gd name="connsiteY21" fmla="*/ 194048 h 235759"/>
                  <a:gd name="connsiteX22" fmla="*/ 59846 w 163217"/>
                  <a:gd name="connsiteY22" fmla="*/ 200849 h 235759"/>
                  <a:gd name="connsiteX23" fmla="*/ 52139 w 163217"/>
                  <a:gd name="connsiteY23" fmla="*/ 179993 h 23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3217" h="235759">
                    <a:moveTo>
                      <a:pt x="157324" y="77075"/>
                    </a:moveTo>
                    <a:cubicBezTo>
                      <a:pt x="161404" y="77075"/>
                      <a:pt x="165031" y="79342"/>
                      <a:pt x="165031" y="82969"/>
                    </a:cubicBezTo>
                    <a:cubicBezTo>
                      <a:pt x="165031" y="91130"/>
                      <a:pt x="124680" y="117426"/>
                      <a:pt x="83876" y="151430"/>
                    </a:cubicBezTo>
                    <a:cubicBezTo>
                      <a:pt x="88410" y="174552"/>
                      <a:pt x="96117" y="193594"/>
                      <a:pt x="107905" y="205382"/>
                    </a:cubicBezTo>
                    <a:cubicBezTo>
                      <a:pt x="108358" y="205836"/>
                      <a:pt x="108358" y="206289"/>
                      <a:pt x="108358" y="207196"/>
                    </a:cubicBezTo>
                    <a:cubicBezTo>
                      <a:pt x="108358" y="214450"/>
                      <a:pt x="92037" y="236666"/>
                      <a:pt x="84782" y="236666"/>
                    </a:cubicBezTo>
                    <a:cubicBezTo>
                      <a:pt x="84329" y="236666"/>
                      <a:pt x="83422" y="236212"/>
                      <a:pt x="82969" y="235759"/>
                    </a:cubicBezTo>
                    <a:cubicBezTo>
                      <a:pt x="72994" y="225785"/>
                      <a:pt x="12695" y="214903"/>
                      <a:pt x="1814" y="214903"/>
                    </a:cubicBezTo>
                    <a:cubicBezTo>
                      <a:pt x="0" y="214903"/>
                      <a:pt x="0" y="212636"/>
                      <a:pt x="0" y="209009"/>
                    </a:cubicBezTo>
                    <a:cubicBezTo>
                      <a:pt x="0" y="202662"/>
                      <a:pt x="1814" y="193594"/>
                      <a:pt x="4080" y="190421"/>
                    </a:cubicBezTo>
                    <a:lnTo>
                      <a:pt x="4080" y="189967"/>
                    </a:lnTo>
                    <a:cubicBezTo>
                      <a:pt x="12241" y="181806"/>
                      <a:pt x="27656" y="169565"/>
                      <a:pt x="45792" y="155964"/>
                    </a:cubicBezTo>
                    <a:cubicBezTo>
                      <a:pt x="41258" y="134655"/>
                      <a:pt x="39898" y="114252"/>
                      <a:pt x="39898" y="102011"/>
                    </a:cubicBezTo>
                    <a:cubicBezTo>
                      <a:pt x="39898" y="38538"/>
                      <a:pt x="82969" y="0"/>
                      <a:pt x="124227" y="0"/>
                    </a:cubicBezTo>
                    <a:cubicBezTo>
                      <a:pt x="136468" y="0"/>
                      <a:pt x="157324" y="21309"/>
                      <a:pt x="157324" y="30377"/>
                    </a:cubicBezTo>
                    <a:cubicBezTo>
                      <a:pt x="157324" y="32644"/>
                      <a:pt x="155510" y="34004"/>
                      <a:pt x="152336" y="34004"/>
                    </a:cubicBezTo>
                    <a:cubicBezTo>
                      <a:pt x="115159" y="34004"/>
                      <a:pt x="79795" y="54859"/>
                      <a:pt x="79795" y="105185"/>
                    </a:cubicBezTo>
                    <a:cubicBezTo>
                      <a:pt x="79795" y="113799"/>
                      <a:pt x="80249" y="122413"/>
                      <a:pt x="81155" y="130574"/>
                    </a:cubicBezTo>
                    <a:cubicBezTo>
                      <a:pt x="114252" y="106545"/>
                      <a:pt x="145082" y="84783"/>
                      <a:pt x="149616" y="80702"/>
                    </a:cubicBezTo>
                    <a:cubicBezTo>
                      <a:pt x="151883" y="77982"/>
                      <a:pt x="154603" y="77075"/>
                      <a:pt x="157324" y="77075"/>
                    </a:cubicBezTo>
                    <a:close/>
                    <a:moveTo>
                      <a:pt x="52139" y="179993"/>
                    </a:moveTo>
                    <a:cubicBezTo>
                      <a:pt x="46698" y="184980"/>
                      <a:pt x="42164" y="189967"/>
                      <a:pt x="38537" y="194048"/>
                    </a:cubicBezTo>
                    <a:cubicBezTo>
                      <a:pt x="45792" y="195861"/>
                      <a:pt x="53046" y="198128"/>
                      <a:pt x="59846" y="200849"/>
                    </a:cubicBezTo>
                    <a:cubicBezTo>
                      <a:pt x="57126" y="194048"/>
                      <a:pt x="54406" y="187247"/>
                      <a:pt x="52139" y="179993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9539395" y="1268656"/>
                <a:ext cx="190420" cy="199488"/>
              </a:xfrm>
              <a:custGeom>
                <a:avLst/>
                <a:gdLst>
                  <a:gd name="connsiteX0" fmla="*/ 184980 w 190420"/>
                  <a:gd name="connsiteY0" fmla="*/ 77075 h 199488"/>
                  <a:gd name="connsiteX1" fmla="*/ 193141 w 190420"/>
                  <a:gd name="connsiteY1" fmla="*/ 82969 h 199488"/>
                  <a:gd name="connsiteX2" fmla="*/ 189514 w 190420"/>
                  <a:gd name="connsiteY2" fmla="*/ 89770 h 199488"/>
                  <a:gd name="connsiteX3" fmla="*/ 57580 w 190420"/>
                  <a:gd name="connsiteY3" fmla="*/ 203115 h 199488"/>
                  <a:gd name="connsiteX4" fmla="*/ 0 w 190420"/>
                  <a:gd name="connsiteY4" fmla="*/ 150523 h 199488"/>
                  <a:gd name="connsiteX5" fmla="*/ 111079 w 190420"/>
                  <a:gd name="connsiteY5" fmla="*/ 0 h 199488"/>
                  <a:gd name="connsiteX6" fmla="*/ 133294 w 190420"/>
                  <a:gd name="connsiteY6" fmla="*/ 1814 h 199488"/>
                  <a:gd name="connsiteX7" fmla="*/ 141455 w 190420"/>
                  <a:gd name="connsiteY7" fmla="*/ 453 h 199488"/>
                  <a:gd name="connsiteX8" fmla="*/ 167298 w 190420"/>
                  <a:gd name="connsiteY8" fmla="*/ 31283 h 199488"/>
                  <a:gd name="connsiteX9" fmla="*/ 66647 w 190420"/>
                  <a:gd name="connsiteY9" fmla="*/ 121053 h 199488"/>
                  <a:gd name="connsiteX10" fmla="*/ 61207 w 190420"/>
                  <a:gd name="connsiteY10" fmla="*/ 120600 h 199488"/>
                  <a:gd name="connsiteX11" fmla="*/ 55313 w 190420"/>
                  <a:gd name="connsiteY11" fmla="*/ 146896 h 199488"/>
                  <a:gd name="connsiteX12" fmla="*/ 77075 w 190420"/>
                  <a:gd name="connsiteY12" fmla="*/ 169112 h 199488"/>
                  <a:gd name="connsiteX13" fmla="*/ 176819 w 190420"/>
                  <a:gd name="connsiteY13" fmla="*/ 79795 h 199488"/>
                  <a:gd name="connsiteX14" fmla="*/ 184980 w 190420"/>
                  <a:gd name="connsiteY14" fmla="*/ 77075 h 199488"/>
                  <a:gd name="connsiteX15" fmla="*/ 127400 w 190420"/>
                  <a:gd name="connsiteY15" fmla="*/ 45792 h 199488"/>
                  <a:gd name="connsiteX16" fmla="*/ 116519 w 190420"/>
                  <a:gd name="connsiteY16" fmla="*/ 35817 h 199488"/>
                  <a:gd name="connsiteX17" fmla="*/ 71634 w 190420"/>
                  <a:gd name="connsiteY17" fmla="*/ 97931 h 199488"/>
                  <a:gd name="connsiteX18" fmla="*/ 127400 w 190420"/>
                  <a:gd name="connsiteY18" fmla="*/ 45792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420" h="199488">
                    <a:moveTo>
                      <a:pt x="184980" y="77075"/>
                    </a:moveTo>
                    <a:cubicBezTo>
                      <a:pt x="189514" y="77075"/>
                      <a:pt x="193141" y="78889"/>
                      <a:pt x="193141" y="82969"/>
                    </a:cubicBezTo>
                    <a:cubicBezTo>
                      <a:pt x="193141" y="84783"/>
                      <a:pt x="191781" y="87503"/>
                      <a:pt x="189514" y="89770"/>
                    </a:cubicBezTo>
                    <a:cubicBezTo>
                      <a:pt x="180446" y="98384"/>
                      <a:pt x="130574" y="203115"/>
                      <a:pt x="57580" y="203115"/>
                    </a:cubicBezTo>
                    <a:cubicBezTo>
                      <a:pt x="27656" y="203115"/>
                      <a:pt x="0" y="171832"/>
                      <a:pt x="0" y="150523"/>
                    </a:cubicBezTo>
                    <a:cubicBezTo>
                      <a:pt x="0" y="105638"/>
                      <a:pt x="63020" y="0"/>
                      <a:pt x="111079" y="0"/>
                    </a:cubicBezTo>
                    <a:cubicBezTo>
                      <a:pt x="118786" y="0"/>
                      <a:pt x="126494" y="907"/>
                      <a:pt x="133294" y="1814"/>
                    </a:cubicBezTo>
                    <a:cubicBezTo>
                      <a:pt x="136015" y="907"/>
                      <a:pt x="138735" y="453"/>
                      <a:pt x="141455" y="453"/>
                    </a:cubicBezTo>
                    <a:cubicBezTo>
                      <a:pt x="155963" y="453"/>
                      <a:pt x="167298" y="14962"/>
                      <a:pt x="167298" y="31283"/>
                    </a:cubicBezTo>
                    <a:cubicBezTo>
                      <a:pt x="167298" y="58486"/>
                      <a:pt x="106545" y="121053"/>
                      <a:pt x="66647" y="121053"/>
                    </a:cubicBezTo>
                    <a:cubicBezTo>
                      <a:pt x="64834" y="121053"/>
                      <a:pt x="63020" y="120600"/>
                      <a:pt x="61207" y="120600"/>
                    </a:cubicBezTo>
                    <a:cubicBezTo>
                      <a:pt x="57580" y="130574"/>
                      <a:pt x="55313" y="139188"/>
                      <a:pt x="55313" y="146896"/>
                    </a:cubicBezTo>
                    <a:cubicBezTo>
                      <a:pt x="55313" y="160497"/>
                      <a:pt x="61660" y="169112"/>
                      <a:pt x="77075" y="169112"/>
                    </a:cubicBezTo>
                    <a:cubicBezTo>
                      <a:pt x="125587" y="169112"/>
                      <a:pt x="168658" y="87956"/>
                      <a:pt x="176819" y="79795"/>
                    </a:cubicBezTo>
                    <a:cubicBezTo>
                      <a:pt x="179539" y="77982"/>
                      <a:pt x="182260" y="77075"/>
                      <a:pt x="184980" y="77075"/>
                    </a:cubicBezTo>
                    <a:close/>
                    <a:moveTo>
                      <a:pt x="127400" y="45792"/>
                    </a:moveTo>
                    <a:cubicBezTo>
                      <a:pt x="127400" y="40351"/>
                      <a:pt x="124227" y="36724"/>
                      <a:pt x="116519" y="35817"/>
                    </a:cubicBezTo>
                    <a:cubicBezTo>
                      <a:pt x="99744" y="52592"/>
                      <a:pt x="83422" y="75715"/>
                      <a:pt x="71634" y="97931"/>
                    </a:cubicBezTo>
                    <a:cubicBezTo>
                      <a:pt x="93397" y="93850"/>
                      <a:pt x="127400" y="62113"/>
                      <a:pt x="127400" y="45792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9676317" y="1268656"/>
                <a:ext cx="244826" cy="204022"/>
              </a:xfrm>
              <a:custGeom>
                <a:avLst/>
                <a:gdLst>
                  <a:gd name="connsiteX0" fmla="*/ 238932 w 244826"/>
                  <a:gd name="connsiteY0" fmla="*/ 77075 h 204022"/>
                  <a:gd name="connsiteX1" fmla="*/ 247093 w 244826"/>
                  <a:gd name="connsiteY1" fmla="*/ 82969 h 204022"/>
                  <a:gd name="connsiteX2" fmla="*/ 243466 w 244826"/>
                  <a:gd name="connsiteY2" fmla="*/ 89770 h 204022"/>
                  <a:gd name="connsiteX3" fmla="*/ 146896 w 244826"/>
                  <a:gd name="connsiteY3" fmla="*/ 203115 h 204022"/>
                  <a:gd name="connsiteX4" fmla="*/ 105638 w 244826"/>
                  <a:gd name="connsiteY4" fmla="*/ 162764 h 204022"/>
                  <a:gd name="connsiteX5" fmla="*/ 149616 w 244826"/>
                  <a:gd name="connsiteY5" fmla="*/ 59393 h 204022"/>
                  <a:gd name="connsiteX6" fmla="*/ 45338 w 244826"/>
                  <a:gd name="connsiteY6" fmla="*/ 202209 h 204022"/>
                  <a:gd name="connsiteX7" fmla="*/ 40804 w 244826"/>
                  <a:gd name="connsiteY7" fmla="*/ 204476 h 204022"/>
                  <a:gd name="connsiteX8" fmla="*/ 0 w 244826"/>
                  <a:gd name="connsiteY8" fmla="*/ 174099 h 204022"/>
                  <a:gd name="connsiteX9" fmla="*/ 74808 w 244826"/>
                  <a:gd name="connsiteY9" fmla="*/ 12241 h 204022"/>
                  <a:gd name="connsiteX10" fmla="*/ 81155 w 244826"/>
                  <a:gd name="connsiteY10" fmla="*/ 9974 h 204022"/>
                  <a:gd name="connsiteX11" fmla="*/ 114252 w 244826"/>
                  <a:gd name="connsiteY11" fmla="*/ 35364 h 204022"/>
                  <a:gd name="connsiteX12" fmla="*/ 76168 w 244826"/>
                  <a:gd name="connsiteY12" fmla="*/ 98837 h 204022"/>
                  <a:gd name="connsiteX13" fmla="*/ 195408 w 244826"/>
                  <a:gd name="connsiteY13" fmla="*/ 0 h 204022"/>
                  <a:gd name="connsiteX14" fmla="*/ 228505 w 244826"/>
                  <a:gd name="connsiteY14" fmla="*/ 26296 h 204022"/>
                  <a:gd name="connsiteX15" fmla="*/ 228051 w 244826"/>
                  <a:gd name="connsiteY15" fmla="*/ 28110 h 204022"/>
                  <a:gd name="connsiteX16" fmla="*/ 156417 w 244826"/>
                  <a:gd name="connsiteY16" fmla="*/ 165485 h 204022"/>
                  <a:gd name="connsiteX17" fmla="*/ 159590 w 244826"/>
                  <a:gd name="connsiteY17" fmla="*/ 170472 h 204022"/>
                  <a:gd name="connsiteX18" fmla="*/ 231678 w 244826"/>
                  <a:gd name="connsiteY18" fmla="*/ 80702 h 204022"/>
                  <a:gd name="connsiteX19" fmla="*/ 238932 w 244826"/>
                  <a:gd name="connsiteY19" fmla="*/ 77075 h 204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826" h="204022">
                    <a:moveTo>
                      <a:pt x="238932" y="77075"/>
                    </a:moveTo>
                    <a:cubicBezTo>
                      <a:pt x="243466" y="77075"/>
                      <a:pt x="247093" y="78889"/>
                      <a:pt x="247093" y="82969"/>
                    </a:cubicBezTo>
                    <a:cubicBezTo>
                      <a:pt x="247093" y="84783"/>
                      <a:pt x="245733" y="87503"/>
                      <a:pt x="243466" y="89770"/>
                    </a:cubicBezTo>
                    <a:cubicBezTo>
                      <a:pt x="234399" y="98837"/>
                      <a:pt x="183166" y="203115"/>
                      <a:pt x="146896" y="203115"/>
                    </a:cubicBezTo>
                    <a:cubicBezTo>
                      <a:pt x="121506" y="203115"/>
                      <a:pt x="105638" y="178633"/>
                      <a:pt x="105638" y="162764"/>
                    </a:cubicBezTo>
                    <a:cubicBezTo>
                      <a:pt x="105638" y="141455"/>
                      <a:pt x="127400" y="96571"/>
                      <a:pt x="149616" y="59393"/>
                    </a:cubicBezTo>
                    <a:cubicBezTo>
                      <a:pt x="98384" y="103825"/>
                      <a:pt x="45338" y="173646"/>
                      <a:pt x="45338" y="202209"/>
                    </a:cubicBezTo>
                    <a:cubicBezTo>
                      <a:pt x="45338" y="204022"/>
                      <a:pt x="43525" y="204476"/>
                      <a:pt x="40804" y="204476"/>
                    </a:cubicBezTo>
                    <a:cubicBezTo>
                      <a:pt x="29470" y="204476"/>
                      <a:pt x="0" y="190874"/>
                      <a:pt x="0" y="174099"/>
                    </a:cubicBezTo>
                    <a:cubicBezTo>
                      <a:pt x="0" y="136922"/>
                      <a:pt x="58940" y="28110"/>
                      <a:pt x="74808" y="12241"/>
                    </a:cubicBezTo>
                    <a:cubicBezTo>
                      <a:pt x="76622" y="10428"/>
                      <a:pt x="78435" y="9974"/>
                      <a:pt x="81155" y="9974"/>
                    </a:cubicBezTo>
                    <a:cubicBezTo>
                      <a:pt x="93850" y="9974"/>
                      <a:pt x="114252" y="29016"/>
                      <a:pt x="114252" y="35364"/>
                    </a:cubicBezTo>
                    <a:cubicBezTo>
                      <a:pt x="114252" y="36724"/>
                      <a:pt x="90223" y="69368"/>
                      <a:pt x="76168" y="98837"/>
                    </a:cubicBezTo>
                    <a:cubicBezTo>
                      <a:pt x="114706" y="49872"/>
                      <a:pt x="172739" y="0"/>
                      <a:pt x="195408" y="0"/>
                    </a:cubicBezTo>
                    <a:cubicBezTo>
                      <a:pt x="208556" y="0"/>
                      <a:pt x="228505" y="21309"/>
                      <a:pt x="228505" y="26296"/>
                    </a:cubicBezTo>
                    <a:cubicBezTo>
                      <a:pt x="228505" y="27203"/>
                      <a:pt x="228505" y="27656"/>
                      <a:pt x="228051" y="28110"/>
                    </a:cubicBezTo>
                    <a:cubicBezTo>
                      <a:pt x="212183" y="43978"/>
                      <a:pt x="156417" y="142816"/>
                      <a:pt x="156417" y="165485"/>
                    </a:cubicBezTo>
                    <a:cubicBezTo>
                      <a:pt x="156417" y="168658"/>
                      <a:pt x="157324" y="170472"/>
                      <a:pt x="159590" y="170472"/>
                    </a:cubicBezTo>
                    <a:cubicBezTo>
                      <a:pt x="176819" y="170472"/>
                      <a:pt x="223517" y="88863"/>
                      <a:pt x="231678" y="80702"/>
                    </a:cubicBezTo>
                    <a:cubicBezTo>
                      <a:pt x="233492" y="77982"/>
                      <a:pt x="236212" y="77075"/>
                      <a:pt x="238932" y="77075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9846335" y="1167098"/>
                <a:ext cx="285631" cy="321902"/>
              </a:xfrm>
              <a:custGeom>
                <a:avLst/>
                <a:gdLst>
                  <a:gd name="connsiteX0" fmla="*/ 287444 w 285630"/>
                  <a:gd name="connsiteY0" fmla="*/ 67554 h 321901"/>
                  <a:gd name="connsiteX1" fmla="*/ 281550 w 285630"/>
                  <a:gd name="connsiteY1" fmla="*/ 80702 h 321901"/>
                  <a:gd name="connsiteX2" fmla="*/ 237119 w 285630"/>
                  <a:gd name="connsiteY2" fmla="*/ 78889 h 321901"/>
                  <a:gd name="connsiteX3" fmla="*/ 165938 w 285630"/>
                  <a:gd name="connsiteY3" fmla="*/ 79795 h 321901"/>
                  <a:gd name="connsiteX4" fmla="*/ 72541 w 285630"/>
                  <a:gd name="connsiteY4" fmla="*/ 288351 h 321901"/>
                  <a:gd name="connsiteX5" fmla="*/ 74355 w 285630"/>
                  <a:gd name="connsiteY5" fmla="*/ 291978 h 321901"/>
                  <a:gd name="connsiteX6" fmla="*/ 154603 w 285630"/>
                  <a:gd name="connsiteY6" fmla="*/ 182260 h 321901"/>
                  <a:gd name="connsiteX7" fmla="*/ 162764 w 285630"/>
                  <a:gd name="connsiteY7" fmla="*/ 179086 h 321901"/>
                  <a:gd name="connsiteX8" fmla="*/ 170472 w 285630"/>
                  <a:gd name="connsiteY8" fmla="*/ 184980 h 321901"/>
                  <a:gd name="connsiteX9" fmla="*/ 167298 w 285630"/>
                  <a:gd name="connsiteY9" fmla="*/ 191328 h 321901"/>
                  <a:gd name="connsiteX10" fmla="*/ 62567 w 285630"/>
                  <a:gd name="connsiteY10" fmla="*/ 325075 h 321901"/>
                  <a:gd name="connsiteX11" fmla="*/ 17229 w 285630"/>
                  <a:gd name="connsiteY11" fmla="*/ 284271 h 321901"/>
                  <a:gd name="connsiteX12" fmla="*/ 110172 w 285630"/>
                  <a:gd name="connsiteY12" fmla="*/ 81156 h 321901"/>
                  <a:gd name="connsiteX13" fmla="*/ 3627 w 285630"/>
                  <a:gd name="connsiteY13" fmla="*/ 92490 h 321901"/>
                  <a:gd name="connsiteX14" fmla="*/ 1814 w 285630"/>
                  <a:gd name="connsiteY14" fmla="*/ 93850 h 321901"/>
                  <a:gd name="connsiteX15" fmla="*/ 0 w 285630"/>
                  <a:gd name="connsiteY15" fmla="*/ 89316 h 321901"/>
                  <a:gd name="connsiteX16" fmla="*/ 9521 w 285630"/>
                  <a:gd name="connsiteY16" fmla="*/ 62567 h 321901"/>
                  <a:gd name="connsiteX17" fmla="*/ 93397 w 285630"/>
                  <a:gd name="connsiteY17" fmla="*/ 56673 h 321901"/>
                  <a:gd name="connsiteX18" fmla="*/ 123773 w 285630"/>
                  <a:gd name="connsiteY18" fmla="*/ 56673 h 321901"/>
                  <a:gd name="connsiteX19" fmla="*/ 163218 w 285630"/>
                  <a:gd name="connsiteY19" fmla="*/ 0 h 321901"/>
                  <a:gd name="connsiteX20" fmla="*/ 197221 w 285630"/>
                  <a:gd name="connsiteY20" fmla="*/ 26296 h 321901"/>
                  <a:gd name="connsiteX21" fmla="*/ 178179 w 285630"/>
                  <a:gd name="connsiteY21" fmla="*/ 57580 h 321901"/>
                  <a:gd name="connsiteX22" fmla="*/ 286991 w 285630"/>
                  <a:gd name="connsiteY22" fmla="*/ 65287 h 321901"/>
                  <a:gd name="connsiteX23" fmla="*/ 287444 w 285630"/>
                  <a:gd name="connsiteY23" fmla="*/ 67554 h 32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5630" h="321901">
                    <a:moveTo>
                      <a:pt x="287444" y="67554"/>
                    </a:moveTo>
                    <a:cubicBezTo>
                      <a:pt x="287444" y="71634"/>
                      <a:pt x="283364" y="80702"/>
                      <a:pt x="281550" y="80702"/>
                    </a:cubicBezTo>
                    <a:cubicBezTo>
                      <a:pt x="282910" y="80702"/>
                      <a:pt x="265682" y="78889"/>
                      <a:pt x="237119" y="78889"/>
                    </a:cubicBezTo>
                    <a:cubicBezTo>
                      <a:pt x="217170" y="78889"/>
                      <a:pt x="192234" y="78889"/>
                      <a:pt x="165938" y="79795"/>
                    </a:cubicBezTo>
                    <a:cubicBezTo>
                      <a:pt x="128760" y="149616"/>
                      <a:pt x="72541" y="266136"/>
                      <a:pt x="72541" y="288351"/>
                    </a:cubicBezTo>
                    <a:cubicBezTo>
                      <a:pt x="72541" y="290618"/>
                      <a:pt x="72995" y="291978"/>
                      <a:pt x="74355" y="291978"/>
                    </a:cubicBezTo>
                    <a:cubicBezTo>
                      <a:pt x="91583" y="291978"/>
                      <a:pt x="145989" y="190421"/>
                      <a:pt x="154603" y="182260"/>
                    </a:cubicBezTo>
                    <a:cubicBezTo>
                      <a:pt x="156417" y="179993"/>
                      <a:pt x="160044" y="179086"/>
                      <a:pt x="162764" y="179086"/>
                    </a:cubicBezTo>
                    <a:cubicBezTo>
                      <a:pt x="166845" y="179086"/>
                      <a:pt x="170472" y="181353"/>
                      <a:pt x="170472" y="184980"/>
                    </a:cubicBezTo>
                    <a:cubicBezTo>
                      <a:pt x="170472" y="186794"/>
                      <a:pt x="169565" y="189061"/>
                      <a:pt x="167298" y="191328"/>
                    </a:cubicBezTo>
                    <a:cubicBezTo>
                      <a:pt x="158230" y="199942"/>
                      <a:pt x="98837" y="325075"/>
                      <a:pt x="62567" y="325075"/>
                    </a:cubicBezTo>
                    <a:cubicBezTo>
                      <a:pt x="37177" y="325075"/>
                      <a:pt x="17229" y="300593"/>
                      <a:pt x="17229" y="284271"/>
                    </a:cubicBezTo>
                    <a:cubicBezTo>
                      <a:pt x="17229" y="260695"/>
                      <a:pt x="69367" y="156417"/>
                      <a:pt x="110172" y="81156"/>
                    </a:cubicBezTo>
                    <a:cubicBezTo>
                      <a:pt x="56219" y="83422"/>
                      <a:pt x="9521" y="87049"/>
                      <a:pt x="3627" y="92490"/>
                    </a:cubicBezTo>
                    <a:cubicBezTo>
                      <a:pt x="2720" y="93397"/>
                      <a:pt x="2267" y="93850"/>
                      <a:pt x="1814" y="93850"/>
                    </a:cubicBezTo>
                    <a:cubicBezTo>
                      <a:pt x="907" y="93850"/>
                      <a:pt x="0" y="92037"/>
                      <a:pt x="0" y="89316"/>
                    </a:cubicBezTo>
                    <a:cubicBezTo>
                      <a:pt x="0" y="82062"/>
                      <a:pt x="4080" y="68007"/>
                      <a:pt x="9521" y="62567"/>
                    </a:cubicBezTo>
                    <a:cubicBezTo>
                      <a:pt x="14055" y="58033"/>
                      <a:pt x="49872" y="56673"/>
                      <a:pt x="93397" y="56673"/>
                    </a:cubicBezTo>
                    <a:cubicBezTo>
                      <a:pt x="103371" y="56673"/>
                      <a:pt x="113346" y="56673"/>
                      <a:pt x="123773" y="56673"/>
                    </a:cubicBezTo>
                    <a:cubicBezTo>
                      <a:pt x="147349" y="14962"/>
                      <a:pt x="155963" y="0"/>
                      <a:pt x="163218" y="0"/>
                    </a:cubicBezTo>
                    <a:cubicBezTo>
                      <a:pt x="176366" y="0"/>
                      <a:pt x="197221" y="19949"/>
                      <a:pt x="197221" y="26296"/>
                    </a:cubicBezTo>
                    <a:cubicBezTo>
                      <a:pt x="197221" y="27203"/>
                      <a:pt x="188154" y="38991"/>
                      <a:pt x="178179" y="57580"/>
                    </a:cubicBezTo>
                    <a:cubicBezTo>
                      <a:pt x="234852" y="59393"/>
                      <a:pt x="284724" y="63020"/>
                      <a:pt x="286991" y="65287"/>
                    </a:cubicBezTo>
                    <a:cubicBezTo>
                      <a:pt x="287444" y="65740"/>
                      <a:pt x="287444" y="66647"/>
                      <a:pt x="287444" y="67554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9967388" y="1268656"/>
                <a:ext cx="244826" cy="199488"/>
              </a:xfrm>
              <a:custGeom>
                <a:avLst/>
                <a:gdLst>
                  <a:gd name="connsiteX0" fmla="*/ 238479 w 244826"/>
                  <a:gd name="connsiteY0" fmla="*/ 77075 h 199488"/>
                  <a:gd name="connsiteX1" fmla="*/ 246186 w 244826"/>
                  <a:gd name="connsiteY1" fmla="*/ 82969 h 199488"/>
                  <a:gd name="connsiteX2" fmla="*/ 243013 w 244826"/>
                  <a:gd name="connsiteY2" fmla="*/ 89316 h 199488"/>
                  <a:gd name="connsiteX3" fmla="*/ 146442 w 244826"/>
                  <a:gd name="connsiteY3" fmla="*/ 202662 h 199488"/>
                  <a:gd name="connsiteX4" fmla="*/ 105185 w 244826"/>
                  <a:gd name="connsiteY4" fmla="*/ 161858 h 199488"/>
                  <a:gd name="connsiteX5" fmla="*/ 109265 w 244826"/>
                  <a:gd name="connsiteY5" fmla="*/ 138282 h 199488"/>
                  <a:gd name="connsiteX6" fmla="*/ 43978 w 244826"/>
                  <a:gd name="connsiteY6" fmla="*/ 203115 h 199488"/>
                  <a:gd name="connsiteX7" fmla="*/ 0 w 244826"/>
                  <a:gd name="connsiteY7" fmla="*/ 150523 h 199488"/>
                  <a:gd name="connsiteX8" fmla="*/ 132387 w 244826"/>
                  <a:gd name="connsiteY8" fmla="*/ 0 h 199488"/>
                  <a:gd name="connsiteX9" fmla="*/ 167751 w 244826"/>
                  <a:gd name="connsiteY9" fmla="*/ 34457 h 199488"/>
                  <a:gd name="connsiteX10" fmla="*/ 173645 w 244826"/>
                  <a:gd name="connsiteY10" fmla="*/ 32644 h 199488"/>
                  <a:gd name="connsiteX11" fmla="*/ 207196 w 244826"/>
                  <a:gd name="connsiteY11" fmla="*/ 58940 h 199488"/>
                  <a:gd name="connsiteX12" fmla="*/ 206742 w 244826"/>
                  <a:gd name="connsiteY12" fmla="*/ 60753 h 199488"/>
                  <a:gd name="connsiteX13" fmla="*/ 154150 w 244826"/>
                  <a:gd name="connsiteY13" fmla="*/ 164125 h 199488"/>
                  <a:gd name="connsiteX14" fmla="*/ 158230 w 244826"/>
                  <a:gd name="connsiteY14" fmla="*/ 170019 h 199488"/>
                  <a:gd name="connsiteX15" fmla="*/ 230318 w 244826"/>
                  <a:gd name="connsiteY15" fmla="*/ 80702 h 199488"/>
                  <a:gd name="connsiteX16" fmla="*/ 238479 w 244826"/>
                  <a:gd name="connsiteY16" fmla="*/ 77075 h 199488"/>
                  <a:gd name="connsiteX17" fmla="*/ 150976 w 244826"/>
                  <a:gd name="connsiteY17" fmla="*/ 56219 h 199488"/>
                  <a:gd name="connsiteX18" fmla="*/ 154150 w 244826"/>
                  <a:gd name="connsiteY18" fmla="*/ 49419 h 199488"/>
                  <a:gd name="connsiteX19" fmla="*/ 147802 w 244826"/>
                  <a:gd name="connsiteY19" fmla="*/ 39444 h 199488"/>
                  <a:gd name="connsiteX20" fmla="*/ 58486 w 244826"/>
                  <a:gd name="connsiteY20" fmla="*/ 157324 h 199488"/>
                  <a:gd name="connsiteX21" fmla="*/ 61660 w 244826"/>
                  <a:gd name="connsiteY21" fmla="*/ 161404 h 199488"/>
                  <a:gd name="connsiteX22" fmla="*/ 150976 w 244826"/>
                  <a:gd name="connsiteY22" fmla="*/ 56219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4826" h="199488">
                    <a:moveTo>
                      <a:pt x="238479" y="77075"/>
                    </a:moveTo>
                    <a:cubicBezTo>
                      <a:pt x="242559" y="77075"/>
                      <a:pt x="246186" y="79342"/>
                      <a:pt x="246186" y="82969"/>
                    </a:cubicBezTo>
                    <a:cubicBezTo>
                      <a:pt x="246186" y="84783"/>
                      <a:pt x="245280" y="87049"/>
                      <a:pt x="243013" y="89316"/>
                    </a:cubicBezTo>
                    <a:cubicBezTo>
                      <a:pt x="233945" y="97931"/>
                      <a:pt x="182713" y="202662"/>
                      <a:pt x="146442" y="202662"/>
                    </a:cubicBezTo>
                    <a:cubicBezTo>
                      <a:pt x="121053" y="202662"/>
                      <a:pt x="105185" y="178179"/>
                      <a:pt x="105185" y="161858"/>
                    </a:cubicBezTo>
                    <a:cubicBezTo>
                      <a:pt x="105185" y="155510"/>
                      <a:pt x="106998" y="147349"/>
                      <a:pt x="109265" y="138282"/>
                    </a:cubicBezTo>
                    <a:cubicBezTo>
                      <a:pt x="82515" y="171379"/>
                      <a:pt x="55313" y="203115"/>
                      <a:pt x="43978" y="203115"/>
                    </a:cubicBezTo>
                    <a:cubicBezTo>
                      <a:pt x="23122" y="203115"/>
                      <a:pt x="0" y="174552"/>
                      <a:pt x="0" y="150523"/>
                    </a:cubicBezTo>
                    <a:cubicBezTo>
                      <a:pt x="0" y="112439"/>
                      <a:pt x="82515" y="0"/>
                      <a:pt x="132387" y="0"/>
                    </a:cubicBezTo>
                    <a:cubicBezTo>
                      <a:pt x="157777" y="0"/>
                      <a:pt x="165484" y="23576"/>
                      <a:pt x="167751" y="34457"/>
                    </a:cubicBezTo>
                    <a:cubicBezTo>
                      <a:pt x="169565" y="33097"/>
                      <a:pt x="170925" y="32644"/>
                      <a:pt x="173645" y="32644"/>
                    </a:cubicBezTo>
                    <a:cubicBezTo>
                      <a:pt x="186340" y="32644"/>
                      <a:pt x="207196" y="52139"/>
                      <a:pt x="207196" y="58940"/>
                    </a:cubicBezTo>
                    <a:cubicBezTo>
                      <a:pt x="207196" y="59847"/>
                      <a:pt x="207196" y="60300"/>
                      <a:pt x="206742" y="60753"/>
                    </a:cubicBezTo>
                    <a:cubicBezTo>
                      <a:pt x="191781" y="75715"/>
                      <a:pt x="154150" y="143269"/>
                      <a:pt x="154150" y="164125"/>
                    </a:cubicBezTo>
                    <a:cubicBezTo>
                      <a:pt x="154150" y="167752"/>
                      <a:pt x="155510" y="170019"/>
                      <a:pt x="158230" y="170019"/>
                    </a:cubicBezTo>
                    <a:cubicBezTo>
                      <a:pt x="175912" y="170019"/>
                      <a:pt x="222157" y="88863"/>
                      <a:pt x="230318" y="80702"/>
                    </a:cubicBezTo>
                    <a:cubicBezTo>
                      <a:pt x="232585" y="77982"/>
                      <a:pt x="235759" y="77075"/>
                      <a:pt x="238479" y="77075"/>
                    </a:cubicBezTo>
                    <a:close/>
                    <a:moveTo>
                      <a:pt x="150976" y="56219"/>
                    </a:moveTo>
                    <a:cubicBezTo>
                      <a:pt x="152336" y="53953"/>
                      <a:pt x="154150" y="52592"/>
                      <a:pt x="154150" y="49419"/>
                    </a:cubicBezTo>
                    <a:cubicBezTo>
                      <a:pt x="154150" y="44885"/>
                      <a:pt x="152790" y="39444"/>
                      <a:pt x="147802" y="39444"/>
                    </a:cubicBezTo>
                    <a:cubicBezTo>
                      <a:pt x="130121" y="39444"/>
                      <a:pt x="58486" y="136468"/>
                      <a:pt x="58486" y="157324"/>
                    </a:cubicBezTo>
                    <a:cubicBezTo>
                      <a:pt x="58486" y="160044"/>
                      <a:pt x="59393" y="161404"/>
                      <a:pt x="61660" y="161404"/>
                    </a:cubicBezTo>
                    <a:cubicBezTo>
                      <a:pt x="69821" y="161404"/>
                      <a:pt x="135108" y="70728"/>
                      <a:pt x="150976" y="56219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10136500" y="1167098"/>
                <a:ext cx="285631" cy="321902"/>
              </a:xfrm>
              <a:custGeom>
                <a:avLst/>
                <a:gdLst>
                  <a:gd name="connsiteX0" fmla="*/ 287444 w 285630"/>
                  <a:gd name="connsiteY0" fmla="*/ 67554 h 321901"/>
                  <a:gd name="connsiteX1" fmla="*/ 281550 w 285630"/>
                  <a:gd name="connsiteY1" fmla="*/ 80702 h 321901"/>
                  <a:gd name="connsiteX2" fmla="*/ 237119 w 285630"/>
                  <a:gd name="connsiteY2" fmla="*/ 78889 h 321901"/>
                  <a:gd name="connsiteX3" fmla="*/ 165938 w 285630"/>
                  <a:gd name="connsiteY3" fmla="*/ 79795 h 321901"/>
                  <a:gd name="connsiteX4" fmla="*/ 72541 w 285630"/>
                  <a:gd name="connsiteY4" fmla="*/ 288351 h 321901"/>
                  <a:gd name="connsiteX5" fmla="*/ 74355 w 285630"/>
                  <a:gd name="connsiteY5" fmla="*/ 291978 h 321901"/>
                  <a:gd name="connsiteX6" fmla="*/ 154603 w 285630"/>
                  <a:gd name="connsiteY6" fmla="*/ 182260 h 321901"/>
                  <a:gd name="connsiteX7" fmla="*/ 162764 w 285630"/>
                  <a:gd name="connsiteY7" fmla="*/ 179086 h 321901"/>
                  <a:gd name="connsiteX8" fmla="*/ 170472 w 285630"/>
                  <a:gd name="connsiteY8" fmla="*/ 184980 h 321901"/>
                  <a:gd name="connsiteX9" fmla="*/ 167298 w 285630"/>
                  <a:gd name="connsiteY9" fmla="*/ 191328 h 321901"/>
                  <a:gd name="connsiteX10" fmla="*/ 62567 w 285630"/>
                  <a:gd name="connsiteY10" fmla="*/ 325075 h 321901"/>
                  <a:gd name="connsiteX11" fmla="*/ 17228 w 285630"/>
                  <a:gd name="connsiteY11" fmla="*/ 284271 h 321901"/>
                  <a:gd name="connsiteX12" fmla="*/ 110172 w 285630"/>
                  <a:gd name="connsiteY12" fmla="*/ 81156 h 321901"/>
                  <a:gd name="connsiteX13" fmla="*/ 3627 w 285630"/>
                  <a:gd name="connsiteY13" fmla="*/ 92490 h 321901"/>
                  <a:gd name="connsiteX14" fmla="*/ 1814 w 285630"/>
                  <a:gd name="connsiteY14" fmla="*/ 93850 h 321901"/>
                  <a:gd name="connsiteX15" fmla="*/ 0 w 285630"/>
                  <a:gd name="connsiteY15" fmla="*/ 89316 h 321901"/>
                  <a:gd name="connsiteX16" fmla="*/ 9521 w 285630"/>
                  <a:gd name="connsiteY16" fmla="*/ 62567 h 321901"/>
                  <a:gd name="connsiteX17" fmla="*/ 93397 w 285630"/>
                  <a:gd name="connsiteY17" fmla="*/ 56673 h 321901"/>
                  <a:gd name="connsiteX18" fmla="*/ 123773 w 285630"/>
                  <a:gd name="connsiteY18" fmla="*/ 56673 h 321901"/>
                  <a:gd name="connsiteX19" fmla="*/ 163218 w 285630"/>
                  <a:gd name="connsiteY19" fmla="*/ 0 h 321901"/>
                  <a:gd name="connsiteX20" fmla="*/ 197221 w 285630"/>
                  <a:gd name="connsiteY20" fmla="*/ 26296 h 321901"/>
                  <a:gd name="connsiteX21" fmla="*/ 178179 w 285630"/>
                  <a:gd name="connsiteY21" fmla="*/ 57580 h 321901"/>
                  <a:gd name="connsiteX22" fmla="*/ 286991 w 285630"/>
                  <a:gd name="connsiteY22" fmla="*/ 65287 h 321901"/>
                  <a:gd name="connsiteX23" fmla="*/ 287444 w 285630"/>
                  <a:gd name="connsiteY23" fmla="*/ 67554 h 32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5630" h="321901">
                    <a:moveTo>
                      <a:pt x="287444" y="67554"/>
                    </a:moveTo>
                    <a:cubicBezTo>
                      <a:pt x="287444" y="71634"/>
                      <a:pt x="283364" y="80702"/>
                      <a:pt x="281550" y="80702"/>
                    </a:cubicBezTo>
                    <a:cubicBezTo>
                      <a:pt x="282910" y="80702"/>
                      <a:pt x="265682" y="78889"/>
                      <a:pt x="237119" y="78889"/>
                    </a:cubicBezTo>
                    <a:cubicBezTo>
                      <a:pt x="217170" y="78889"/>
                      <a:pt x="192234" y="78889"/>
                      <a:pt x="165938" y="79795"/>
                    </a:cubicBezTo>
                    <a:cubicBezTo>
                      <a:pt x="128760" y="149616"/>
                      <a:pt x="72541" y="266136"/>
                      <a:pt x="72541" y="288351"/>
                    </a:cubicBezTo>
                    <a:cubicBezTo>
                      <a:pt x="72541" y="290618"/>
                      <a:pt x="72995" y="291978"/>
                      <a:pt x="74355" y="291978"/>
                    </a:cubicBezTo>
                    <a:cubicBezTo>
                      <a:pt x="91583" y="291978"/>
                      <a:pt x="145989" y="190421"/>
                      <a:pt x="154603" y="182260"/>
                    </a:cubicBezTo>
                    <a:cubicBezTo>
                      <a:pt x="156417" y="179993"/>
                      <a:pt x="160044" y="179086"/>
                      <a:pt x="162764" y="179086"/>
                    </a:cubicBezTo>
                    <a:cubicBezTo>
                      <a:pt x="166845" y="179086"/>
                      <a:pt x="170472" y="181353"/>
                      <a:pt x="170472" y="184980"/>
                    </a:cubicBezTo>
                    <a:cubicBezTo>
                      <a:pt x="170472" y="186794"/>
                      <a:pt x="169565" y="189061"/>
                      <a:pt x="167298" y="191328"/>
                    </a:cubicBezTo>
                    <a:cubicBezTo>
                      <a:pt x="158230" y="199942"/>
                      <a:pt x="98837" y="325075"/>
                      <a:pt x="62567" y="325075"/>
                    </a:cubicBezTo>
                    <a:cubicBezTo>
                      <a:pt x="37177" y="325075"/>
                      <a:pt x="17228" y="300593"/>
                      <a:pt x="17228" y="284271"/>
                    </a:cubicBezTo>
                    <a:cubicBezTo>
                      <a:pt x="17228" y="260695"/>
                      <a:pt x="69367" y="156417"/>
                      <a:pt x="110172" y="81156"/>
                    </a:cubicBezTo>
                    <a:cubicBezTo>
                      <a:pt x="56219" y="83422"/>
                      <a:pt x="9521" y="87049"/>
                      <a:pt x="3627" y="92490"/>
                    </a:cubicBezTo>
                    <a:cubicBezTo>
                      <a:pt x="2720" y="93397"/>
                      <a:pt x="2267" y="93850"/>
                      <a:pt x="1814" y="93850"/>
                    </a:cubicBezTo>
                    <a:cubicBezTo>
                      <a:pt x="907" y="93850"/>
                      <a:pt x="0" y="92037"/>
                      <a:pt x="0" y="89316"/>
                    </a:cubicBezTo>
                    <a:cubicBezTo>
                      <a:pt x="0" y="82062"/>
                      <a:pt x="4080" y="68007"/>
                      <a:pt x="9521" y="62567"/>
                    </a:cubicBezTo>
                    <a:cubicBezTo>
                      <a:pt x="14055" y="58033"/>
                      <a:pt x="49872" y="56673"/>
                      <a:pt x="93397" y="56673"/>
                    </a:cubicBezTo>
                    <a:cubicBezTo>
                      <a:pt x="103371" y="56673"/>
                      <a:pt x="113346" y="56673"/>
                      <a:pt x="123773" y="56673"/>
                    </a:cubicBezTo>
                    <a:cubicBezTo>
                      <a:pt x="147349" y="14962"/>
                      <a:pt x="155963" y="0"/>
                      <a:pt x="163218" y="0"/>
                    </a:cubicBezTo>
                    <a:cubicBezTo>
                      <a:pt x="176366" y="0"/>
                      <a:pt x="197221" y="19949"/>
                      <a:pt x="197221" y="26296"/>
                    </a:cubicBezTo>
                    <a:cubicBezTo>
                      <a:pt x="197221" y="27203"/>
                      <a:pt x="188154" y="38991"/>
                      <a:pt x="178179" y="57580"/>
                    </a:cubicBezTo>
                    <a:cubicBezTo>
                      <a:pt x="234852" y="59393"/>
                      <a:pt x="284724" y="63020"/>
                      <a:pt x="286991" y="65287"/>
                    </a:cubicBezTo>
                    <a:cubicBezTo>
                      <a:pt x="287444" y="65740"/>
                      <a:pt x="287444" y="66647"/>
                      <a:pt x="287444" y="67554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10257553" y="1185687"/>
                <a:ext cx="158684" cy="285631"/>
              </a:xfrm>
              <a:custGeom>
                <a:avLst/>
                <a:gdLst>
                  <a:gd name="connsiteX0" fmla="*/ 133294 w 158683"/>
                  <a:gd name="connsiteY0" fmla="*/ 160044 h 285631"/>
                  <a:gd name="connsiteX1" fmla="*/ 141455 w 158683"/>
                  <a:gd name="connsiteY1" fmla="*/ 165938 h 285631"/>
                  <a:gd name="connsiteX2" fmla="*/ 137828 w 158683"/>
                  <a:gd name="connsiteY2" fmla="*/ 172285 h 285631"/>
                  <a:gd name="connsiteX3" fmla="*/ 41258 w 158683"/>
                  <a:gd name="connsiteY3" fmla="*/ 285631 h 285631"/>
                  <a:gd name="connsiteX4" fmla="*/ 0 w 158683"/>
                  <a:gd name="connsiteY4" fmla="*/ 245280 h 285631"/>
                  <a:gd name="connsiteX5" fmla="*/ 62567 w 158683"/>
                  <a:gd name="connsiteY5" fmla="*/ 117880 h 285631"/>
                  <a:gd name="connsiteX6" fmla="*/ 68461 w 158683"/>
                  <a:gd name="connsiteY6" fmla="*/ 115613 h 285631"/>
                  <a:gd name="connsiteX7" fmla="*/ 102464 w 158683"/>
                  <a:gd name="connsiteY7" fmla="*/ 141909 h 285631"/>
                  <a:gd name="connsiteX8" fmla="*/ 102011 w 158683"/>
                  <a:gd name="connsiteY8" fmla="*/ 143722 h 285631"/>
                  <a:gd name="connsiteX9" fmla="*/ 49419 w 158683"/>
                  <a:gd name="connsiteY9" fmla="*/ 247094 h 285631"/>
                  <a:gd name="connsiteX10" fmla="*/ 53499 w 158683"/>
                  <a:gd name="connsiteY10" fmla="*/ 252988 h 285631"/>
                  <a:gd name="connsiteX11" fmla="*/ 125587 w 158683"/>
                  <a:gd name="connsiteY11" fmla="*/ 163218 h 285631"/>
                  <a:gd name="connsiteX12" fmla="*/ 133294 w 158683"/>
                  <a:gd name="connsiteY12" fmla="*/ 160044 h 285631"/>
                  <a:gd name="connsiteX13" fmla="*/ 123320 w 158683"/>
                  <a:gd name="connsiteY13" fmla="*/ 0 h 285631"/>
                  <a:gd name="connsiteX14" fmla="*/ 159137 w 158683"/>
                  <a:gd name="connsiteY14" fmla="*/ 29923 h 285631"/>
                  <a:gd name="connsiteX15" fmla="*/ 114706 w 158683"/>
                  <a:gd name="connsiteY15" fmla="*/ 82516 h 285631"/>
                  <a:gd name="connsiteX16" fmla="*/ 111532 w 158683"/>
                  <a:gd name="connsiteY16" fmla="*/ 84329 h 285631"/>
                  <a:gd name="connsiteX17" fmla="*/ 88863 w 158683"/>
                  <a:gd name="connsiteY17" fmla="*/ 70728 h 285631"/>
                  <a:gd name="connsiteX18" fmla="*/ 118786 w 158683"/>
                  <a:gd name="connsiteY18" fmla="*/ 1814 h 285631"/>
                  <a:gd name="connsiteX19" fmla="*/ 123320 w 158683"/>
                  <a:gd name="connsiteY19" fmla="*/ 0 h 28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8683" h="285631">
                    <a:moveTo>
                      <a:pt x="133294" y="160044"/>
                    </a:moveTo>
                    <a:cubicBezTo>
                      <a:pt x="137828" y="160044"/>
                      <a:pt x="141455" y="162311"/>
                      <a:pt x="141455" y="165938"/>
                    </a:cubicBezTo>
                    <a:cubicBezTo>
                      <a:pt x="141455" y="167752"/>
                      <a:pt x="140095" y="170019"/>
                      <a:pt x="137828" y="172285"/>
                    </a:cubicBezTo>
                    <a:cubicBezTo>
                      <a:pt x="128760" y="181353"/>
                      <a:pt x="77528" y="285631"/>
                      <a:pt x="41258" y="285631"/>
                    </a:cubicBezTo>
                    <a:cubicBezTo>
                      <a:pt x="15868" y="285631"/>
                      <a:pt x="0" y="261148"/>
                      <a:pt x="0" y="245280"/>
                    </a:cubicBezTo>
                    <a:cubicBezTo>
                      <a:pt x="0" y="208556"/>
                      <a:pt x="46698" y="133748"/>
                      <a:pt x="62567" y="117880"/>
                    </a:cubicBezTo>
                    <a:cubicBezTo>
                      <a:pt x="64380" y="116066"/>
                      <a:pt x="66194" y="115613"/>
                      <a:pt x="68461" y="115613"/>
                    </a:cubicBezTo>
                    <a:cubicBezTo>
                      <a:pt x="81609" y="115613"/>
                      <a:pt x="102464" y="135561"/>
                      <a:pt x="102464" y="141909"/>
                    </a:cubicBezTo>
                    <a:cubicBezTo>
                      <a:pt x="102464" y="142816"/>
                      <a:pt x="102464" y="143269"/>
                      <a:pt x="102011" y="143722"/>
                    </a:cubicBezTo>
                    <a:cubicBezTo>
                      <a:pt x="87049" y="159137"/>
                      <a:pt x="49419" y="226691"/>
                      <a:pt x="49419" y="247094"/>
                    </a:cubicBezTo>
                    <a:cubicBezTo>
                      <a:pt x="49419" y="250721"/>
                      <a:pt x="50779" y="252988"/>
                      <a:pt x="53499" y="252988"/>
                    </a:cubicBezTo>
                    <a:cubicBezTo>
                      <a:pt x="70727" y="252988"/>
                      <a:pt x="117426" y="171832"/>
                      <a:pt x="125587" y="163218"/>
                    </a:cubicBezTo>
                    <a:cubicBezTo>
                      <a:pt x="127854" y="160951"/>
                      <a:pt x="130574" y="160044"/>
                      <a:pt x="133294" y="160044"/>
                    </a:cubicBezTo>
                    <a:close/>
                    <a:moveTo>
                      <a:pt x="123320" y="0"/>
                    </a:moveTo>
                    <a:cubicBezTo>
                      <a:pt x="135108" y="0"/>
                      <a:pt x="159137" y="20856"/>
                      <a:pt x="159137" y="29923"/>
                    </a:cubicBezTo>
                    <a:cubicBezTo>
                      <a:pt x="159137" y="34457"/>
                      <a:pt x="114706" y="71634"/>
                      <a:pt x="114706" y="82516"/>
                    </a:cubicBezTo>
                    <a:cubicBezTo>
                      <a:pt x="114706" y="84329"/>
                      <a:pt x="113346" y="84329"/>
                      <a:pt x="111532" y="84329"/>
                    </a:cubicBezTo>
                    <a:cubicBezTo>
                      <a:pt x="104731" y="84329"/>
                      <a:pt x="88863" y="75715"/>
                      <a:pt x="88863" y="70728"/>
                    </a:cubicBezTo>
                    <a:cubicBezTo>
                      <a:pt x="88863" y="53499"/>
                      <a:pt x="104278" y="16322"/>
                      <a:pt x="118786" y="1814"/>
                    </a:cubicBezTo>
                    <a:cubicBezTo>
                      <a:pt x="120146" y="453"/>
                      <a:pt x="121506" y="0"/>
                      <a:pt x="123320" y="0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10359564" y="1268656"/>
                <a:ext cx="167751" cy="199488"/>
              </a:xfrm>
              <a:custGeom>
                <a:avLst/>
                <a:gdLst>
                  <a:gd name="connsiteX0" fmla="*/ 170925 w 167751"/>
                  <a:gd name="connsiteY0" fmla="*/ 53499 h 199488"/>
                  <a:gd name="connsiteX1" fmla="*/ 44885 w 167751"/>
                  <a:gd name="connsiteY1" fmla="*/ 203569 h 199488"/>
                  <a:gd name="connsiteX2" fmla="*/ 0 w 167751"/>
                  <a:gd name="connsiteY2" fmla="*/ 159137 h 199488"/>
                  <a:gd name="connsiteX3" fmla="*/ 20402 w 167751"/>
                  <a:gd name="connsiteY3" fmla="*/ 91130 h 199488"/>
                  <a:gd name="connsiteX4" fmla="*/ 15415 w 167751"/>
                  <a:gd name="connsiteY4" fmla="*/ 83876 h 199488"/>
                  <a:gd name="connsiteX5" fmla="*/ 120146 w 167751"/>
                  <a:gd name="connsiteY5" fmla="*/ 0 h 199488"/>
                  <a:gd name="connsiteX6" fmla="*/ 170925 w 167751"/>
                  <a:gd name="connsiteY6" fmla="*/ 53499 h 199488"/>
                  <a:gd name="connsiteX7" fmla="*/ 136921 w 167751"/>
                  <a:gd name="connsiteY7" fmla="*/ 36271 h 199488"/>
                  <a:gd name="connsiteX8" fmla="*/ 123320 w 167751"/>
                  <a:gd name="connsiteY8" fmla="*/ 18589 h 199488"/>
                  <a:gd name="connsiteX9" fmla="*/ 63020 w 167751"/>
                  <a:gd name="connsiteY9" fmla="*/ 65287 h 199488"/>
                  <a:gd name="connsiteX10" fmla="*/ 77528 w 167751"/>
                  <a:gd name="connsiteY10" fmla="*/ 77528 h 199488"/>
                  <a:gd name="connsiteX11" fmla="*/ 34004 w 167751"/>
                  <a:gd name="connsiteY11" fmla="*/ 170925 h 199488"/>
                  <a:gd name="connsiteX12" fmla="*/ 43978 w 167751"/>
                  <a:gd name="connsiteY12" fmla="*/ 183167 h 199488"/>
                  <a:gd name="connsiteX13" fmla="*/ 136921 w 167751"/>
                  <a:gd name="connsiteY13" fmla="*/ 36271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7751" h="199488">
                    <a:moveTo>
                      <a:pt x="170925" y="53499"/>
                    </a:moveTo>
                    <a:cubicBezTo>
                      <a:pt x="170925" y="114252"/>
                      <a:pt x="113346" y="203569"/>
                      <a:pt x="44885" y="203569"/>
                    </a:cubicBezTo>
                    <a:cubicBezTo>
                      <a:pt x="11788" y="203569"/>
                      <a:pt x="0" y="184073"/>
                      <a:pt x="0" y="159137"/>
                    </a:cubicBezTo>
                    <a:cubicBezTo>
                      <a:pt x="0" y="137828"/>
                      <a:pt x="9068" y="111986"/>
                      <a:pt x="20402" y="91130"/>
                    </a:cubicBezTo>
                    <a:cubicBezTo>
                      <a:pt x="17228" y="88863"/>
                      <a:pt x="15415" y="86143"/>
                      <a:pt x="15415" y="83876"/>
                    </a:cubicBezTo>
                    <a:cubicBezTo>
                      <a:pt x="15415" y="57580"/>
                      <a:pt x="75261" y="0"/>
                      <a:pt x="120146" y="0"/>
                    </a:cubicBezTo>
                    <a:cubicBezTo>
                      <a:pt x="156417" y="0"/>
                      <a:pt x="170925" y="22669"/>
                      <a:pt x="170925" y="53499"/>
                    </a:cubicBezTo>
                    <a:close/>
                    <a:moveTo>
                      <a:pt x="136921" y="36271"/>
                    </a:moveTo>
                    <a:cubicBezTo>
                      <a:pt x="136921" y="25843"/>
                      <a:pt x="132841" y="18589"/>
                      <a:pt x="123320" y="18589"/>
                    </a:cubicBezTo>
                    <a:cubicBezTo>
                      <a:pt x="105185" y="18589"/>
                      <a:pt x="77528" y="40351"/>
                      <a:pt x="63020" y="65287"/>
                    </a:cubicBezTo>
                    <a:cubicBezTo>
                      <a:pt x="70727" y="68914"/>
                      <a:pt x="77528" y="73901"/>
                      <a:pt x="77528" y="77528"/>
                    </a:cubicBezTo>
                    <a:cubicBezTo>
                      <a:pt x="77528" y="75715"/>
                      <a:pt x="34004" y="141909"/>
                      <a:pt x="34004" y="170925"/>
                    </a:cubicBezTo>
                    <a:cubicBezTo>
                      <a:pt x="34004" y="178179"/>
                      <a:pt x="36724" y="183167"/>
                      <a:pt x="43978" y="183167"/>
                    </a:cubicBezTo>
                    <a:cubicBezTo>
                      <a:pt x="73448" y="183167"/>
                      <a:pt x="136921" y="78889"/>
                      <a:pt x="136921" y="36271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10530942" y="1268656"/>
                <a:ext cx="244826" cy="204022"/>
              </a:xfrm>
              <a:custGeom>
                <a:avLst/>
                <a:gdLst>
                  <a:gd name="connsiteX0" fmla="*/ 238932 w 244826"/>
                  <a:gd name="connsiteY0" fmla="*/ 77075 h 204022"/>
                  <a:gd name="connsiteX1" fmla="*/ 247093 w 244826"/>
                  <a:gd name="connsiteY1" fmla="*/ 82969 h 204022"/>
                  <a:gd name="connsiteX2" fmla="*/ 243466 w 244826"/>
                  <a:gd name="connsiteY2" fmla="*/ 89770 h 204022"/>
                  <a:gd name="connsiteX3" fmla="*/ 146896 w 244826"/>
                  <a:gd name="connsiteY3" fmla="*/ 203115 h 204022"/>
                  <a:gd name="connsiteX4" fmla="*/ 105638 w 244826"/>
                  <a:gd name="connsiteY4" fmla="*/ 162764 h 204022"/>
                  <a:gd name="connsiteX5" fmla="*/ 149616 w 244826"/>
                  <a:gd name="connsiteY5" fmla="*/ 59393 h 204022"/>
                  <a:gd name="connsiteX6" fmla="*/ 45338 w 244826"/>
                  <a:gd name="connsiteY6" fmla="*/ 202209 h 204022"/>
                  <a:gd name="connsiteX7" fmla="*/ 40804 w 244826"/>
                  <a:gd name="connsiteY7" fmla="*/ 204476 h 204022"/>
                  <a:gd name="connsiteX8" fmla="*/ 0 w 244826"/>
                  <a:gd name="connsiteY8" fmla="*/ 174099 h 204022"/>
                  <a:gd name="connsiteX9" fmla="*/ 74808 w 244826"/>
                  <a:gd name="connsiteY9" fmla="*/ 12241 h 204022"/>
                  <a:gd name="connsiteX10" fmla="*/ 81155 w 244826"/>
                  <a:gd name="connsiteY10" fmla="*/ 9974 h 204022"/>
                  <a:gd name="connsiteX11" fmla="*/ 114252 w 244826"/>
                  <a:gd name="connsiteY11" fmla="*/ 35364 h 204022"/>
                  <a:gd name="connsiteX12" fmla="*/ 76168 w 244826"/>
                  <a:gd name="connsiteY12" fmla="*/ 98837 h 204022"/>
                  <a:gd name="connsiteX13" fmla="*/ 195408 w 244826"/>
                  <a:gd name="connsiteY13" fmla="*/ 0 h 204022"/>
                  <a:gd name="connsiteX14" fmla="*/ 228505 w 244826"/>
                  <a:gd name="connsiteY14" fmla="*/ 26296 h 204022"/>
                  <a:gd name="connsiteX15" fmla="*/ 228051 w 244826"/>
                  <a:gd name="connsiteY15" fmla="*/ 28110 h 204022"/>
                  <a:gd name="connsiteX16" fmla="*/ 156417 w 244826"/>
                  <a:gd name="connsiteY16" fmla="*/ 165485 h 204022"/>
                  <a:gd name="connsiteX17" fmla="*/ 159591 w 244826"/>
                  <a:gd name="connsiteY17" fmla="*/ 170472 h 204022"/>
                  <a:gd name="connsiteX18" fmla="*/ 231678 w 244826"/>
                  <a:gd name="connsiteY18" fmla="*/ 80702 h 204022"/>
                  <a:gd name="connsiteX19" fmla="*/ 238932 w 244826"/>
                  <a:gd name="connsiteY19" fmla="*/ 77075 h 204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826" h="204022">
                    <a:moveTo>
                      <a:pt x="238932" y="77075"/>
                    </a:moveTo>
                    <a:cubicBezTo>
                      <a:pt x="243466" y="77075"/>
                      <a:pt x="247093" y="78889"/>
                      <a:pt x="247093" y="82969"/>
                    </a:cubicBezTo>
                    <a:cubicBezTo>
                      <a:pt x="247093" y="84783"/>
                      <a:pt x="245733" y="87503"/>
                      <a:pt x="243466" y="89770"/>
                    </a:cubicBezTo>
                    <a:cubicBezTo>
                      <a:pt x="234399" y="98837"/>
                      <a:pt x="183166" y="203115"/>
                      <a:pt x="146896" y="203115"/>
                    </a:cubicBezTo>
                    <a:cubicBezTo>
                      <a:pt x="121506" y="203115"/>
                      <a:pt x="105638" y="178633"/>
                      <a:pt x="105638" y="162764"/>
                    </a:cubicBezTo>
                    <a:cubicBezTo>
                      <a:pt x="105638" y="141455"/>
                      <a:pt x="127400" y="96571"/>
                      <a:pt x="149616" y="59393"/>
                    </a:cubicBezTo>
                    <a:cubicBezTo>
                      <a:pt x="98384" y="103825"/>
                      <a:pt x="45338" y="173646"/>
                      <a:pt x="45338" y="202209"/>
                    </a:cubicBezTo>
                    <a:cubicBezTo>
                      <a:pt x="45338" y="204022"/>
                      <a:pt x="43525" y="204476"/>
                      <a:pt x="40804" y="204476"/>
                    </a:cubicBezTo>
                    <a:cubicBezTo>
                      <a:pt x="29470" y="204476"/>
                      <a:pt x="0" y="190874"/>
                      <a:pt x="0" y="174099"/>
                    </a:cubicBezTo>
                    <a:cubicBezTo>
                      <a:pt x="0" y="136922"/>
                      <a:pt x="58940" y="28110"/>
                      <a:pt x="74808" y="12241"/>
                    </a:cubicBezTo>
                    <a:cubicBezTo>
                      <a:pt x="76622" y="10428"/>
                      <a:pt x="78435" y="9974"/>
                      <a:pt x="81155" y="9974"/>
                    </a:cubicBezTo>
                    <a:cubicBezTo>
                      <a:pt x="93850" y="9974"/>
                      <a:pt x="114252" y="29016"/>
                      <a:pt x="114252" y="35364"/>
                    </a:cubicBezTo>
                    <a:cubicBezTo>
                      <a:pt x="114252" y="36724"/>
                      <a:pt x="90223" y="69368"/>
                      <a:pt x="76168" y="98837"/>
                    </a:cubicBezTo>
                    <a:cubicBezTo>
                      <a:pt x="114706" y="49872"/>
                      <a:pt x="172739" y="0"/>
                      <a:pt x="195408" y="0"/>
                    </a:cubicBezTo>
                    <a:cubicBezTo>
                      <a:pt x="208556" y="0"/>
                      <a:pt x="228505" y="21309"/>
                      <a:pt x="228505" y="26296"/>
                    </a:cubicBezTo>
                    <a:cubicBezTo>
                      <a:pt x="228505" y="27203"/>
                      <a:pt x="228505" y="27656"/>
                      <a:pt x="228051" y="28110"/>
                    </a:cubicBezTo>
                    <a:cubicBezTo>
                      <a:pt x="212183" y="43978"/>
                      <a:pt x="156417" y="142816"/>
                      <a:pt x="156417" y="165485"/>
                    </a:cubicBezTo>
                    <a:cubicBezTo>
                      <a:pt x="156417" y="168658"/>
                      <a:pt x="157324" y="170472"/>
                      <a:pt x="159591" y="170472"/>
                    </a:cubicBezTo>
                    <a:cubicBezTo>
                      <a:pt x="176819" y="170472"/>
                      <a:pt x="223517" y="88863"/>
                      <a:pt x="231678" y="80702"/>
                    </a:cubicBezTo>
                    <a:cubicBezTo>
                      <a:pt x="233492" y="77982"/>
                      <a:pt x="236212" y="77075"/>
                      <a:pt x="238932" y="77075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Title 1"/>
          <p:cNvSpPr txBox="1"/>
          <p:nvPr/>
        </p:nvSpPr>
        <p:spPr>
          <a:xfrm>
            <a:off x="862736" y="2457685"/>
            <a:ext cx="5515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 panose="020B0503030101060003" pitchFamily="34" charset="0"/>
              </a:rPr>
              <a:t>Real-Time Election Monitoring System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pic>
        <p:nvPicPr>
          <p:cNvPr id="43" name="Graphic 4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6631" y="729944"/>
            <a:ext cx="1491528" cy="866049"/>
          </a:xfrm>
          <a:prstGeom prst="rect">
            <a:avLst/>
          </a:prstGeom>
        </p:spPr>
      </p:pic>
      <p:sp>
        <p:nvSpPr>
          <p:cNvPr id="54" name="Isosceles Triangle 53"/>
          <p:cNvSpPr/>
          <p:nvPr/>
        </p:nvSpPr>
        <p:spPr>
          <a:xfrm>
            <a:off x="4332937" y="622863"/>
            <a:ext cx="1110361" cy="9572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/>
          <p:cNvSpPr/>
          <p:nvPr/>
        </p:nvSpPr>
        <p:spPr>
          <a:xfrm rot="5206680">
            <a:off x="4106111" y="1326286"/>
            <a:ext cx="646881" cy="5576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Magnifying gla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832" y="866397"/>
            <a:ext cx="1137133" cy="1137133"/>
          </a:xfrm>
          <a:prstGeom prst="rect">
            <a:avLst/>
          </a:prstGeom>
        </p:spPr>
      </p:pic>
      <p:pic>
        <p:nvPicPr>
          <p:cNvPr id="46" name="Graphic 4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2852" y="1114791"/>
            <a:ext cx="904018" cy="13908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3585881" y="1788534"/>
            <a:ext cx="188425" cy="3726570"/>
            <a:chOff x="6132021" y="1798326"/>
            <a:chExt cx="188425" cy="3726570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>
            <a:xfrm>
              <a:off x="6192982" y="2327565"/>
              <a:ext cx="83127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6137565" y="2069871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6132021" y="1798326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6140337" y="5366954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134793" y="5095409"/>
              <a:ext cx="180109" cy="1579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Graphic 58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1715" y="1276201"/>
            <a:ext cx="1294867" cy="893233"/>
          </a:xfrm>
          <a:prstGeom prst="rect">
            <a:avLst/>
          </a:prstGeo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2D184079-2A8C-7D4B-A2B5-35DA01E20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r="1808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7" dur="1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1707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1215106" y="5844560"/>
            <a:ext cx="769257" cy="82106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11176049" y="135823"/>
            <a:ext cx="769257" cy="82106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0205" y="1887156"/>
            <a:ext cx="296666" cy="296666"/>
          </a:xfrm>
          <a:prstGeom prst="ellipse">
            <a:avLst/>
          </a:prstGeom>
          <a:solidFill>
            <a:schemeClr val="bg2">
              <a:lumMod val="1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205" y="4738559"/>
            <a:ext cx="296666" cy="296666"/>
          </a:xfrm>
          <a:prstGeom prst="ellipse">
            <a:avLst/>
          </a:prstGeom>
          <a:solidFill>
            <a:schemeClr val="bg2">
              <a:lumMod val="1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8538" y="2149023"/>
            <a:ext cx="0" cy="2643686"/>
          </a:xfrm>
          <a:prstGeom prst="line">
            <a:avLst/>
          </a:prstGeom>
          <a:ln w="1365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3DFAC-55E3-EC4F-888B-BC852A5C0271}"/>
              </a:ext>
            </a:extLst>
          </p:cNvPr>
          <p:cNvSpPr txBox="1"/>
          <p:nvPr/>
        </p:nvSpPr>
        <p:spPr>
          <a:xfrm>
            <a:off x="6947338" y="2564525"/>
            <a:ext cx="3920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DF632-6CD1-FD4A-899C-57E3987677F9}"/>
              </a:ext>
            </a:extLst>
          </p:cNvPr>
          <p:cNvSpPr/>
          <p:nvPr/>
        </p:nvSpPr>
        <p:spPr>
          <a:xfrm>
            <a:off x="888141" y="1607666"/>
            <a:ext cx="5171573" cy="46474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Adapted to evolving project needs and data sources, ensuring system relevance and effectiveness throughout.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Successfully addressed and overcame challenges in real-time data processing, ensuring the system's robustness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Delivered a user-friendly dashboard that provides election officials with real-time, actionable insights, enhancing the transparency and efficiency of the election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05DBC-C5DC-3C42-B608-EB3CAC2FC5B1}"/>
              </a:ext>
            </a:extLst>
          </p:cNvPr>
          <p:cNvSpPr txBox="1"/>
          <p:nvPr/>
        </p:nvSpPr>
        <p:spPr>
          <a:xfrm>
            <a:off x="888141" y="851338"/>
            <a:ext cx="362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Closing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38914-D757-524D-A22C-C3A7E98DE367}"/>
              </a:ext>
            </a:extLst>
          </p:cNvPr>
          <p:cNvSpPr txBox="1"/>
          <p:nvPr/>
        </p:nvSpPr>
        <p:spPr>
          <a:xfrm>
            <a:off x="7101307" y="5870751"/>
            <a:ext cx="44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/fyxx10/</a:t>
            </a:r>
            <a:r>
              <a:rPr lang="en-US" dirty="0" err="1"/>
              <a:t>realtime_voting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8CB16-3462-9242-A722-2C0D7BB88C0D}"/>
              </a:ext>
            </a:extLst>
          </p:cNvPr>
          <p:cNvSpPr txBox="1"/>
          <p:nvPr/>
        </p:nvSpPr>
        <p:spPr>
          <a:xfrm>
            <a:off x="6947338" y="5510772"/>
            <a:ext cx="362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</a:t>
            </a:r>
            <a:r>
              <a:rPr lang="en-US" b="1" dirty="0" err="1"/>
              <a:t>github</a:t>
            </a:r>
            <a:r>
              <a:rPr lang="en-US" b="1" dirty="0"/>
              <a:t> repo for the project: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42830">
            <a:off x="6255242" y="557586"/>
            <a:ext cx="5502254" cy="5735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dir="10800000" sx="101000" sy="101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167" y="2402494"/>
            <a:ext cx="5536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Goal: </a:t>
            </a:r>
          </a:p>
          <a:p>
            <a:r>
              <a:rPr lang="en-US" dirty="0"/>
              <a:t>To develop a scalable and reliable end-to-end solution for conducting and monitoring elections in real-time.</a:t>
            </a:r>
          </a:p>
          <a:p>
            <a:endParaRPr lang="en-US" dirty="0"/>
          </a:p>
          <a:p>
            <a:r>
              <a:rPr lang="en-US" b="1" dirty="0"/>
              <a:t>Project Focus: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transparency of election processes.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up-to-date and accurate election results.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the efficiency and trustworthiness of the election process.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167" y="674749"/>
            <a:ext cx="7386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6000" dirty="0">
                <a:latin typeface="Aharoni" panose="02010803020104030203" pitchFamily="2" charset="-79"/>
                <a:cs typeface="Aharoni" panose="02010803020104030203" pitchFamily="2" charset="-79"/>
              </a:rPr>
              <a:t>Project Overview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2" name="Isosceles Triangle 11"/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60" y="0"/>
            <a:ext cx="1491528" cy="866049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/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C24AB77-A048-6C46-9B12-7F8FA15DF5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3" r="23073"/>
          <a:stretch>
            <a:fillRect/>
          </a:stretch>
        </p:blipFill>
        <p:spPr>
          <a:xfrm rot="263267">
            <a:off x="6250101" y="493395"/>
            <a:ext cx="5209212" cy="544208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3" y="518172"/>
            <a:ext cx="5037862" cy="5985799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Raleway" panose="020B0503030101060003" pitchFamily="34" charset="0"/>
                <a:cs typeface="Raavi" panose="020B0502040204020203" pitchFamily="34" charset="0"/>
              </a:rPr>
              <a:t>My Role</a:t>
            </a:r>
          </a:p>
        </p:txBody>
      </p:sp>
      <p:sp>
        <p:nvSpPr>
          <p:cNvPr id="20" name="Rectangle 19"/>
          <p:cNvSpPr/>
          <p:nvPr/>
        </p:nvSpPr>
        <p:spPr>
          <a:xfrm flipV="1">
            <a:off x="1990097" y="4454027"/>
            <a:ext cx="1945431" cy="83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5467" y="1074653"/>
            <a:ext cx="65097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  Designed and Implemented pipeline architecture.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  </a:t>
            </a:r>
            <a:r>
              <a:rPr lang="en-GB" sz="3000" b="1" dirty="0">
                <a:latin typeface="Raleway" panose="020B0503030101060003" pitchFamily="34" charset="0"/>
              </a:rPr>
              <a:t>Integrated Kafka for real-time streaming.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+mn-ea"/>
              <a:cs typeface="+mn-cs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  Ensured data integrity and security with PostgreSQL.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  </a:t>
            </a:r>
            <a:r>
              <a:rPr lang="en-GB" sz="3000" b="1" dirty="0">
                <a:latin typeface="Raleway" panose="020B0503030101060003" pitchFamily="34" charset="0"/>
              </a:rPr>
              <a:t>Created a user-friendly dashboard with </a:t>
            </a:r>
            <a:r>
              <a:rPr lang="en-GB" sz="3000" b="1" dirty="0" err="1">
                <a:latin typeface="Raleway" panose="020B0503030101060003" pitchFamily="34" charset="0"/>
              </a:rPr>
              <a:t>Streamlit</a:t>
            </a:r>
            <a:r>
              <a:rPr lang="en-GB" sz="3000" b="1" dirty="0">
                <a:latin typeface="Raleway" panose="020B0503030101060003" pitchFamily="34" charset="0"/>
              </a:rPr>
              <a:t>.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rPr>
              <a:t>  </a:t>
            </a:r>
            <a:r>
              <a:rPr lang="en-GB" sz="3000" b="1" dirty="0">
                <a:latin typeface="Raleway" panose="020B0503030101060003" pitchFamily="34" charset="0"/>
              </a:rPr>
              <a:t>Deployed service using Docker Compose.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1405597" y="131861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84" y="1189151"/>
            <a:ext cx="904018" cy="13908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098825" y="2252783"/>
            <a:ext cx="266700" cy="266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68111" y="2252783"/>
            <a:ext cx="266700" cy="2667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32453" y="2252783"/>
            <a:ext cx="266700" cy="266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78323" y="2319990"/>
            <a:ext cx="9971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real-time data streaming and processing.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up services for the pipeline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Acquiring real-world data for the voting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 responsive and intuitive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Integrating multiple technologies (Kafka, PostgreSQL, </a:t>
            </a:r>
            <a:r>
              <a:rPr lang="en-US" dirty="0" err="1"/>
              <a:t>Streamlit</a:t>
            </a:r>
            <a:r>
              <a:rPr lang="en-US" dirty="0"/>
              <a:t>).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8323" y="515092"/>
            <a:ext cx="1023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Technical Challenges</a:t>
            </a:r>
          </a:p>
        </p:txBody>
      </p:sp>
      <p:sp>
        <p:nvSpPr>
          <p:cNvPr id="9" name="Isosceles Triangle 8"/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513" y="462108"/>
            <a:ext cx="1491528" cy="866049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2CEFB-5A45-FE43-BC30-3025B320C687}"/>
              </a:ext>
            </a:extLst>
          </p:cNvPr>
          <p:cNvSpPr txBox="1"/>
          <p:nvPr/>
        </p:nvSpPr>
        <p:spPr>
          <a:xfrm>
            <a:off x="978323" y="1838531"/>
            <a:ext cx="37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 Faced: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78323" y="2319990"/>
            <a:ext cx="9971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Streaming: </a:t>
            </a:r>
            <a:r>
              <a:rPr lang="en-US" dirty="0"/>
              <a:t>Used Apache Kafka for real-time data streaming.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Storage: </a:t>
            </a:r>
            <a:r>
              <a:rPr lang="en-US" dirty="0"/>
              <a:t>Employed PostgreSQL for robust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User Interface: </a:t>
            </a:r>
            <a:r>
              <a:rPr lang="en-US" dirty="0"/>
              <a:t>Developed an interactive dashboard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Deployment: </a:t>
            </a:r>
            <a:r>
              <a:rPr lang="en-US" dirty="0"/>
              <a:t>Utilized Docker Compose for containerized deployment.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Generation: </a:t>
            </a:r>
            <a:r>
              <a:rPr lang="en-US" dirty="0"/>
              <a:t>Simulated real-world election data using </a:t>
            </a:r>
            <a:r>
              <a:rPr lang="en-US" dirty="0" err="1"/>
              <a:t>randomuser.me</a:t>
            </a:r>
            <a:r>
              <a:rPr lang="en-US" dirty="0"/>
              <a:t>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8323" y="515092"/>
            <a:ext cx="1023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Solution Approach</a:t>
            </a:r>
          </a:p>
        </p:txBody>
      </p:sp>
      <p:sp>
        <p:nvSpPr>
          <p:cNvPr id="9" name="Isosceles Triangle 8"/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513" y="462108"/>
            <a:ext cx="1491528" cy="866049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2CEFB-5A45-FE43-BC30-3025B320C687}"/>
              </a:ext>
            </a:extLst>
          </p:cNvPr>
          <p:cNvSpPr txBox="1"/>
          <p:nvPr/>
        </p:nvSpPr>
        <p:spPr>
          <a:xfrm>
            <a:off x="978323" y="1838531"/>
            <a:ext cx="37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944169" y="6346825"/>
            <a:ext cx="266700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58122F-7F0F-4346-A493-E9B0956DC180}"/>
              </a:ext>
            </a:extLst>
          </p:cNvPr>
          <p:cNvSpPr/>
          <p:nvPr/>
        </p:nvSpPr>
        <p:spPr>
          <a:xfrm>
            <a:off x="12433300" y="914400"/>
            <a:ext cx="1000125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68EA2-2664-6740-9DD5-F08F6D9B53A0}"/>
              </a:ext>
            </a:extLst>
          </p:cNvPr>
          <p:cNvSpPr/>
          <p:nvPr/>
        </p:nvSpPr>
        <p:spPr>
          <a:xfrm>
            <a:off x="917380" y="1320799"/>
            <a:ext cx="4831779" cy="4532539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C02C4-BBB4-1741-AB69-33CD240863A8}"/>
              </a:ext>
            </a:extLst>
          </p:cNvPr>
          <p:cNvSpPr/>
          <p:nvPr/>
        </p:nvSpPr>
        <p:spPr>
          <a:xfrm>
            <a:off x="6358761" y="1320800"/>
            <a:ext cx="4831779" cy="453253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54">
            <a:extLst>
              <a:ext uri="{FF2B5EF4-FFF2-40B4-BE49-F238E27FC236}">
                <a16:creationId xmlns:a16="http://schemas.microsoft.com/office/drawing/2014/main" id="{9865BFF6-522B-8A4C-BF33-8D26D3638888}"/>
              </a:ext>
            </a:extLst>
          </p:cNvPr>
          <p:cNvSpPr/>
          <p:nvPr/>
        </p:nvSpPr>
        <p:spPr>
          <a:xfrm>
            <a:off x="1451855" y="914400"/>
            <a:ext cx="3762829" cy="812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RESULTS</a:t>
            </a:r>
          </a:p>
        </p:txBody>
      </p:sp>
      <p:sp>
        <p:nvSpPr>
          <p:cNvPr id="37" name="Rectangle: Rounded Corners 88">
            <a:extLst>
              <a:ext uri="{FF2B5EF4-FFF2-40B4-BE49-F238E27FC236}">
                <a16:creationId xmlns:a16="http://schemas.microsoft.com/office/drawing/2014/main" id="{3DBAD452-C7EC-5C4D-A581-A154241EB883}"/>
              </a:ext>
            </a:extLst>
          </p:cNvPr>
          <p:cNvSpPr/>
          <p:nvPr/>
        </p:nvSpPr>
        <p:spPr>
          <a:xfrm>
            <a:off x="6893236" y="914400"/>
            <a:ext cx="3762829" cy="812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IMPACT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10A3A9-5F5A-4148-A0FE-7C3DD827BC00}"/>
              </a:ext>
            </a:extLst>
          </p:cNvPr>
          <p:cNvSpPr/>
          <p:nvPr/>
        </p:nvSpPr>
        <p:spPr>
          <a:xfrm>
            <a:off x="1183679" y="2133600"/>
            <a:ext cx="4288235" cy="28007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Successfully developed a real-time election monitoring system.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Achieved seamless integration and handling of voting data.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Provided an up-to-date, accurate representation of election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8A53B9-BB60-CD46-BE47-455519625551}"/>
              </a:ext>
            </a:extLst>
          </p:cNvPr>
          <p:cNvSpPr/>
          <p:nvPr/>
        </p:nvSpPr>
        <p:spPr>
          <a:xfrm>
            <a:off x="6625060" y="2133600"/>
            <a:ext cx="4299179" cy="2492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Enhanced transparency and efficiency in election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Enabled election officials to monitor and analyze voting trends and outcomes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D63543-8182-7A45-96DB-F5911B801EE0}"/>
              </a:ext>
            </a:extLst>
          </p:cNvPr>
          <p:cNvSpPr txBox="1"/>
          <p:nvPr/>
        </p:nvSpPr>
        <p:spPr>
          <a:xfrm>
            <a:off x="3710763" y="616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78323" y="2319990"/>
            <a:ext cx="997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of real-time data processing in critical applications.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Significance of ensuring data integrity and security.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of a user-friendly interface for data visualization.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of containerization for scalable and flexible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Necessity of adaptability to evolving project requirements and data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8323" y="515092"/>
            <a:ext cx="1023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Lessons Learned</a:t>
            </a:r>
          </a:p>
        </p:txBody>
      </p:sp>
      <p:sp>
        <p:nvSpPr>
          <p:cNvPr id="9" name="Isosceles Triangle 8"/>
          <p:cNvSpPr/>
          <p:nvPr/>
        </p:nvSpPr>
        <p:spPr>
          <a:xfrm rot="17500318">
            <a:off x="4625107" y="6255316"/>
            <a:ext cx="410849" cy="37684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513" y="462108"/>
            <a:ext cx="1491528" cy="866049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34" y="605209"/>
            <a:ext cx="904018" cy="13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-580401" y="2299708"/>
            <a:ext cx="1296000" cy="276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 rot="16357688">
            <a:off x="5104831" y="5570976"/>
            <a:ext cx="746836" cy="685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0100" y="6556381"/>
            <a:ext cx="904018" cy="139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2CEFB-5A45-FE43-BC30-3025B320C687}"/>
              </a:ext>
            </a:extLst>
          </p:cNvPr>
          <p:cNvSpPr txBox="1"/>
          <p:nvPr/>
        </p:nvSpPr>
        <p:spPr>
          <a:xfrm>
            <a:off x="978323" y="1838531"/>
            <a:ext cx="37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944169" y="6346825"/>
            <a:ext cx="266700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58122F-7F0F-4346-A493-E9B0956DC180}"/>
              </a:ext>
            </a:extLst>
          </p:cNvPr>
          <p:cNvSpPr/>
          <p:nvPr/>
        </p:nvSpPr>
        <p:spPr>
          <a:xfrm>
            <a:off x="12433300" y="914400"/>
            <a:ext cx="1000125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C02C4-BBB4-1741-AB69-33CD240863A8}"/>
              </a:ext>
            </a:extLst>
          </p:cNvPr>
          <p:cNvSpPr/>
          <p:nvPr/>
        </p:nvSpPr>
        <p:spPr>
          <a:xfrm>
            <a:off x="2210869" y="618820"/>
            <a:ext cx="7397910" cy="52941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88">
            <a:extLst>
              <a:ext uri="{FF2B5EF4-FFF2-40B4-BE49-F238E27FC236}">
                <a16:creationId xmlns:a16="http://schemas.microsoft.com/office/drawing/2014/main" id="{3DBAD452-C7EC-5C4D-A581-A154241EB883}"/>
              </a:ext>
            </a:extLst>
          </p:cNvPr>
          <p:cNvSpPr/>
          <p:nvPr/>
        </p:nvSpPr>
        <p:spPr>
          <a:xfrm>
            <a:off x="4002818" y="188686"/>
            <a:ext cx="3762829" cy="812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Adaptability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8A53B9-BB60-CD46-BE47-455519625551}"/>
              </a:ext>
            </a:extLst>
          </p:cNvPr>
          <p:cNvSpPr/>
          <p:nvPr/>
        </p:nvSpPr>
        <p:spPr>
          <a:xfrm>
            <a:off x="3009501" y="1599286"/>
            <a:ext cx="5945313" cy="31085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Iterated on the dashboard design to enhance user-friendliness and simplicity.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Iteratively refined data processing pipelines for improved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Flexibly adjusted system architecture to accommodate changing project objectives and data dynamics.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D63543-8182-7A45-96DB-F5911B801EE0}"/>
              </a:ext>
            </a:extLst>
          </p:cNvPr>
          <p:cNvSpPr txBox="1"/>
          <p:nvPr/>
        </p:nvSpPr>
        <p:spPr>
          <a:xfrm>
            <a:off x="3710763" y="616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944169" y="6346825"/>
            <a:ext cx="266700" cy="266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58122F-7F0F-4346-A493-E9B0956DC180}"/>
              </a:ext>
            </a:extLst>
          </p:cNvPr>
          <p:cNvSpPr/>
          <p:nvPr/>
        </p:nvSpPr>
        <p:spPr>
          <a:xfrm>
            <a:off x="12433300" y="914400"/>
            <a:ext cx="1000125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68EA2-2664-6740-9DD5-F08F6D9B53A0}"/>
              </a:ext>
            </a:extLst>
          </p:cNvPr>
          <p:cNvSpPr/>
          <p:nvPr/>
        </p:nvSpPr>
        <p:spPr>
          <a:xfrm>
            <a:off x="2597442" y="748802"/>
            <a:ext cx="6609621" cy="543128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54">
            <a:extLst>
              <a:ext uri="{FF2B5EF4-FFF2-40B4-BE49-F238E27FC236}">
                <a16:creationId xmlns:a16="http://schemas.microsoft.com/office/drawing/2014/main" id="{9865BFF6-522B-8A4C-BF33-8D26D3638888}"/>
              </a:ext>
            </a:extLst>
          </p:cNvPr>
          <p:cNvSpPr/>
          <p:nvPr/>
        </p:nvSpPr>
        <p:spPr>
          <a:xfrm>
            <a:off x="3689738" y="167531"/>
            <a:ext cx="4433939" cy="812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Technical Tools And Technologies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10A3A9-5F5A-4148-A0FE-7C3DD827BC00}"/>
              </a:ext>
            </a:extLst>
          </p:cNvPr>
          <p:cNvSpPr/>
          <p:nvPr/>
        </p:nvSpPr>
        <p:spPr>
          <a:xfrm>
            <a:off x="4140336" y="1561602"/>
            <a:ext cx="4288235" cy="3323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/>
              <a:t>Programming Language: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b="1" dirty="0"/>
              <a:t>Data Streaming:</a:t>
            </a:r>
            <a:r>
              <a:rPr lang="en-US" dirty="0"/>
              <a:t> Apache Kafka</a:t>
            </a:r>
          </a:p>
          <a:p>
            <a:endParaRPr lang="en-US" dirty="0"/>
          </a:p>
          <a:p>
            <a:r>
              <a:rPr lang="en-US" b="1" dirty="0"/>
              <a:t>Database Management:</a:t>
            </a:r>
            <a:r>
              <a:rPr lang="en-US" dirty="0"/>
              <a:t> PostgreSQL</a:t>
            </a:r>
          </a:p>
          <a:p>
            <a:endParaRPr lang="en-US" dirty="0"/>
          </a:p>
          <a:p>
            <a:r>
              <a:rPr lang="en-US" b="1" dirty="0"/>
              <a:t>Data Visualization: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Containerization:</a:t>
            </a:r>
            <a:r>
              <a:rPr lang="en-US" dirty="0"/>
              <a:t> Docker (docker compose)</a:t>
            </a:r>
          </a:p>
          <a:p>
            <a:endParaRPr lang="en-US" dirty="0"/>
          </a:p>
          <a:p>
            <a:r>
              <a:rPr lang="en-US" b="1" dirty="0"/>
              <a:t>Data Simulation:</a:t>
            </a:r>
            <a:r>
              <a:rPr lang="en-US" dirty="0"/>
              <a:t> </a:t>
            </a:r>
            <a:r>
              <a:rPr lang="en-US" dirty="0" err="1"/>
              <a:t>randomuser.me</a:t>
            </a:r>
            <a:r>
              <a:rPr lang="en-US" dirty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D63543-8182-7A45-96DB-F5911B801EE0}"/>
              </a:ext>
            </a:extLst>
          </p:cNvPr>
          <p:cNvSpPr txBox="1"/>
          <p:nvPr/>
        </p:nvSpPr>
        <p:spPr>
          <a:xfrm>
            <a:off x="3710763" y="616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</p:bldLst>
  </p:timing>
</p:sld>
</file>

<file path=ppt/theme/theme1.xml><?xml version="1.0" encoding="utf-8"?>
<a:theme xmlns:a="http://schemas.openxmlformats.org/drawingml/2006/main" name="4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444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Raavi</vt:lpstr>
      <vt:lpstr>Raleway</vt:lpstr>
      <vt:lpstr>Wingdings</vt:lpstr>
      <vt:lpstr>4_Office Theme</vt:lpstr>
      <vt:lpstr>3_Office Theme</vt:lpstr>
      <vt:lpstr>1_Office Theme</vt:lpstr>
      <vt:lpstr>PowerPoint Presentation</vt:lpstr>
      <vt:lpstr>PowerPoint Presentation</vt:lpstr>
      <vt:lpstr>My Role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Malhotra</dc:creator>
  <cp:lastModifiedBy>ASANTE, PROSPER YIADOM</cp:lastModifiedBy>
  <cp:revision>65</cp:revision>
  <dcterms:created xsi:type="dcterms:W3CDTF">2023-07-03T10:08:56Z</dcterms:created>
  <dcterms:modified xsi:type="dcterms:W3CDTF">2024-06-04T00:39:41Z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