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471" r:id="rId3"/>
    <p:sldId id="469" r:id="rId4"/>
    <p:sldId id="525" r:id="rId5"/>
    <p:sldId id="526" r:id="rId6"/>
    <p:sldId id="527" r:id="rId7"/>
    <p:sldId id="528" r:id="rId8"/>
    <p:sldId id="529" r:id="rId9"/>
    <p:sldId id="530" r:id="rId10"/>
    <p:sldId id="532" r:id="rId11"/>
    <p:sldId id="531" r:id="rId12"/>
    <p:sldId id="549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435" r:id="rId27"/>
    <p:sldId id="546" r:id="rId28"/>
    <p:sldId id="547" r:id="rId29"/>
    <p:sldId id="548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0CF"/>
    <a:srgbClr val="B5C3D6"/>
    <a:srgbClr val="8CA2BE"/>
    <a:srgbClr val="5C6B7F"/>
    <a:srgbClr val="798DA6"/>
    <a:srgbClr val="546989"/>
    <a:srgbClr val="4B5E79"/>
    <a:srgbClr val="3E4F65"/>
    <a:srgbClr val="303C4C"/>
    <a:srgbClr val="CF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/>
    <p:restoredTop sz="95071"/>
  </p:normalViewPr>
  <p:slideViewPr>
    <p:cSldViewPr snapToGrid="0" snapToObjects="1">
      <p:cViewPr varScale="1">
        <p:scale>
          <a:sx n="110" d="100"/>
          <a:sy n="110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11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798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028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320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875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km543.site/Course/C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km543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課程簡介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5EFC78-DAB3-A24C-B8E9-A6A4DB1163E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2564387" y="2914357"/>
            <a:ext cx="7063226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2781133" y="3105834"/>
            <a:ext cx="66297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關於我們這門課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F78B46-5C22-0E4D-9D12-ED6DBDB5A22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49626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3FD0333A-C585-C645-BCA7-06279D0BEA14}"/>
              </a:ext>
            </a:extLst>
          </p:cNvPr>
          <p:cNvSpPr/>
          <p:nvPr/>
        </p:nvSpPr>
        <p:spPr>
          <a:xfrm>
            <a:off x="2722172" y="1535673"/>
            <a:ext cx="6747656" cy="44950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5182927" y="154021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授課對象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DB4210-1055-1A43-AF03-55CD2AC02D60}"/>
              </a:ext>
            </a:extLst>
          </p:cNvPr>
          <p:cNvSpPr/>
          <p:nvPr/>
        </p:nvSpPr>
        <p:spPr>
          <a:xfrm>
            <a:off x="3058883" y="1831939"/>
            <a:ext cx="6074229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過去沒有接觸過電腦相關課程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想要初步了解程式語言在幹嘛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學過一點其他程式語言，想了解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升大學電資相關科系，想先修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想要轉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輔電資相關科系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未來想要轉換其他跑道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工作上的需求想了解工程師在做甚麼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980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課程網頁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4CC232-0E70-3046-8B22-468883EA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6" y="1453962"/>
            <a:ext cx="9395787" cy="47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9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>
            <a:extLst>
              <a:ext uri="{FF2B5EF4-FFF2-40B4-BE49-F238E27FC236}">
                <a16:creationId xmlns:a16="http://schemas.microsoft.com/office/drawing/2014/main" id="{807F45C5-94C4-0F47-B926-4EEE617502F0}"/>
              </a:ext>
            </a:extLst>
          </p:cNvPr>
          <p:cNvSpPr/>
          <p:nvPr/>
        </p:nvSpPr>
        <p:spPr>
          <a:xfrm>
            <a:off x="2722172" y="2144485"/>
            <a:ext cx="6747656" cy="26561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課程時間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A47DBC-134B-3543-83DD-880E6B452D90}"/>
              </a:ext>
            </a:extLst>
          </p:cNvPr>
          <p:cNvSpPr/>
          <p:nvPr/>
        </p:nvSpPr>
        <p:spPr>
          <a:xfrm>
            <a:off x="3047998" y="2585756"/>
            <a:ext cx="6096000" cy="16864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上課時間為周末的早上09:00-12:00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大約10:30時會下課休息10~15分鐘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有相關問題來信約時間or中午下課之後</a:t>
            </a:r>
          </a:p>
        </p:txBody>
      </p:sp>
    </p:spTree>
    <p:extLst>
      <p:ext uri="{BB962C8B-B14F-4D97-AF65-F5344CB8AC3E}">
        <p14:creationId xmlns:p14="http://schemas.microsoft.com/office/powerpoint/2010/main" val="119958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>
            <a:extLst>
              <a:ext uri="{FF2B5EF4-FFF2-40B4-BE49-F238E27FC236}">
                <a16:creationId xmlns:a16="http://schemas.microsoft.com/office/drawing/2014/main" id="{807F45C5-94C4-0F47-B926-4EEE617502F0}"/>
              </a:ext>
            </a:extLst>
          </p:cNvPr>
          <p:cNvSpPr/>
          <p:nvPr/>
        </p:nvSpPr>
        <p:spPr>
          <a:xfrm>
            <a:off x="2722172" y="2144485"/>
            <a:ext cx="6747656" cy="26561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課程內容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A47DBC-134B-3543-83DD-880E6B452D90}"/>
              </a:ext>
            </a:extLst>
          </p:cNvPr>
          <p:cNvSpPr/>
          <p:nvPr/>
        </p:nvSpPr>
        <p:spPr>
          <a:xfrm>
            <a:off x="4125682" y="2352299"/>
            <a:ext cx="3940632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電腦基本運作原理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基本語法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指標與記憶體的使用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函式庫的應用</a:t>
            </a:r>
          </a:p>
        </p:txBody>
      </p:sp>
    </p:spTree>
    <p:extLst>
      <p:ext uri="{BB962C8B-B14F-4D97-AF65-F5344CB8AC3E}">
        <p14:creationId xmlns:p14="http://schemas.microsoft.com/office/powerpoint/2010/main" val="76641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3FD0333A-C585-C645-BCA7-06279D0BEA14}"/>
              </a:ext>
            </a:extLst>
          </p:cNvPr>
          <p:cNvSpPr/>
          <p:nvPr/>
        </p:nvSpPr>
        <p:spPr>
          <a:xfrm>
            <a:off x="2722172" y="1535673"/>
            <a:ext cx="6747656" cy="39724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4157005" y="154021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上完之後預期你能夠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DB4210-1055-1A43-AF03-55CD2AC02D60}"/>
              </a:ext>
            </a:extLst>
          </p:cNvPr>
          <p:cNvSpPr/>
          <p:nvPr/>
        </p:nvSpPr>
        <p:spPr>
          <a:xfrm>
            <a:off x="3058883" y="1831939"/>
            <a:ext cx="6074229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知道程式背後運作的基本原理跟邏輯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能夠了解程式語言的基本語法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自行學習其他語言時能夠較快上手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會撰寫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小程式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能夠自行學習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較為進階的使用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度過剛開始學習程式時的撞牆期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4977743" y="15402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學習曲線圖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8" name="Picture 2" descr="「學習 高原期」的圖片搜尋結果">
            <a:extLst>
              <a:ext uri="{FF2B5EF4-FFF2-40B4-BE49-F238E27FC236}">
                <a16:creationId xmlns:a16="http://schemas.microsoft.com/office/drawing/2014/main" id="{A89BF3DD-DEA0-064D-A421-2B3BD19BC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8"/>
          <a:stretch/>
        </p:blipFill>
        <p:spPr bwMode="auto">
          <a:xfrm>
            <a:off x="2197443" y="1417600"/>
            <a:ext cx="7797109" cy="50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2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3FD0333A-C585-C645-BCA7-06279D0BEA14}"/>
              </a:ext>
            </a:extLst>
          </p:cNvPr>
          <p:cNvSpPr/>
          <p:nvPr/>
        </p:nvSpPr>
        <p:spPr>
          <a:xfrm>
            <a:off x="2722172" y="1873130"/>
            <a:ext cx="6747656" cy="340644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3462103" y="154021"/>
            <a:ext cx="5267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這門課上完預期你不會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DB4210-1055-1A43-AF03-55CD2AC02D60}"/>
              </a:ext>
            </a:extLst>
          </p:cNvPr>
          <p:cNvSpPr/>
          <p:nvPr/>
        </p:nvSpPr>
        <p:spPr>
          <a:xfrm>
            <a:off x="3058883" y="2169396"/>
            <a:ext cx="607422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變成網路高手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可以隨心所欲的駭進別人電腦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變成機器學習達人、寫出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AlphaGo2.0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完全了解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是如何被編譯出來的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掌握物件化程式</a:t>
            </a:r>
          </a:p>
        </p:txBody>
      </p:sp>
    </p:spTree>
    <p:extLst>
      <p:ext uri="{BB962C8B-B14F-4D97-AF65-F5344CB8AC3E}">
        <p14:creationId xmlns:p14="http://schemas.microsoft.com/office/powerpoint/2010/main" val="280627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2564387" y="2914357"/>
            <a:ext cx="7063226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2781133" y="3105834"/>
            <a:ext cx="66297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F78B46-5C22-0E4D-9D12-ED6DBDB5A22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122569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5182926" y="154021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進度規劃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C6F3BC-EDF3-F140-B88A-38EEF2A143E8}"/>
              </a:ext>
            </a:extLst>
          </p:cNvPr>
          <p:cNvSpPr/>
          <p:nvPr/>
        </p:nvSpPr>
        <p:spPr>
          <a:xfrm>
            <a:off x="610421" y="1947825"/>
            <a:ext cx="5780315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1：電腦入門、二進位與補數的運算、輸入輸出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2：資料型態與變數、控制輸入輸出</a:t>
            </a:r>
          </a:p>
          <a:p>
            <a:pPr>
              <a:lnSpc>
                <a:spcPct val="150000"/>
              </a:lnSpc>
            </a:pP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Homework 1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3：條件判斷、例外判斷</a:t>
            </a:r>
          </a:p>
          <a:p>
            <a:pPr>
              <a:lnSpc>
                <a:spcPct val="150000"/>
              </a:lnSpc>
            </a:pP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Homework 2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4：迴圈</a:t>
            </a:r>
          </a:p>
          <a:p>
            <a:pPr>
              <a:lnSpc>
                <a:spcPct val="150000"/>
              </a:lnSpc>
            </a:pP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Homework 3</a:t>
            </a:r>
            <a:endParaRPr lang="en-US" altLang="zh-TW" b="1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5：陣列、字元與字串</a:t>
            </a:r>
          </a:p>
          <a:p>
            <a:pPr>
              <a:lnSpc>
                <a:spcPct val="150000"/>
              </a:lnSpc>
            </a:pP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Homework 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3EA3FF-3157-6747-B28E-A52BC8A21264}"/>
              </a:ext>
            </a:extLst>
          </p:cNvPr>
          <p:cNvSpPr/>
          <p:nvPr/>
        </p:nvSpPr>
        <p:spPr>
          <a:xfrm>
            <a:off x="6824462" y="1947825"/>
            <a:ext cx="503002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6：指標(Pointer)</a:t>
            </a:r>
          </a:p>
          <a:p>
            <a:pPr>
              <a:lnSpc>
                <a:spcPct val="150000"/>
              </a:lnSpc>
            </a:pP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Homework 5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7：函式(Function)、參考、遞迴</a:t>
            </a:r>
          </a:p>
          <a:p>
            <a:pPr>
              <a:lnSpc>
                <a:spcPct val="150000"/>
              </a:lnSpc>
            </a:pP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Homework 6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8：函式庫的使用(時間、隨機與檔案處理)</a:t>
            </a:r>
          </a:p>
          <a:p>
            <a:pPr>
              <a:lnSpc>
                <a:spcPct val="150000"/>
              </a:lnSpc>
            </a:pP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Homework 7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9：列舉與結構、標頭檔的建立與使用</a:t>
            </a:r>
          </a:p>
          <a:p>
            <a:pPr>
              <a:lnSpc>
                <a:spcPct val="150000"/>
              </a:lnSpc>
            </a:pP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Homework 8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Class10：期末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考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0680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2564387" y="2914357"/>
            <a:ext cx="7063226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2781133" y="3105834"/>
            <a:ext cx="66297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課程開始之前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F78B46-5C22-0E4D-9D12-ED6DBDB5A22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1729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2564387" y="2914357"/>
            <a:ext cx="7063226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2781133" y="3105834"/>
            <a:ext cx="66297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評分方式與課程要求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F78B46-5C22-0E4D-9D12-ED6DBDB5A22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401798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0C274F4C-D784-E349-82C7-6E3221B5FFD1}"/>
              </a:ext>
            </a:extLst>
          </p:cNvPr>
          <p:cNvSpPr/>
          <p:nvPr/>
        </p:nvSpPr>
        <p:spPr>
          <a:xfrm>
            <a:off x="2722169" y="1861457"/>
            <a:ext cx="6747656" cy="340644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5182926" y="154021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評分方式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108D3A-0C5D-B748-91CA-7DDB59E23CDA}"/>
              </a:ext>
            </a:extLst>
          </p:cNvPr>
          <p:cNvSpPr/>
          <p:nvPr/>
        </p:nvSpPr>
        <p:spPr>
          <a:xfrm>
            <a:off x="3237596" y="2161793"/>
            <a:ext cx="5716802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出席一次 2%，共20%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作業一次5%，共40%(八次)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只要你完成當次作業一半就可以拿到5%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-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out of 4 或 3 out of 5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期末考50%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總分共110分，及格標準為70分</a:t>
            </a:r>
          </a:p>
        </p:txBody>
      </p:sp>
    </p:spTree>
    <p:extLst>
      <p:ext uri="{BB962C8B-B14F-4D97-AF65-F5344CB8AC3E}">
        <p14:creationId xmlns:p14="http://schemas.microsoft.com/office/powerpoint/2010/main" val="253289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0C274F4C-D784-E349-82C7-6E3221B5FFD1}"/>
              </a:ext>
            </a:extLst>
          </p:cNvPr>
          <p:cNvSpPr/>
          <p:nvPr/>
        </p:nvSpPr>
        <p:spPr>
          <a:xfrm>
            <a:off x="2722169" y="1861457"/>
            <a:ext cx="6747656" cy="340644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5182926" y="154021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課程要求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108D3A-0C5D-B748-91CA-7DDB59E23CDA}"/>
              </a:ext>
            </a:extLst>
          </p:cNvPr>
          <p:cNvSpPr/>
          <p:nvPr/>
        </p:nvSpPr>
        <p:spPr>
          <a:xfrm>
            <a:off x="3237596" y="2161793"/>
            <a:ext cx="5716802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你可以不來上課，在家裡看講義就好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但盡量不要缺課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作業至少寫完前面一半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每次四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~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五題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把每一題上課習題搞懂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每周花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小時左右課後複習與寫作業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上課建議帶自己的筆電</a:t>
            </a:r>
          </a:p>
        </p:txBody>
      </p:sp>
    </p:spTree>
    <p:extLst>
      <p:ext uri="{BB962C8B-B14F-4D97-AF65-F5344CB8AC3E}">
        <p14:creationId xmlns:p14="http://schemas.microsoft.com/office/powerpoint/2010/main" val="2655656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2564387" y="2914357"/>
            <a:ext cx="7063226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2781133" y="3105834"/>
            <a:ext cx="66297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作業繳交方式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F78B46-5C22-0E4D-9D12-ED6DBDB5A22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80396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133475"/>
            <a:ext cx="8715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1D73E5-50DD-F244-BC0D-35F0BBBC0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91" y="1995564"/>
            <a:ext cx="11608017" cy="22941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4834836-05BB-D546-B6A1-24CC997BADA3}"/>
              </a:ext>
            </a:extLst>
          </p:cNvPr>
          <p:cNvSpPr/>
          <p:nvPr/>
        </p:nvSpPr>
        <p:spPr>
          <a:xfrm>
            <a:off x="272004" y="2954761"/>
            <a:ext cx="11725838" cy="4258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598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3125287" y="2914078"/>
            <a:ext cx="5941419" cy="1029842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4387835" y="308057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作業繳交期限？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D6963B-E680-EA49-91FD-A6B02BC6A725}"/>
              </a:ext>
            </a:extLst>
          </p:cNvPr>
          <p:cNvSpPr/>
          <p:nvPr/>
        </p:nvSpPr>
        <p:spPr>
          <a:xfrm>
            <a:off x="4422316" y="4985461"/>
            <a:ext cx="3347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原則上沒有</a:t>
            </a:r>
          </a:p>
        </p:txBody>
      </p:sp>
    </p:spTree>
    <p:extLst>
      <p:ext uri="{BB962C8B-B14F-4D97-AF65-F5344CB8AC3E}">
        <p14:creationId xmlns:p14="http://schemas.microsoft.com/office/powerpoint/2010/main" val="93082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3125287" y="2914078"/>
            <a:ext cx="5941419" cy="1029842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3695338" y="3105833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作業會公布參考答案嗎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D6963B-E680-EA49-91FD-A6B02BC6A725}"/>
              </a:ext>
            </a:extLst>
          </p:cNvPr>
          <p:cNvSpPr/>
          <p:nvPr/>
        </p:nvSpPr>
        <p:spPr>
          <a:xfrm>
            <a:off x="4422316" y="4985461"/>
            <a:ext cx="3347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</a:p>
        </p:txBody>
      </p:sp>
    </p:spTree>
    <p:extLst>
      <p:ext uri="{BB962C8B-B14F-4D97-AF65-F5344CB8AC3E}">
        <p14:creationId xmlns:p14="http://schemas.microsoft.com/office/powerpoint/2010/main" val="2387791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3125287" y="2914078"/>
            <a:ext cx="5941419" cy="1029842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4387834" y="3105833"/>
            <a:ext cx="3416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作業會講解嗎？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D6963B-E680-EA49-91FD-A6B02BC6A725}"/>
              </a:ext>
            </a:extLst>
          </p:cNvPr>
          <p:cNvSpPr/>
          <p:nvPr/>
        </p:nvSpPr>
        <p:spPr>
          <a:xfrm>
            <a:off x="4422316" y="4985461"/>
            <a:ext cx="3347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不會</a:t>
            </a:r>
          </a:p>
        </p:txBody>
      </p:sp>
    </p:spTree>
    <p:extLst>
      <p:ext uri="{BB962C8B-B14F-4D97-AF65-F5344CB8AC3E}">
        <p14:creationId xmlns:p14="http://schemas.microsoft.com/office/powerpoint/2010/main" val="3742311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3125287" y="2914078"/>
            <a:ext cx="5941419" cy="1029842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5445817" y="3105833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Q&amp;A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05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4772559" y="154021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課程開始之前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38B440-96F2-844A-9E20-FF0D1A52BE80}"/>
              </a:ext>
            </a:extLst>
          </p:cNvPr>
          <p:cNvSpPr txBox="1"/>
          <p:nvPr/>
        </p:nvSpPr>
        <p:spPr>
          <a:xfrm>
            <a:off x="4839629" y="4839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53454D-BE78-5C47-B195-EA7C58225FF7}"/>
              </a:ext>
            </a:extLst>
          </p:cNvPr>
          <p:cNvSpPr/>
          <p:nvPr/>
        </p:nvSpPr>
        <p:spPr>
          <a:xfrm>
            <a:off x="2664573" y="1649039"/>
            <a:ext cx="6862849" cy="4456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幾件你</a:t>
            </a:r>
            <a:r>
              <a:rPr lang="en-US" altLang="zh-TW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妳必須知道的事： </a:t>
            </a:r>
            <a:endParaRPr lang="en-US" altLang="zh-TW" sz="2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廁所在哪？垃圾丟哪？裝水的地方？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幾件需要你</a:t>
            </a:r>
            <a:r>
              <a:rPr lang="en-US" altLang="zh-TW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妳們幫忙的事：</a:t>
            </a:r>
            <a:endParaRPr lang="en-US" altLang="zh-TW" sz="2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電腦開機，確認網路與電腦正常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開啟課程網頁、下載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PPT(Chapter 0-1)</a:t>
            </a:r>
          </a:p>
          <a:p>
            <a:pPr lvl="2"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https://www.lkm543.site/Course/Cpp/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帳號：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CPP</a:t>
            </a:r>
          </a:p>
          <a:p>
            <a:pPr lvl="2"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密碼：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ILOVECPP</a:t>
            </a:r>
          </a:p>
        </p:txBody>
      </p:sp>
    </p:spTree>
    <p:extLst>
      <p:ext uri="{BB962C8B-B14F-4D97-AF65-F5344CB8AC3E}">
        <p14:creationId xmlns:p14="http://schemas.microsoft.com/office/powerpoint/2010/main" val="289304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8" name="內容版面配置區 6">
            <a:extLst>
              <a:ext uri="{FF2B5EF4-FFF2-40B4-BE49-F238E27FC236}">
                <a16:creationId xmlns:a16="http://schemas.microsoft.com/office/drawing/2014/main" id="{46F89699-B816-594D-B291-3B8BE1DB5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11" y="450683"/>
            <a:ext cx="7942177" cy="5956633"/>
          </a:xfrm>
        </p:spPr>
      </p:pic>
    </p:spTree>
    <p:extLst>
      <p:ext uri="{BB962C8B-B14F-4D97-AF65-F5344CB8AC3E}">
        <p14:creationId xmlns:p14="http://schemas.microsoft.com/office/powerpoint/2010/main" val="182425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8" name="內容版面配置區 6">
            <a:extLst>
              <a:ext uri="{FF2B5EF4-FFF2-40B4-BE49-F238E27FC236}">
                <a16:creationId xmlns:a16="http://schemas.microsoft.com/office/drawing/2014/main" id="{54ACFF89-D376-4C48-AB48-646ABCF52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26" y="544370"/>
            <a:ext cx="7692347" cy="5769260"/>
          </a:xfrm>
        </p:spPr>
      </p:pic>
    </p:spTree>
    <p:extLst>
      <p:ext uri="{BB962C8B-B14F-4D97-AF65-F5344CB8AC3E}">
        <p14:creationId xmlns:p14="http://schemas.microsoft.com/office/powerpoint/2010/main" val="375376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72392016-9BFB-8B4B-B854-D4FEF2EA1601}"/>
              </a:ext>
            </a:extLst>
          </p:cNvPr>
          <p:cNvSpPr/>
          <p:nvPr/>
        </p:nvSpPr>
        <p:spPr>
          <a:xfrm>
            <a:off x="3684813" y="2117272"/>
            <a:ext cx="4822374" cy="26234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5554022" y="154021"/>
            <a:ext cx="1083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WIFI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546240-AC4D-784E-A168-D701DA1C0D72}"/>
              </a:ext>
            </a:extLst>
          </p:cNvPr>
          <p:cNvSpPr/>
          <p:nvPr/>
        </p:nvSpPr>
        <p:spPr>
          <a:xfrm>
            <a:off x="4234540" y="2452931"/>
            <a:ext cx="3722914" cy="195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SSID：CSIE_guest</a:t>
            </a:r>
            <a:b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帳號：guest_H7C8B</a:t>
            </a:r>
            <a:b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密碼： IM6DMBRR</a:t>
            </a:r>
          </a:p>
        </p:txBody>
      </p:sp>
    </p:spTree>
    <p:extLst>
      <p:ext uri="{BB962C8B-B14F-4D97-AF65-F5344CB8AC3E}">
        <p14:creationId xmlns:p14="http://schemas.microsoft.com/office/powerpoint/2010/main" val="233692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2564387" y="2914357"/>
            <a:ext cx="7063226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2781133" y="3105834"/>
            <a:ext cx="66297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關於我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F78B46-5C22-0E4D-9D12-ED6DBDB5A22E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230191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>
            <a:extLst>
              <a:ext uri="{FF2B5EF4-FFF2-40B4-BE49-F238E27FC236}">
                <a16:creationId xmlns:a16="http://schemas.microsoft.com/office/drawing/2014/main" id="{305ECB28-2C0F-CC4D-9101-2B834981A2FF}"/>
              </a:ext>
            </a:extLst>
          </p:cNvPr>
          <p:cNvSpPr/>
          <p:nvPr/>
        </p:nvSpPr>
        <p:spPr>
          <a:xfrm>
            <a:off x="1710074" y="2516176"/>
            <a:ext cx="2535038" cy="11757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5388111" y="154021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AD9503-B650-1446-B792-D637837DD808}"/>
              </a:ext>
            </a:extLst>
          </p:cNvPr>
          <p:cNvSpPr/>
          <p:nvPr/>
        </p:nvSpPr>
        <p:spPr>
          <a:xfrm>
            <a:off x="1959059" y="2624487"/>
            <a:ext cx="2037067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臺大機械學士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臺大電機碩士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68EAEB-5E60-AC47-B529-B398B55C3E27}"/>
              </a:ext>
            </a:extLst>
          </p:cNvPr>
          <p:cNvSpPr/>
          <p:nvPr/>
        </p:nvSpPr>
        <p:spPr>
          <a:xfrm>
            <a:off x="2570268" y="2162822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Past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73D353C0-B653-3041-9C23-402922613B83}"/>
              </a:ext>
            </a:extLst>
          </p:cNvPr>
          <p:cNvSpPr/>
          <p:nvPr/>
        </p:nvSpPr>
        <p:spPr>
          <a:xfrm>
            <a:off x="1710074" y="4123999"/>
            <a:ext cx="2535038" cy="774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E0E36A-FC4A-8E4A-BAD4-63955FEC46DC}"/>
              </a:ext>
            </a:extLst>
          </p:cNvPr>
          <p:cNvSpPr/>
          <p:nvPr/>
        </p:nvSpPr>
        <p:spPr>
          <a:xfrm>
            <a:off x="1959060" y="4232310"/>
            <a:ext cx="175522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醫學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學士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E40044-5D87-134E-807D-E7B828181DE3}"/>
              </a:ext>
            </a:extLst>
          </p:cNvPr>
          <p:cNvSpPr/>
          <p:nvPr/>
        </p:nvSpPr>
        <p:spPr>
          <a:xfrm>
            <a:off x="2570268" y="3770645"/>
            <a:ext cx="780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Now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DA5DDC53-12D0-4645-B398-6BC399802E4A}"/>
              </a:ext>
            </a:extLst>
          </p:cNvPr>
          <p:cNvSpPr/>
          <p:nvPr/>
        </p:nvSpPr>
        <p:spPr>
          <a:xfrm>
            <a:off x="4795507" y="2550590"/>
            <a:ext cx="2535038" cy="253970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AF0366-D3BD-F74F-B617-2A35854C1AD6}"/>
              </a:ext>
            </a:extLst>
          </p:cNvPr>
          <p:cNvSpPr/>
          <p:nvPr/>
        </p:nvSpPr>
        <p:spPr>
          <a:xfrm>
            <a:off x="5044492" y="2658902"/>
            <a:ext cx="2037067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Solidity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D4DB80-8F57-524A-B991-1EF951BB835D}"/>
              </a:ext>
            </a:extLst>
          </p:cNvPr>
          <p:cNvSpPr/>
          <p:nvPr/>
        </p:nvSpPr>
        <p:spPr>
          <a:xfrm>
            <a:off x="5160988" y="2162822"/>
            <a:ext cx="179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Languages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C02935F2-1B1C-574F-98A1-874D20B5C0B7}"/>
              </a:ext>
            </a:extLst>
          </p:cNvPr>
          <p:cNvSpPr/>
          <p:nvPr/>
        </p:nvSpPr>
        <p:spPr>
          <a:xfrm>
            <a:off x="7880939" y="2550590"/>
            <a:ext cx="2743517" cy="31584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A6E94CD-8E60-184B-B4B9-F003ECE59792}"/>
              </a:ext>
            </a:extLst>
          </p:cNvPr>
          <p:cNvSpPr/>
          <p:nvPr/>
        </p:nvSpPr>
        <p:spPr>
          <a:xfrm>
            <a:off x="8129925" y="2658902"/>
            <a:ext cx="2145299" cy="326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機器人學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(Past)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電腦視覺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(Past)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資料探勘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機器學習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生醫診斷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區塊鏈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B02CE9-E474-034B-92EF-41DC90CB9179}"/>
              </a:ext>
            </a:extLst>
          </p:cNvPr>
          <p:cNvSpPr/>
          <p:nvPr/>
        </p:nvSpPr>
        <p:spPr>
          <a:xfrm>
            <a:off x="8238295" y="2162822"/>
            <a:ext cx="2028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Research Area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5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34954241-2C9C-8F43-93B1-F483C8D6366F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85F10-5C3F-1849-A991-B2CDC9B61770}"/>
              </a:ext>
            </a:extLst>
          </p:cNvPr>
          <p:cNvSpPr/>
          <p:nvPr/>
        </p:nvSpPr>
        <p:spPr>
          <a:xfrm>
            <a:off x="4772559" y="154021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聯絡我的方式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5EF1ED53-75C5-1348-8679-1D814C82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31" y="3631638"/>
            <a:ext cx="7320334" cy="255506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139C3FE-0ECB-B44F-93E2-9799A61E1B72}"/>
              </a:ext>
            </a:extLst>
          </p:cNvPr>
          <p:cNvSpPr/>
          <p:nvPr/>
        </p:nvSpPr>
        <p:spPr>
          <a:xfrm>
            <a:off x="3047998" y="12720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平時→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Email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lkm543@gmail.com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緊急的話→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Facebook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如果超過一個禮拜沒回覆的話請再寄一次</a:t>
            </a:r>
            <a:endParaRPr lang="en-US" altLang="zh-TW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34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10674</TotalTime>
  <Words>1253</Words>
  <Application>Microsoft Office PowerPoint</Application>
  <PresentationFormat>寬螢幕</PresentationFormat>
  <Paragraphs>178</Paragraphs>
  <Slides>29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Microsoft JhengHei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122</cp:revision>
  <dcterms:created xsi:type="dcterms:W3CDTF">2019-10-27T07:58:56Z</dcterms:created>
  <dcterms:modified xsi:type="dcterms:W3CDTF">2019-12-09T15:19:36Z</dcterms:modified>
</cp:coreProperties>
</file>