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23F6F-2242-9629-AE94-7C2E44926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E82EF1-BF28-6F72-D52B-1D0AE15A6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6774C-B719-550C-D501-88E9B12A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292A6-AA03-2249-EDCC-181A9065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546C4-FB05-9593-2B5E-A49E8473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9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DD261-9152-D194-D9B2-53BE6E35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AD1EE0-BB00-A679-8866-CBD6A9623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31783-4380-C2C9-668C-B385F100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4A176-CB54-89CF-E960-673141BC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483EA-3C1E-7C9F-B732-AA6C0774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EB09FC-5450-592E-C83D-ADD6639EE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24DBA-D635-4986-3CD6-5A6C37F10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77971-D3F7-0D5F-8909-5776F3C5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5D21A-CE97-F9FC-40EC-EEA59A3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539C8-01B7-44E0-D35B-9F49173D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EBEE-7DC8-A32B-1D6B-04728918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25156-E7D5-F5CD-61F0-8E40BEB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2BD89-4B6D-CB22-1C2A-089B81EA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FAC6C-89C4-5E35-D018-D11D210E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B8DDE-2288-0BA3-1FB6-0F70981C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8C634-6324-97A4-3A46-74867B5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3C572-02D8-76C0-ACD1-DF4B898D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CBCED-F93C-9D29-CE46-43BFFC3D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682D3-51EB-4D88-A4DA-7D3571F7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38CD3-E150-3DFF-B6DF-981AA6BF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3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52653-9F08-5B8C-17BF-87CD113D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B7AD0-8C5D-E69E-DD8D-63C9A03F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71BF10-25FA-630A-03EB-6E83139E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07DB2-97E2-CBFD-A62B-DC00BE4A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A4161-27FA-3AA0-09F5-09DF9B3E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3B34F-8AD6-9058-9FF1-1C196F65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E757-01CE-DC72-EDAC-7C168F26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9639D-2E88-7AD4-29AB-8E4B8784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B45A6-15E4-21BC-4EEA-8C17DFF7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53A48D-F2C8-8B36-EFAC-A6F65F78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EFA677-4457-C6D5-420F-74BABD4D0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C70174-6BE3-5C2D-B4AE-09589C16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363191-1AA3-E280-45FC-C9CF1AB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4E4AC2-53F2-43D4-EAEC-6B7F7968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101D-06BA-083F-3302-6DD0944A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0EC38-1880-64D5-9C52-46D8B4B7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A5EB45-84A9-8B89-4E30-5387109C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D4CDF-A7E3-636B-1462-3E6955DA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7314F6-65AB-8941-052B-0C724DB3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68864-2B74-FD1B-1EE9-C3349BC6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AC9692-2969-5067-376A-0D73D001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6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E4FD0-801F-6082-E9ED-19893914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7E312-4779-BC7B-7F30-C8FA2CA7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B4EBE-C5E6-6529-A0D7-07D4D2951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8DE93-E823-3847-331E-FE58DECB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CDAAA-4C86-77AA-67E7-CE36CF91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96A66-E24B-DBA7-8393-9FADD8A0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5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E773-20CF-420A-E1E1-5F58E109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794BCF-E261-A6D3-66F9-28960696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84F2D-DC73-1B00-71D4-0D3311E1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E8AC2-0535-D546-A519-C5C49463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AD3B2-9F75-D759-1BF0-3673F42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E91B3-3EE1-D597-B795-D143EF23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4F8A2A-1871-7F71-642A-49DF66E7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17BB0-D26E-C7B3-1707-314B27F3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EE030-DD8E-2B33-5A2B-CB3B05524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DDE3-DB45-4D62-8D9F-ADFAF50B07E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6ED55-4840-DEAA-705B-98836C75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D7EE5-B063-ECB6-2E07-7409E622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0477-A586-4853-9E9C-B022F0774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0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31D0798-7A5C-E3B1-540D-B6D349460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5" t="1791" r="13501" b="20183"/>
          <a:stretch/>
        </p:blipFill>
        <p:spPr bwMode="auto">
          <a:xfrm>
            <a:off x="166776" y="2856667"/>
            <a:ext cx="5825707" cy="3926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C8122FF-F42C-5337-4F0B-8F3CE6415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9827" y="163555"/>
            <a:ext cx="4749421" cy="525439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Modeling and Analysis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BEB5DA-F35B-8E6A-B205-A1640529EECB}"/>
              </a:ext>
            </a:extLst>
          </p:cNvPr>
          <p:cNvSpPr/>
          <p:nvPr/>
        </p:nvSpPr>
        <p:spPr>
          <a:xfrm>
            <a:off x="1356736" y="827274"/>
            <a:ext cx="3427562" cy="425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Glucose Prediction Model</a:t>
            </a:r>
            <a:endParaRPr lang="zh-CN" altLang="en-US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EF841A-4908-BB2C-7DEF-636C2925F6A9}"/>
              </a:ext>
            </a:extLst>
          </p:cNvPr>
          <p:cNvSpPr/>
          <p:nvPr/>
        </p:nvSpPr>
        <p:spPr>
          <a:xfrm>
            <a:off x="7674461" y="827273"/>
            <a:ext cx="3427562" cy="425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Basal Insulin Control Model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A59093-654F-87C4-4BA1-C1A8577A2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7"/>
          <a:stretch/>
        </p:blipFill>
        <p:spPr>
          <a:xfrm>
            <a:off x="2117032" y="1474936"/>
            <a:ext cx="4360459" cy="1159638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511D7E5-16A9-9B8B-7DFC-CDB48E0C4853}"/>
              </a:ext>
            </a:extLst>
          </p:cNvPr>
          <p:cNvSpPr/>
          <p:nvPr/>
        </p:nvSpPr>
        <p:spPr>
          <a:xfrm>
            <a:off x="4544275" y="2856667"/>
            <a:ext cx="1092678" cy="635002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82AF02-806D-A65B-5A8F-C8A7214FD739}"/>
              </a:ext>
            </a:extLst>
          </p:cNvPr>
          <p:cNvSpPr txBox="1"/>
          <p:nvPr/>
        </p:nvSpPr>
        <p:spPr>
          <a:xfrm>
            <a:off x="349985" y="1623218"/>
            <a:ext cx="166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glucose level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78E493-24D0-DD9E-737D-EA0EF120C766}"/>
              </a:ext>
            </a:extLst>
          </p:cNvPr>
          <p:cNvSpPr txBox="1"/>
          <p:nvPr/>
        </p:nvSpPr>
        <p:spPr>
          <a:xfrm>
            <a:off x="4720846" y="5767946"/>
            <a:ext cx="2021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Optimize 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Parameter in 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dynamic system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99C706-7402-B759-D8DA-D0673BAAB1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r="1180"/>
          <a:stretch/>
        </p:blipFill>
        <p:spPr>
          <a:xfrm>
            <a:off x="6477491" y="3057699"/>
            <a:ext cx="5714509" cy="3381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DB8790-7C20-A9F5-1FB9-E78AFA27F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182" y="1451289"/>
            <a:ext cx="3167086" cy="1133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2F21AC-D8CF-C167-4672-77EA1CBA5B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4" y="2713189"/>
            <a:ext cx="3152381" cy="304762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C40BF2C3-82BD-21D1-C164-787A7007E7AE}"/>
              </a:ext>
            </a:extLst>
          </p:cNvPr>
          <p:cNvSpPr/>
          <p:nvPr/>
        </p:nvSpPr>
        <p:spPr>
          <a:xfrm>
            <a:off x="9274725" y="2421147"/>
            <a:ext cx="271841" cy="3620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3911A02-3F90-E535-7AEE-25968E981C25}"/>
              </a:ext>
            </a:extLst>
          </p:cNvPr>
          <p:cNvCxnSpPr/>
          <p:nvPr/>
        </p:nvCxnSpPr>
        <p:spPr>
          <a:xfrm rot="10800000" flipV="1">
            <a:off x="6615846" y="3042010"/>
            <a:ext cx="2482147" cy="1909551"/>
          </a:xfrm>
          <a:prstGeom prst="bentConnector3">
            <a:avLst>
              <a:gd name="adj1" fmla="val 1178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E1BF1AA-E7BC-1FC1-DB80-08DE54872D72}"/>
              </a:ext>
            </a:extLst>
          </p:cNvPr>
          <p:cNvSpPr txBox="1"/>
          <p:nvPr/>
        </p:nvSpPr>
        <p:spPr>
          <a:xfrm>
            <a:off x="6634024" y="1669510"/>
            <a:ext cx="1124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0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Modeling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Analysis</dc:title>
  <dc:creator>颖 冯</dc:creator>
  <cp:lastModifiedBy>颖 冯</cp:lastModifiedBy>
  <cp:revision>9</cp:revision>
  <dcterms:created xsi:type="dcterms:W3CDTF">2024-04-21T15:00:46Z</dcterms:created>
  <dcterms:modified xsi:type="dcterms:W3CDTF">2024-04-22T05:15:29Z</dcterms:modified>
</cp:coreProperties>
</file>