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9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ECB8-3EE7-25D5-C6FA-DD5601B35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8BB15-ED67-7366-DB3B-65867AD1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D552B-6696-9AE4-F3FA-25DC1163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A3DE0-314D-7E99-EAA5-09C15A7A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62E1A-3C77-EFD8-B690-E344049E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25E-EDC7-1453-84A2-66099C8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CC5F6-E8B4-20E4-A643-7DEF4C8C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10C98-7A82-F4B8-7B91-7FAD6471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00110-3B77-1016-E309-6051E5E0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502AC-96E3-0068-2F8A-8AAF5ACE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8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91DDB9-3194-5ECE-2F1C-C2EAC8C83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76279-4F01-6B41-250C-D5CF0B0D1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0BE15-5530-8988-D781-3E0CA2E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1E1CB-933F-278A-DD58-03A62B5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BCCF1-3F12-4AE2-B198-C7B7E418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5C8A-D2AE-9CDE-44FD-195C621F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18FEC-59D9-B064-DDD8-674DF769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0B56B-EFC3-5DEC-FFC8-B946C7D7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7926F-EE24-C557-DDFF-5BA8FF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6F999-35E9-4558-C559-447C94FC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0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6635D-6DEA-D894-F0AA-720685DC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87B16-7EF6-7AC7-5991-07D43C26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F86A-E84C-1C8C-4EC5-A1ABC177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B33D1-2375-8591-4565-682880D2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5F09C-8803-ABBA-0C18-37D6E4EE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0A32E-62D5-E01F-68D8-378343E7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631B-B39E-AD78-29F0-AB68139B7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ABFAE-F58C-0772-237C-6C117613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36DC6-EDA0-D552-7EB9-E32DE808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9CD2C-2E97-CD36-AC51-F067A74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928EF-B1B9-4421-2FBB-0CEE7E6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4A18-8DAA-800A-DCB2-255CA29D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4FF9-AD2D-F9F7-02A9-B14218DB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2ABA0-4589-CBB0-B9C2-604F6B77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D120F-7EBA-1864-877C-3834ABBB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C48F0-51FE-D183-4234-307ECAB91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665BD-7D1D-E1F1-7320-F67FF498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50768C-3912-BC3C-CB2C-A1CB44FA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16FABD-D1D4-576A-D547-2796EBB9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2114-C75B-56E8-AB76-D4E640C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54B1D-5852-4734-EDFA-B33A833F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598E41-51B8-FA51-4DC6-7DDA024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F109E-1D95-7F5A-BD67-930C82AC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8178B1-569F-534D-C5E1-3FCCED19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EB929D-20C7-79B0-31C0-E232F4D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1803D-B8C0-7913-CE55-BB0DBA14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E61A5-B678-0E9F-C3AE-229740B8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7CF58-F208-EA63-7E03-5813D715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EF4F7-C4B5-869A-4F21-71AFC448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24DE6-BF2B-953A-7920-7FC10E9A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EFC9B-D011-D936-37F4-6B5A673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01CEB-080E-2D2E-ED86-CAEA40BB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3168-3869-5F75-DFCD-02B31CED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0ACCF-04E9-2C23-DD66-D2F03459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05D0B-BB46-9411-A8EA-DE2C7FEE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7033C-E41B-FF0E-FF70-1340FC60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C448E-5D8A-62CE-FC34-C20364C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85957-F1F6-7566-A254-A9D5BB7A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9F1DEC-72FC-831A-D908-471879AF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17826-492E-C6D9-393E-9944175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493B-29C2-9104-4BDF-CFF9F433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927F-F4D1-4136-9305-7757047F8367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F35A-5B12-FFBD-195D-17BFFB9C9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2E1B3-4DCE-D0A5-B8C0-69B01C00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C3EE-2514-48D3-9223-7CDA04BA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dEbwbl0AAAAJ&amp;hl=en&amp;oi=sra" TargetMode="External"/><Relationship Id="rId2" Type="http://schemas.openxmlformats.org/officeDocument/2006/relationships/hyperlink" Target="https://scholar.google.com/citations?user=feL7FagAAAAJ&amp;hl=en&amp;oi=s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whgFqWAAAAAJ&amp;hl=en&amp;oi=sra" TargetMode="External"/><Relationship Id="rId4" Type="http://schemas.openxmlformats.org/officeDocument/2006/relationships/hyperlink" Target="https://scholar.google.com/citations?user=lZmuNrEAAAAJ&amp;hl=en&amp;oi=sr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A9E52-E72A-A231-4037-F76F654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69" y="809073"/>
            <a:ext cx="10658061" cy="2689501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Subcutaneous insulin administration by deep reinforcement learning for</a:t>
            </a:r>
            <a:br>
              <a:rPr lang="en-US" altLang="zh-C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 control of type-2 diabetic patients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FAB42-87A1-1182-BD7E-811BB7CE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68" y="3863009"/>
            <a:ext cx="10505661" cy="18435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Computers in Biology and Medicine, 2022</a:t>
            </a:r>
          </a:p>
          <a:p>
            <a:pPr marL="0" indent="0" algn="ctr">
              <a:buNone/>
            </a:pPr>
            <a:r>
              <a:rPr lang="en-US" altLang="zh-CN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2"/>
              </a:rPr>
              <a:t>MA Raheb</a:t>
            </a:r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3"/>
              </a:rPr>
              <a:t>VR </a:t>
            </a:r>
            <a:r>
              <a:rPr lang="en-US" altLang="zh-CN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3"/>
              </a:rPr>
              <a:t>Niazmand</a:t>
            </a:r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N </a:t>
            </a:r>
            <a:r>
              <a:rPr lang="en-US" altLang="zh-CN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4"/>
              </a:rPr>
              <a:t>Eqra</a:t>
            </a:r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0" u="sng" dirty="0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R </a:t>
            </a:r>
            <a:r>
              <a:rPr lang="en-US" altLang="zh-CN" b="0" i="0" u="sng" dirty="0" err="1">
                <a:solidFill>
                  <a:srgbClr val="006621"/>
                </a:solidFill>
                <a:effectLst/>
                <a:latin typeface="Arial" panose="020B0604020202020204" pitchFamily="34" charset="0"/>
                <a:hlinkClick r:id="rId5"/>
              </a:rPr>
              <a:t>Vatankhah</a:t>
            </a:r>
            <a:endParaRPr lang="en-US" altLang="zh-CN" b="0" i="0" u="sng" dirty="0">
              <a:solidFill>
                <a:srgbClr val="006621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1800" b="0" i="1" dirty="0">
                <a:solidFill>
                  <a:srgbClr val="000000"/>
                </a:solidFill>
                <a:effectLst/>
                <a:latin typeface="CharisSIL-Italic"/>
              </a:rPr>
              <a:t>School of Mechanical Engineering, Shiraz University, Shiraz, Iran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harisSIL"/>
              </a:rPr>
            </a:br>
            <a:r>
              <a:rPr lang="en-US" altLang="zh-CN" sz="1800" b="0" i="1" dirty="0">
                <a:solidFill>
                  <a:srgbClr val="000000"/>
                </a:solidFill>
                <a:effectLst/>
                <a:latin typeface="CharisSIL-Italic"/>
              </a:rPr>
              <a:t>Department of IT and Computer Engineering, School of Electrical and Computer Engineering, Shiraz University, Shiraz, Iran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harisSIL-Italic"/>
              </a:rPr>
              <a:t>Department of Mechanical Engineering, Sharif University of Technology, Tehran, Iran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3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92DA4A-3FB5-2930-6686-F457B123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29" y="1133786"/>
            <a:ext cx="9861258" cy="375699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FBF68A3-B18D-4E4B-0AAB-99D5A9C7C054}"/>
              </a:ext>
            </a:extLst>
          </p:cNvPr>
          <p:cNvSpPr txBox="1">
            <a:spLocks/>
          </p:cNvSpPr>
          <p:nvPr/>
        </p:nvSpPr>
        <p:spPr>
          <a:xfrm>
            <a:off x="-66261" y="357083"/>
            <a:ext cx="2643809" cy="776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3000" b="1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F40C49-3FD6-2D3C-750B-2D315C8E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84" y="5062330"/>
            <a:ext cx="9812703" cy="17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6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A66EB0-536F-750B-5E3E-2FE31D2C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09" y="1030565"/>
            <a:ext cx="10387982" cy="5752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454AD9-B8C2-616A-1AA5-E8AEEF4C872A}"/>
              </a:ext>
            </a:extLst>
          </p:cNvPr>
          <p:cNvSpPr txBox="1"/>
          <p:nvPr/>
        </p:nvSpPr>
        <p:spPr>
          <a:xfrm>
            <a:off x="2825970" y="322679"/>
            <a:ext cx="654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code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63B8A0-7285-3C7C-377F-9F5D8F396F02}"/>
              </a:ext>
            </a:extLst>
          </p:cNvPr>
          <p:cNvSpPr txBox="1"/>
          <p:nvPr/>
        </p:nvSpPr>
        <p:spPr>
          <a:xfrm>
            <a:off x="2478657" y="4664015"/>
            <a:ext cx="8298611" cy="174253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D3CE96-AFB7-377D-E13B-6976D36DD1DB}"/>
              </a:ext>
            </a:extLst>
          </p:cNvPr>
          <p:cNvSpPr txBox="1"/>
          <p:nvPr/>
        </p:nvSpPr>
        <p:spPr>
          <a:xfrm>
            <a:off x="966157" y="1205395"/>
            <a:ext cx="9650085" cy="332634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3F939C-09D6-9FB1-F897-FA8EB96638DE}"/>
              </a:ext>
            </a:extLst>
          </p:cNvPr>
          <p:cNvSpPr txBox="1"/>
          <p:nvPr/>
        </p:nvSpPr>
        <p:spPr>
          <a:xfrm>
            <a:off x="138023" y="4706573"/>
            <a:ext cx="219686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Glucose-Insulin System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optimize the parameters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BC2C0A-4FEF-95F7-18C7-D82BA1B8BD78}"/>
              </a:ext>
            </a:extLst>
          </p:cNvPr>
          <p:cNvSpPr txBox="1"/>
          <p:nvPr/>
        </p:nvSpPr>
        <p:spPr>
          <a:xfrm>
            <a:off x="5791199" y="2868569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DQN model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Decide the optimal action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FDBC-5FFE-4441-5107-D8CA3A03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496" y="152401"/>
            <a:ext cx="6708914" cy="77525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Glucose-Insulin System</a:t>
            </a:r>
            <a:endParaRPr lang="zh-CN" altLang="en-US" sz="3000" b="1" i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107440-BECF-A724-4CFB-21BB4DD52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285" y="775252"/>
            <a:ext cx="9692716" cy="6082748"/>
          </a:xfrm>
        </p:spPr>
      </p:pic>
    </p:spTree>
    <p:extLst>
      <p:ext uri="{BB962C8B-B14F-4D97-AF65-F5344CB8AC3E}">
        <p14:creationId xmlns:p14="http://schemas.microsoft.com/office/powerpoint/2010/main" val="3883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F9B44E-9284-7D66-9A7D-958D3694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9" y="2664070"/>
            <a:ext cx="3478972" cy="1360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BF0512-7F9D-E5C9-B64A-17716714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04" y="1310395"/>
            <a:ext cx="8412985" cy="54283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41F2C8-256D-4F58-EBA5-83ADD03E958C}"/>
              </a:ext>
            </a:extLst>
          </p:cNvPr>
          <p:cNvSpPr txBox="1"/>
          <p:nvPr/>
        </p:nvSpPr>
        <p:spPr>
          <a:xfrm>
            <a:off x="397565" y="368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39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73DD-35EE-68CB-A94C-43AD024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F364-06B6-8B05-D7F0-6EE61F4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340D55-DAC5-7D4C-F234-AB1E65EB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" y="0"/>
            <a:ext cx="1219245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D247F1-E515-53B8-711A-CCD5743D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65" y="3090370"/>
            <a:ext cx="2286017" cy="1243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654EF6-D02F-8EF6-6F0E-E4D01E869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9" r="3244" b="8303"/>
          <a:stretch/>
        </p:blipFill>
        <p:spPr>
          <a:xfrm>
            <a:off x="6722631" y="1621803"/>
            <a:ext cx="2974180" cy="868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57438E-6A6F-E5BB-4547-99AC035E0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0" t="6332"/>
          <a:stretch/>
        </p:blipFill>
        <p:spPr>
          <a:xfrm>
            <a:off x="7787535" y="4262545"/>
            <a:ext cx="3768983" cy="12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BCE837-9180-651F-F0A7-BFC0F02E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6672"/>
            <a:ext cx="11184835" cy="6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EF52C5-D542-41BB-95CC-76B5F7C5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2" y="0"/>
            <a:ext cx="8412918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8BE3B03-5D1B-5E34-48FA-6E710F7C6EA5}"/>
              </a:ext>
            </a:extLst>
          </p:cNvPr>
          <p:cNvSpPr txBox="1">
            <a:spLocks/>
          </p:cNvSpPr>
          <p:nvPr/>
        </p:nvSpPr>
        <p:spPr>
          <a:xfrm>
            <a:off x="-198783" y="157575"/>
            <a:ext cx="3147391" cy="130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81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6A373A-AA63-E753-F213-3CBC1727317F}"/>
              </a:ext>
            </a:extLst>
          </p:cNvPr>
          <p:cNvSpPr txBox="1">
            <a:spLocks/>
          </p:cNvSpPr>
          <p:nvPr/>
        </p:nvSpPr>
        <p:spPr>
          <a:xfrm>
            <a:off x="-92765" y="3040648"/>
            <a:ext cx="2643809" cy="776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zh-CN" altLang="en-US" sz="30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4B494C-0875-27C1-A02A-3C694B5D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3" y="4035954"/>
            <a:ext cx="11945896" cy="1320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AF623D-8A8F-57DF-4FBF-17D0B874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3" y="6132712"/>
            <a:ext cx="5766864" cy="6208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902D8D4-D6BF-E183-8D1B-FA58B75F5FF6}"/>
              </a:ext>
            </a:extLst>
          </p:cNvPr>
          <p:cNvSpPr txBox="1">
            <a:spLocks/>
          </p:cNvSpPr>
          <p:nvPr/>
        </p:nvSpPr>
        <p:spPr>
          <a:xfrm>
            <a:off x="131681" y="5356009"/>
            <a:ext cx="2643809" cy="776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sz="3000" b="1" i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07F9D2-431F-BBCA-43C5-ADCFA1715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671" y="104402"/>
            <a:ext cx="9259042" cy="351516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D80E9D7-6F43-6D5D-790E-A0884E20AE06}"/>
              </a:ext>
            </a:extLst>
          </p:cNvPr>
          <p:cNvSpPr txBox="1">
            <a:spLocks/>
          </p:cNvSpPr>
          <p:nvPr/>
        </p:nvSpPr>
        <p:spPr>
          <a:xfrm>
            <a:off x="-92765" y="456474"/>
            <a:ext cx="2749826" cy="941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zh-CN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28648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79880C-F707-AA37-7874-466D98CB0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r="12262"/>
          <a:stretch/>
        </p:blipFill>
        <p:spPr>
          <a:xfrm>
            <a:off x="2286001" y="16237"/>
            <a:ext cx="9906000" cy="684176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4CED286-64A6-E0E1-A737-8ADCFCDB8E12}"/>
              </a:ext>
            </a:extLst>
          </p:cNvPr>
          <p:cNvSpPr txBox="1">
            <a:spLocks/>
          </p:cNvSpPr>
          <p:nvPr/>
        </p:nvSpPr>
        <p:spPr>
          <a:xfrm>
            <a:off x="-218661" y="2517187"/>
            <a:ext cx="2643809" cy="776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157999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118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CharisSIL</vt:lpstr>
      <vt:lpstr>CharisSIL-Italic</vt:lpstr>
      <vt:lpstr>等线</vt:lpstr>
      <vt:lpstr>等线 Light</vt:lpstr>
      <vt:lpstr>Arial</vt:lpstr>
      <vt:lpstr>Times New Roman</vt:lpstr>
      <vt:lpstr>Office 主题​​</vt:lpstr>
      <vt:lpstr>Subcutaneous insulin administration by deep reinforcement learning for blood glucose level control of type-2 diabetic patients </vt:lpstr>
      <vt:lpstr>PowerPoint 演示文稿</vt:lpstr>
      <vt:lpstr>Glucose-Insulin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Subcutaneous insulin administration by deep reinforcement learning for blood glucose level control of type-2 diabetic patients </dc:title>
  <dc:creator>颖 冯</dc:creator>
  <cp:lastModifiedBy>颖 冯</cp:lastModifiedBy>
  <cp:revision>12</cp:revision>
  <dcterms:created xsi:type="dcterms:W3CDTF">2024-03-19T04:00:17Z</dcterms:created>
  <dcterms:modified xsi:type="dcterms:W3CDTF">2024-03-19T10:46:26Z</dcterms:modified>
</cp:coreProperties>
</file>