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C1039-6203-5825-19EC-81FE8FF4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0869A-F55B-7635-A6CA-2D6773E74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D7560-8BB9-3777-8DF1-31815E8E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F521F-E062-6CC9-9F8B-210A967C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EB966-1372-B904-9A9F-1BAC9402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3EE88-3516-7262-5DF5-3A2B2BB6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E4F3F-517D-D775-7761-F5A2EBE0A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84468-F909-31AD-1FAC-BC6F1E1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FCF19-2553-27F0-19D2-CAA8B198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97978-7201-44C7-4ABC-FEB6333D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9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FDDC39-6E70-0149-F76E-75FBEA017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4CE26-EB23-0940-402F-9E92921D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797F-F203-AF90-3A7A-CAC401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F6AFB-20EA-D185-422C-4997BBAF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CE397-05DF-E250-09D4-F4295A37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3345-FA4F-458E-E89A-0BF602B2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7876E-F0AC-2252-91F1-09415E3D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AD98-2F5C-929D-BDEE-C80DE5BC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7430E-371E-75B9-6AEF-076F64E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AAEB2-E912-D99E-00E7-D6052FAF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E7998-ED0F-10C7-65A9-9B03B6D6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D12EB-4A59-2E4A-8290-268EF0D3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DA64C-EF13-F483-693F-F5C144AA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3FAF9-AA72-D89C-5F5E-BF77228C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35A89-5B56-E41B-C925-8D1EEA8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1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5E9E4-329C-AD24-8940-B67DF636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BC395-7D27-DE1B-1E21-D3CA7E64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DB306-9EC6-61E5-CC6C-BBBEE4BA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1047E-B062-95BE-A682-1CBD4F13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38345-22F7-DD12-9405-F6D2C5C7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E63E-B476-F8F0-F6C5-7FF8F157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B06A-2EE8-C544-9EE2-ADA4A9BE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F132B-D73F-F2F2-6FF1-F00F3BDA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C712B-7EAD-8EBB-DBDE-EB1AC059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F22AA3-5ACE-BC7F-4699-03D0EB32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067AF0-7890-5F06-6232-50BD76B48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B1669F-C25E-4CE5-3045-46608A9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200F57-556F-BD18-936A-5241D9D9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4663F-DD11-DA29-F397-A26BC285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5574-40FA-8803-6876-BF390A2F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4AE87-0B3B-115D-201C-5C4819E5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2CE447-B9E1-26FF-CF65-893FF037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43333D-2429-3C6E-F529-B3EDE564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BD453A-19B8-1DDF-3E0A-F14F37B7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896C2-C326-B3D2-E5DF-73775C43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83697-FB27-0308-C53C-3E202EA1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56A84-5B2B-0F00-AB1F-4A2060B3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FC3FA-02C8-9678-6B2E-38303BE7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028F6-09D0-A14E-F431-A4FC1801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D5704-645E-6142-1C8C-31726333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1A0CB-06E8-FB31-6F82-0597B98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50B5-1B46-22DA-A8F9-C75F1C44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9207-3A4F-EEE1-B702-6098A90E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3EB6BE-6BA4-02DA-D8FE-31C98C335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7503A-F8B9-26F8-3712-C1C0952E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7EED8-2B3B-6710-FC39-FFDC3F17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879F1-4D9E-B06B-8770-B3D47F0F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F3E7B-8054-2CC8-F269-17A66F25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F4CA7E-899E-FF56-A4F2-0C401E90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FD769-FA35-C275-EB7D-2AEACBCB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A5187-2E6B-496E-03CD-7F102F936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85C8-8228-473C-BCE9-67E5902032D3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60AC-DB0B-5776-1D2E-A42FA720C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8DB0C-9C67-4D99-4938-ABF45D56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1B3B-EABF-4924-A278-289B698CE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9377-3AB3-0966-7DBA-B3337F149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5" y="894660"/>
            <a:ext cx="9919253" cy="1783431"/>
          </a:xfrm>
        </p:spPr>
        <p:txBody>
          <a:bodyPr>
            <a:normAutofit/>
          </a:bodyPr>
          <a:lstStyle/>
          <a:p>
            <a:r>
              <a:rPr lang="en-US" altLang="zh-C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and efficient parameter estimation</a:t>
            </a:r>
            <a:br>
              <a:rPr lang="en-US" altLang="zh-C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dynamic models of biological systems</a:t>
            </a:r>
            <a:endParaRPr lang="zh-CN" altLang="en-US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CA89EF-0F9A-A039-5CFA-D582F9619CDF}"/>
              </a:ext>
            </a:extLst>
          </p:cNvPr>
          <p:cNvSpPr txBox="1"/>
          <p:nvPr/>
        </p:nvSpPr>
        <p:spPr>
          <a:xfrm>
            <a:off x="1900632" y="3300453"/>
            <a:ext cx="79772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Gábor</a:t>
            </a:r>
            <a:r>
              <a:rPr lang="en-US" altLang="zh-C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Banga, J. R. (2015). </a:t>
            </a:r>
          </a:p>
          <a:p>
            <a:pPr algn="ctr"/>
            <a:r>
              <a:rPr lang="en-US" altLang="zh-CN" sz="3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BMC systems biology</a:t>
            </a:r>
            <a:r>
              <a:rPr lang="en-US" altLang="zh-C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3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3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1-25.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26C709-FB15-AB9B-FFCA-1622DF11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9" y="110661"/>
            <a:ext cx="11834782" cy="68068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7243BF-ECEF-58FE-F37B-6D0B3629F454}"/>
              </a:ext>
            </a:extLst>
          </p:cNvPr>
          <p:cNvSpPr txBox="1"/>
          <p:nvPr/>
        </p:nvSpPr>
        <p:spPr>
          <a:xfrm>
            <a:off x="210643" y="304568"/>
            <a:ext cx="235783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83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937753-D800-A72E-72F3-ECC92BE5E702}"/>
              </a:ext>
            </a:extLst>
          </p:cNvPr>
          <p:cNvSpPr txBox="1"/>
          <p:nvPr/>
        </p:nvSpPr>
        <p:spPr>
          <a:xfrm>
            <a:off x="0" y="178672"/>
            <a:ext cx="464628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zh-CN" altLang="en-US" sz="3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53F38C-AB3E-5192-1464-74C264F5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6" y="942135"/>
            <a:ext cx="5038535" cy="19815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9DA547-19A6-F447-661F-7212732F5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2" t="7533" r="10389"/>
          <a:stretch/>
        </p:blipFill>
        <p:spPr>
          <a:xfrm>
            <a:off x="5930348" y="48752"/>
            <a:ext cx="4631635" cy="24465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9D34ED-DF1B-6598-E619-DA7E02C3C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4" y="2870430"/>
            <a:ext cx="7268333" cy="39875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CB11D26-58FA-1AB5-6FCC-E754911B3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617" y="2442246"/>
            <a:ext cx="4336669" cy="4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B6F73F-CECD-784A-F26A-E42DE1D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1"/>
            <a:ext cx="9454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687E58-7BCC-CD9A-B9FA-BCDBE2DE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0" y="4623"/>
            <a:ext cx="10369826" cy="6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DAAF77-19E0-D7C6-B221-B27C82E69F11}"/>
              </a:ext>
            </a:extLst>
          </p:cNvPr>
          <p:cNvSpPr txBox="1"/>
          <p:nvPr/>
        </p:nvSpPr>
        <p:spPr>
          <a:xfrm>
            <a:off x="845173" y="105785"/>
            <a:ext cx="3056018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</a:t>
            </a:r>
            <a:endParaRPr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0376EF-ED61-9BE5-4B5A-C705319A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01"/>
            <a:ext cx="5429199" cy="5831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ADFA9A-B840-A356-9DB9-C8FE39BB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00" y="0"/>
            <a:ext cx="6762799" cy="52435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6CC946-15BB-CB97-BB3D-DE4A1E66368B}"/>
              </a:ext>
            </a:extLst>
          </p:cNvPr>
          <p:cNvSpPr txBox="1"/>
          <p:nvPr/>
        </p:nvSpPr>
        <p:spPr>
          <a:xfrm>
            <a:off x="5506278" y="5440882"/>
            <a:ext cx="6626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take meal plan into consideration?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70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543939-97B9-2D1B-BBE4-F090401DC95A}"/>
              </a:ext>
            </a:extLst>
          </p:cNvPr>
          <p:cNvSpPr txBox="1"/>
          <p:nvPr/>
        </p:nvSpPr>
        <p:spPr>
          <a:xfrm>
            <a:off x="0" y="178672"/>
            <a:ext cx="46462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 with Regulation Part</a:t>
            </a:r>
            <a:endParaRPr lang="zh-CN" altLang="en-US" sz="3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E574E-B7D3-90DC-0C2D-04DCFC0A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669" y="648052"/>
            <a:ext cx="4974985" cy="19749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329A09-1115-533B-65F0-546899B43354}"/>
              </a:ext>
            </a:extLst>
          </p:cNvPr>
          <p:cNvSpPr txBox="1"/>
          <p:nvPr/>
        </p:nvSpPr>
        <p:spPr>
          <a:xfrm>
            <a:off x="1351722" y="1635549"/>
            <a:ext cx="5128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Maximize Likelihood Function</a:t>
            </a:r>
            <a:endParaRPr lang="zh-CN" altLang="en-US" sz="2400" i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FB59B7A-B4EF-5B05-FBD4-F5375CC47C4D}"/>
              </a:ext>
            </a:extLst>
          </p:cNvPr>
          <p:cNvSpPr/>
          <p:nvPr/>
        </p:nvSpPr>
        <p:spPr>
          <a:xfrm>
            <a:off x="3366052" y="2279374"/>
            <a:ext cx="344557" cy="590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B1893D-1D92-5C23-B6F5-20C6F216013B}"/>
              </a:ext>
            </a:extLst>
          </p:cNvPr>
          <p:cNvSpPr txBox="1"/>
          <p:nvPr/>
        </p:nvSpPr>
        <p:spPr>
          <a:xfrm>
            <a:off x="1921565" y="3006080"/>
            <a:ext cx="323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Cost Function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CC414A-6789-96AE-044E-F32367B4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8" y="3414009"/>
            <a:ext cx="6776648" cy="9874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3AF19CD-303C-7B32-AAC9-4BEDA313C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74"/>
          <a:stretch/>
        </p:blipFill>
        <p:spPr>
          <a:xfrm>
            <a:off x="7022046" y="2957686"/>
            <a:ext cx="4757530" cy="2608718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0D0BB5AB-02CD-A5AC-CC00-C7F991D5ED7B}"/>
              </a:ext>
            </a:extLst>
          </p:cNvPr>
          <p:cNvSpPr/>
          <p:nvPr/>
        </p:nvSpPr>
        <p:spPr>
          <a:xfrm>
            <a:off x="3366051" y="4641309"/>
            <a:ext cx="344557" cy="590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6F4300-F81E-7734-ED4C-CBB25C3F6078}"/>
              </a:ext>
            </a:extLst>
          </p:cNvPr>
          <p:cNvSpPr txBox="1"/>
          <p:nvPr/>
        </p:nvSpPr>
        <p:spPr>
          <a:xfrm>
            <a:off x="523459" y="5344563"/>
            <a:ext cx="6029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Prevent Overfitting</a:t>
            </a:r>
            <a:endParaRPr lang="zh-CN" altLang="en-US" sz="2400" i="1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4C2169A-2B0C-4E9A-9942-8A83A69EE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9" y="5806228"/>
            <a:ext cx="6622877" cy="89684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A059849-A75E-5F84-486D-0166100498FA}"/>
              </a:ext>
            </a:extLst>
          </p:cNvPr>
          <p:cNvSpPr txBox="1"/>
          <p:nvPr/>
        </p:nvSpPr>
        <p:spPr>
          <a:xfrm>
            <a:off x="7208508" y="5533681"/>
            <a:ext cx="45843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∈ R+ is the non-negative regularization parameter and Ț(·) the regularization penalty function.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CEB3DCD8-4C87-CEAC-69B2-1A1E292030D5}"/>
              </a:ext>
            </a:extLst>
          </p:cNvPr>
          <p:cNvSpPr/>
          <p:nvPr/>
        </p:nvSpPr>
        <p:spPr>
          <a:xfrm>
            <a:off x="5446642" y="4094923"/>
            <a:ext cx="3034752" cy="192780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the value of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5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E0D4F8-8961-98A8-3EDD-8EA805CE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16351" cy="5830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44678-61DF-F5D6-D1AE-E0540C5D8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04"/>
          <a:stretch/>
        </p:blipFill>
        <p:spPr>
          <a:xfrm>
            <a:off x="4750905" y="4538869"/>
            <a:ext cx="7441096" cy="23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DF8E2F7-0F50-2BA7-1733-0964A7B7AB0A}"/>
              </a:ext>
            </a:extLst>
          </p:cNvPr>
          <p:cNvSpPr txBox="1"/>
          <p:nvPr/>
        </p:nvSpPr>
        <p:spPr>
          <a:xfrm>
            <a:off x="404192" y="348734"/>
            <a:ext cx="35714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sz="35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351249-CB0B-2B7F-D0E0-BCC2ED2B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" y="2337358"/>
            <a:ext cx="12064852" cy="29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93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Robust and efficient parameter estimation in dynamic models of biological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in Dynamic System</dc:title>
  <dc:creator>颖 冯</dc:creator>
  <cp:lastModifiedBy>颖 冯</cp:lastModifiedBy>
  <cp:revision>27</cp:revision>
  <dcterms:created xsi:type="dcterms:W3CDTF">2024-03-26T08:01:35Z</dcterms:created>
  <dcterms:modified xsi:type="dcterms:W3CDTF">2024-03-26T09:19:38Z</dcterms:modified>
</cp:coreProperties>
</file>