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3FEA0-A54B-4395-A3B1-F17950B912FA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A72C6-6EDB-49DC-8831-9A7787A4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2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A25F5-F201-3AB3-E55B-35FCA20B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10A25A-D6EB-D6C6-6D64-FA8222E8F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431B93-5F54-DD2F-674E-33B863F02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029030dc-a7b8-4b08-84f7-8538096bc74a.source.5.zh-Hans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99E35-8B66-ABFE-52C5-C9A3CA99F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4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7552-1731-93F4-2682-3977C89DD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F2D40-E06A-DB70-D977-75FBA650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85D3D-8616-055F-25A4-E4D4EEEC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0544E-F315-FD07-27D3-12C975D3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86292-B0DF-E23F-FF3B-B04DAFAF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6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CA43-2C67-CE4F-41DC-8F3BFE53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9A589-405A-82BD-1F30-38A92AF7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C9845-BD68-1123-E2EF-5058FF3D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44D7-722F-4064-C85E-32644083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6729D-E80F-7998-F060-7F8CC60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57D7D-576C-6671-B7DC-B450D2290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FC106-77F4-5964-E4C4-188902A6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29F89-A0E0-44F7-3B54-C794B8BD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7FB80-1025-ED80-B190-E74C2C1A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F347-2463-7666-ED5A-EE95EA9F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7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4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D5F74-5C02-1FA6-95BB-B82E604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CE40E-C658-0E24-3967-482A4939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34EA3-AD9C-F22D-C157-C9D98F68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1485D-0372-514C-0AB5-5FBA668F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960B7-D8A1-5954-C6CB-1F7938E5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F8BC-8433-177D-5970-5B05880B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85C46-FEF1-E709-029B-2007ADB5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94DAE-7933-9D49-E80A-5B41FC0D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7949F-29DF-9289-D254-53C957E8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FB8F8-1E8F-2EB5-EA79-540D2EE2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038A3-641F-9BDE-D9E4-656D568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EEDF9-C6FC-885D-9C12-C3F0718E2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580E3-3FDF-A5F7-7ABA-2B8BADF6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1EFAE-2DB1-33B1-9D40-7A255F4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1C60D-214B-C014-53E5-2C4462B7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1ECCC-80E7-36AA-3C51-234D4A6F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CAAAF-4CDE-0DDE-72D2-364B353C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B6125-83D0-5C0C-9D68-53F46722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DE3D12-0FF1-22D6-3B36-59AAF8EB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FB218-BF9F-FBF9-F708-3A894C184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F9B1F-7886-F333-2F56-B516F831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A307F-74D1-0E16-E43D-9C308C8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C5FA0-C029-009D-9A7C-43058C24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E8419-C103-42A8-11B6-2547C2AB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A812F-84F2-341D-29EC-7979446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E7ECF-9B58-F713-FA2B-63D00183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70982-72D5-B3E4-8F69-61D1381C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0F7E38-248C-063C-7B60-4266993F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33CBF2-664C-80D2-36AD-379EC9CE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95E3D-56A9-34DA-1036-A38659F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7281F-60A3-C57C-3603-E0DC6D18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3C16-669E-4B88-8AE6-9638BBC5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D3287-C1CE-D192-7B45-463018E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4D6B7-79CA-666C-AFDA-C071B731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FD1FD-437A-9E12-2C92-60385679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0B2C3-4D62-A855-F206-FBB5E4F1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15BC6-44E1-3CC4-E7CC-BC2386A3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36227-E204-FC8C-CA97-74DC254E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2B7D0-D6BC-A00F-45B1-6695264A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DF701-7EFF-A53C-4CD2-7D8CDC44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10203-BA47-EB71-DB5C-140C4673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77F7C-1ABC-1F6B-F98C-C15B269F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2B933-E030-41F7-D7F2-18AAB8FC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A49A2-73F5-D0F8-9BB3-A4117E46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E48D7-CB2A-32E3-5C51-8171B143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641B3-75F4-B71C-F0A0-8DA8DB17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2A2C-CDF1-4E08-A35F-48EBAE51232F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3652E-1FD9-E874-6E78-789FBA48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E45FE-97DC-5AC1-1ACD-37BB2410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80F6-E170-4807-8E97-1DF21AB14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C6461-DF89-E935-3535-BB3EF0FD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9967" y="1041400"/>
            <a:ext cx="12947374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reinforcement learning in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6A84D-B2CD-4CF9-A783-C6D50261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7" y="3823561"/>
            <a:ext cx="10598365" cy="10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BB20-306A-3968-CEB1-970FB761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046AA73-5F54-03FC-D23C-1E65C2BE7F20}"/>
              </a:ext>
            </a:extLst>
          </p:cNvPr>
          <p:cNvSpPr txBox="1"/>
          <p:nvPr/>
        </p:nvSpPr>
        <p:spPr>
          <a:xfrm>
            <a:off x="708915" y="986497"/>
            <a:ext cx="11106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Reinforcement learning provides tools to optimize decisions for outcomes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57F21C-5B16-D57C-F275-807C69ABCF22}"/>
              </a:ext>
            </a:extLst>
          </p:cNvPr>
          <p:cNvSpPr txBox="1"/>
          <p:nvPr/>
        </p:nvSpPr>
        <p:spPr>
          <a:xfrm>
            <a:off x="430893" y="2267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B97297-E6D0-6801-FD57-D5F0B9974D4A}"/>
              </a:ext>
            </a:extLst>
          </p:cNvPr>
          <p:cNvSpPr/>
          <p:nvPr/>
        </p:nvSpPr>
        <p:spPr>
          <a:xfrm>
            <a:off x="2300515" y="1758786"/>
            <a:ext cx="5472793" cy="1200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interactions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(decision maker &amp; environment)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(Histories)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9A1E748-DDF4-B344-719E-E3EDF4FEBB27}"/>
              </a:ext>
            </a:extLst>
          </p:cNvPr>
          <p:cNvSpPr/>
          <p:nvPr/>
        </p:nvSpPr>
        <p:spPr>
          <a:xfrm>
            <a:off x="8292194" y="3191942"/>
            <a:ext cx="1924050" cy="1031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Algorithm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C203B1-2BAC-C38D-008E-FCD73D6F4A06}"/>
              </a:ext>
            </a:extLst>
          </p:cNvPr>
          <p:cNvSpPr/>
          <p:nvPr/>
        </p:nvSpPr>
        <p:spPr>
          <a:xfrm>
            <a:off x="8504919" y="4983752"/>
            <a:ext cx="1498600" cy="772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69C05F0-E8BF-694E-60CF-7F072DB4AEB7}"/>
              </a:ext>
            </a:extLst>
          </p:cNvPr>
          <p:cNvSpPr/>
          <p:nvPr/>
        </p:nvSpPr>
        <p:spPr>
          <a:xfrm>
            <a:off x="3207666" y="4825672"/>
            <a:ext cx="3853543" cy="10279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&amp; outcomes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(rewards)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6EDC9F-9FB0-7AE6-B85F-B47206A523BF}"/>
              </a:ext>
            </a:extLst>
          </p:cNvPr>
          <p:cNvCxnSpPr>
            <a:cxnSpLocks/>
          </p:cNvCxnSpPr>
          <p:nvPr/>
        </p:nvCxnSpPr>
        <p:spPr>
          <a:xfrm flipV="1">
            <a:off x="1960335" y="5456171"/>
            <a:ext cx="1226457" cy="2998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700C7D3-E387-FD13-B492-5603B6947413}"/>
              </a:ext>
            </a:extLst>
          </p:cNvPr>
          <p:cNvSpPr txBox="1"/>
          <p:nvPr/>
        </p:nvSpPr>
        <p:spPr>
          <a:xfrm>
            <a:off x="-332015" y="5737798"/>
            <a:ext cx="458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Clinician input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(align with clinical goal)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66D5E50-5749-A97F-A8A2-1252BE9BD914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254219" y="4223268"/>
            <a:ext cx="0" cy="760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19697A-48A4-F4A2-C9EB-83BBAD8E4AD7}"/>
              </a:ext>
            </a:extLst>
          </p:cNvPr>
          <p:cNvCxnSpPr>
            <a:cxnSpLocks/>
            <a:stCxn id="39" idx="1"/>
            <a:endCxn id="40" idx="3"/>
          </p:cNvCxnSpPr>
          <p:nvPr/>
        </p:nvCxnSpPr>
        <p:spPr>
          <a:xfrm flipH="1" flipV="1">
            <a:off x="7061209" y="5339662"/>
            <a:ext cx="1443710" cy="30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1082C10-6857-6AD4-C9B6-5CD372D6D0F7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7773308" y="2358861"/>
            <a:ext cx="1480911" cy="8330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D754D32-9858-DD6A-28E2-4C32ABCE6939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134438" y="3979711"/>
            <a:ext cx="3221001" cy="8459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6F21812-5F26-26DC-AE43-F8476C63B60B}"/>
              </a:ext>
            </a:extLst>
          </p:cNvPr>
          <p:cNvSpPr txBox="1"/>
          <p:nvPr/>
        </p:nvSpPr>
        <p:spPr>
          <a:xfrm>
            <a:off x="3478893" y="4025023"/>
            <a:ext cx="6696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 different rewards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A29D24A-646F-0FC6-C63F-77FD3369877F}"/>
              </a:ext>
            </a:extLst>
          </p:cNvPr>
          <p:cNvSpPr txBox="1"/>
          <p:nvPr/>
        </p:nvSpPr>
        <p:spPr>
          <a:xfrm>
            <a:off x="8015063" y="1871945"/>
            <a:ext cx="6262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EBED603-C6F5-81B3-E88A-7938A93A3D0D}"/>
              </a:ext>
            </a:extLst>
          </p:cNvPr>
          <p:cNvSpPr txBox="1"/>
          <p:nvPr/>
        </p:nvSpPr>
        <p:spPr>
          <a:xfrm>
            <a:off x="9439728" y="4308975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EE64548-3AA9-74E8-E32D-665F67E6DE52}"/>
              </a:ext>
            </a:extLst>
          </p:cNvPr>
          <p:cNvSpPr txBox="1"/>
          <p:nvPr/>
        </p:nvSpPr>
        <p:spPr>
          <a:xfrm>
            <a:off x="6313035" y="3481393"/>
            <a:ext cx="8378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(Long/short term)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B660-30B3-B9D2-B8A2-9E75DF52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44" y="0"/>
            <a:ext cx="6469811" cy="1075426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Key Questions to be considered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形 5" descr="问号 纯色填充">
            <a:extLst>
              <a:ext uri="{FF2B5EF4-FFF2-40B4-BE49-F238E27FC236}">
                <a16:creationId xmlns:a16="http://schemas.microsoft.com/office/drawing/2014/main" id="{F4D7DCC9-BEE1-1093-0865-52401B3F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4" y="1075426"/>
            <a:ext cx="698739" cy="6987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38CD67-B5B3-2947-9955-243EE75C0D23}"/>
              </a:ext>
            </a:extLst>
          </p:cNvPr>
          <p:cNvSpPr txBox="1"/>
          <p:nvPr/>
        </p:nvSpPr>
        <p:spPr>
          <a:xfrm>
            <a:off x="902897" y="1223871"/>
            <a:ext cx="9195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the Ai given access to all variables that influence decision making?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图形 8" descr="问号 纯色填充">
            <a:extLst>
              <a:ext uri="{FF2B5EF4-FFF2-40B4-BE49-F238E27FC236}">
                <a16:creationId xmlns:a16="http://schemas.microsoft.com/office/drawing/2014/main" id="{C91E2551-1976-5B4D-EC64-4E6E81C8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2" y="2773180"/>
            <a:ext cx="698739" cy="698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EC2B0E-DE06-8AB9-72D2-8AC99F5EFB3D}"/>
              </a:ext>
            </a:extLst>
          </p:cNvPr>
          <p:cNvSpPr txBox="1"/>
          <p:nvPr/>
        </p:nvSpPr>
        <p:spPr>
          <a:xfrm>
            <a:off x="963281" y="28965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big was that big data, really?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图形 11" descr="问号 纯色填充">
            <a:extLst>
              <a:ext uri="{FF2B5EF4-FFF2-40B4-BE49-F238E27FC236}">
                <a16:creationId xmlns:a16="http://schemas.microsoft.com/office/drawing/2014/main" id="{08FB6ED4-824E-E3D6-DB6E-AB22B05C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42" y="4935390"/>
            <a:ext cx="698739" cy="6987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E5346B-B9FF-BD78-3728-947FF1C87DC5}"/>
              </a:ext>
            </a:extLst>
          </p:cNvPr>
          <p:cNvSpPr txBox="1"/>
          <p:nvPr/>
        </p:nvSpPr>
        <p:spPr>
          <a:xfrm>
            <a:off x="917267" y="5053926"/>
            <a:ext cx="6581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Ai behave prospectively as intended?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BA239C-D5BB-3E60-D900-55C5F057A3F8}"/>
              </a:ext>
            </a:extLst>
          </p:cNvPr>
          <p:cNvSpPr txBox="1"/>
          <p:nvPr/>
        </p:nvSpPr>
        <p:spPr>
          <a:xfrm>
            <a:off x="1493806" y="4299427"/>
            <a:ext cx="11320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 is more reliable for refining existing practices than discovering new treatment approaches. 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enough effective sample) 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DC5F20-0B98-7A48-68ED-7AE907F8EE20}"/>
              </a:ext>
            </a:extLst>
          </p:cNvPr>
          <p:cNvSpPr txBox="1"/>
          <p:nvPr/>
        </p:nvSpPr>
        <p:spPr>
          <a:xfrm>
            <a:off x="3186023" y="6270089"/>
            <a:ext cx="65162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 by interpretable machine learning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形 25" descr="感叹号 纯色填充">
            <a:extLst>
              <a:ext uri="{FF2B5EF4-FFF2-40B4-BE49-F238E27FC236}">
                <a16:creationId xmlns:a16="http://schemas.microsoft.com/office/drawing/2014/main" id="{C21607A5-95C4-D56C-0346-486FB8ADF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59" y="1742544"/>
            <a:ext cx="565030" cy="48352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0FCA88-E5FC-90F8-1833-D888BBBA3B01}"/>
              </a:ext>
            </a:extLst>
          </p:cNvPr>
          <p:cNvSpPr txBox="1"/>
          <p:nvPr/>
        </p:nvSpPr>
        <p:spPr>
          <a:xfrm>
            <a:off x="1430546" y="1796229"/>
            <a:ext cx="6386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sz="1800" b="1" dirty="0">
                <a:solidFill>
                  <a:srgbClr val="C00000"/>
                </a:solidFill>
              </a:rPr>
              <a:t>e conscientious of possible confounding factors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1" name="箭头: 虚尾 30">
            <a:extLst>
              <a:ext uri="{FF2B5EF4-FFF2-40B4-BE49-F238E27FC236}">
                <a16:creationId xmlns:a16="http://schemas.microsoft.com/office/drawing/2014/main" id="{6A2A4E1E-0ADD-1FAF-4E5D-B59458CA6FCB}"/>
              </a:ext>
            </a:extLst>
          </p:cNvPr>
          <p:cNvSpPr/>
          <p:nvPr/>
        </p:nvSpPr>
        <p:spPr>
          <a:xfrm>
            <a:off x="783560" y="2419260"/>
            <a:ext cx="565029" cy="2991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7736A4-6A00-CD28-8524-AC339D548B7B}"/>
              </a:ext>
            </a:extLst>
          </p:cNvPr>
          <p:cNvSpPr txBox="1"/>
          <p:nvPr/>
        </p:nvSpPr>
        <p:spPr>
          <a:xfrm>
            <a:off x="1430546" y="2368817"/>
            <a:ext cx="9093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into account any information that was used by clinicians in their decision making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形 34" descr="灯泡和齿轮 纯色填充">
            <a:extLst>
              <a:ext uri="{FF2B5EF4-FFF2-40B4-BE49-F238E27FC236}">
                <a16:creationId xmlns:a16="http://schemas.microsoft.com/office/drawing/2014/main" id="{32EC8A55-EBED-47F2-4AD6-9C267110C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700" y="3514539"/>
            <a:ext cx="486747" cy="48674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1B5437F-D57F-7802-1A15-600EC4172DE4}"/>
              </a:ext>
            </a:extLst>
          </p:cNvPr>
          <p:cNvSpPr txBox="1"/>
          <p:nvPr/>
        </p:nvSpPr>
        <p:spPr>
          <a:xfrm>
            <a:off x="1430546" y="3536206"/>
            <a:ext cx="10870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number of patient histories for which the proposed and observed treatment policies agree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A78E0F49-7259-947C-BD31-1C19DE79EF19}"/>
              </a:ext>
            </a:extLst>
          </p:cNvPr>
          <p:cNvSpPr/>
          <p:nvPr/>
        </p:nvSpPr>
        <p:spPr>
          <a:xfrm>
            <a:off x="824615" y="4468741"/>
            <a:ext cx="565029" cy="2991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9" name="图形 38" descr="感叹号 纯色填充">
            <a:extLst>
              <a:ext uri="{FF2B5EF4-FFF2-40B4-BE49-F238E27FC236}">
                <a16:creationId xmlns:a16="http://schemas.microsoft.com/office/drawing/2014/main" id="{0C024E54-A58D-9F8E-F3E0-93D0D1BF8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59" y="5647601"/>
            <a:ext cx="565030" cy="48352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8EAA844B-5C2A-DF45-1FC8-BAED338AC60A}"/>
              </a:ext>
            </a:extLst>
          </p:cNvPr>
          <p:cNvSpPr txBox="1"/>
          <p:nvPr/>
        </p:nvSpPr>
        <p:spPr>
          <a:xfrm>
            <a:off x="1430546" y="5669479"/>
            <a:ext cx="10433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Interrogate RL-learned policies to assess whether they will behave prospectively as intended. 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圆角右 47">
            <a:extLst>
              <a:ext uri="{FF2B5EF4-FFF2-40B4-BE49-F238E27FC236}">
                <a16:creationId xmlns:a16="http://schemas.microsoft.com/office/drawing/2014/main" id="{F0A17C7C-7390-6C1E-F912-D48F04B69C2F}"/>
              </a:ext>
            </a:extLst>
          </p:cNvPr>
          <p:cNvSpPr/>
          <p:nvPr/>
        </p:nvSpPr>
        <p:spPr>
          <a:xfrm flipV="1">
            <a:off x="2098620" y="6124924"/>
            <a:ext cx="1087403" cy="483529"/>
          </a:xfrm>
          <a:prstGeom prst="bentArrow">
            <a:avLst>
              <a:gd name="adj1" fmla="val 25000"/>
              <a:gd name="adj2" fmla="val 22844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3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180</Words>
  <Application>Microsoft Office PowerPoint</Application>
  <PresentationFormat>宽屏</PresentationFormat>
  <Paragraphs>30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Guidelines for reinforcement learning in healthcare</vt:lpstr>
      <vt:lpstr>PowerPoint 演示文稿</vt:lpstr>
      <vt:lpstr>Three Key Questions to be considered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reinforcement learning in healthcare</dc:title>
  <dc:creator>颖 冯</dc:creator>
  <cp:lastModifiedBy>颖 冯</cp:lastModifiedBy>
  <cp:revision>27</cp:revision>
  <dcterms:created xsi:type="dcterms:W3CDTF">2024-02-29T05:39:17Z</dcterms:created>
  <dcterms:modified xsi:type="dcterms:W3CDTF">2024-03-04T02:15:52Z</dcterms:modified>
</cp:coreProperties>
</file>