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58"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40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EA86E0-BEB2-092C-756D-977B7D35B35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F5B8904-A69E-5B2E-48BD-106E0F1F25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05CF793-127B-C13B-4615-1B54AD381AAC}"/>
              </a:ext>
            </a:extLst>
          </p:cNvPr>
          <p:cNvSpPr>
            <a:spLocks noGrp="1"/>
          </p:cNvSpPr>
          <p:nvPr>
            <p:ph type="dt" sz="half" idx="10"/>
          </p:nvPr>
        </p:nvSpPr>
        <p:spPr/>
        <p:txBody>
          <a:bodyPr/>
          <a:lstStyle/>
          <a:p>
            <a:fld id="{F9964D93-A16B-4332-B973-14EA5FA1D916}" type="datetimeFigureOut">
              <a:rPr lang="zh-CN" altLang="en-US" smtClean="0"/>
              <a:t>2024/4/2</a:t>
            </a:fld>
            <a:endParaRPr lang="zh-CN" altLang="en-US"/>
          </a:p>
        </p:txBody>
      </p:sp>
      <p:sp>
        <p:nvSpPr>
          <p:cNvPr id="5" name="页脚占位符 4">
            <a:extLst>
              <a:ext uri="{FF2B5EF4-FFF2-40B4-BE49-F238E27FC236}">
                <a16:creationId xmlns:a16="http://schemas.microsoft.com/office/drawing/2014/main" id="{C8A05760-C265-3DCF-FAE7-B1C96B0A26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7D00573-E557-E710-1A5A-3CFCEF128A4E}"/>
              </a:ext>
            </a:extLst>
          </p:cNvPr>
          <p:cNvSpPr>
            <a:spLocks noGrp="1"/>
          </p:cNvSpPr>
          <p:nvPr>
            <p:ph type="sldNum" sz="quarter" idx="12"/>
          </p:nvPr>
        </p:nvSpPr>
        <p:spPr/>
        <p:txBody>
          <a:bodyPr/>
          <a:lstStyle/>
          <a:p>
            <a:fld id="{199F6488-46A8-47A0-9B25-847A4C45C0C7}" type="slidenum">
              <a:rPr lang="zh-CN" altLang="en-US" smtClean="0"/>
              <a:t>‹#›</a:t>
            </a:fld>
            <a:endParaRPr lang="zh-CN" altLang="en-US"/>
          </a:p>
        </p:txBody>
      </p:sp>
    </p:spTree>
    <p:extLst>
      <p:ext uri="{BB962C8B-B14F-4D97-AF65-F5344CB8AC3E}">
        <p14:creationId xmlns:p14="http://schemas.microsoft.com/office/powerpoint/2010/main" val="1786004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B96577-A0D4-9C93-BE7C-488BC6DB7DF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372941D-6B06-5CCD-FA15-21EFB7EF930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C5A5EDB-A946-1434-5DE9-D44A1D2BE4CE}"/>
              </a:ext>
            </a:extLst>
          </p:cNvPr>
          <p:cNvSpPr>
            <a:spLocks noGrp="1"/>
          </p:cNvSpPr>
          <p:nvPr>
            <p:ph type="dt" sz="half" idx="10"/>
          </p:nvPr>
        </p:nvSpPr>
        <p:spPr/>
        <p:txBody>
          <a:bodyPr/>
          <a:lstStyle/>
          <a:p>
            <a:fld id="{F9964D93-A16B-4332-B973-14EA5FA1D916}" type="datetimeFigureOut">
              <a:rPr lang="zh-CN" altLang="en-US" smtClean="0"/>
              <a:t>2024/4/2</a:t>
            </a:fld>
            <a:endParaRPr lang="zh-CN" altLang="en-US"/>
          </a:p>
        </p:txBody>
      </p:sp>
      <p:sp>
        <p:nvSpPr>
          <p:cNvPr id="5" name="页脚占位符 4">
            <a:extLst>
              <a:ext uri="{FF2B5EF4-FFF2-40B4-BE49-F238E27FC236}">
                <a16:creationId xmlns:a16="http://schemas.microsoft.com/office/drawing/2014/main" id="{4D817780-FB19-F1AD-4E90-8EC5DFA5C94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77CBF98-C8DF-B2AB-DA06-2FCB4CDF963E}"/>
              </a:ext>
            </a:extLst>
          </p:cNvPr>
          <p:cNvSpPr>
            <a:spLocks noGrp="1"/>
          </p:cNvSpPr>
          <p:nvPr>
            <p:ph type="sldNum" sz="quarter" idx="12"/>
          </p:nvPr>
        </p:nvSpPr>
        <p:spPr/>
        <p:txBody>
          <a:bodyPr/>
          <a:lstStyle/>
          <a:p>
            <a:fld id="{199F6488-46A8-47A0-9B25-847A4C45C0C7}" type="slidenum">
              <a:rPr lang="zh-CN" altLang="en-US" smtClean="0"/>
              <a:t>‹#›</a:t>
            </a:fld>
            <a:endParaRPr lang="zh-CN" altLang="en-US"/>
          </a:p>
        </p:txBody>
      </p:sp>
    </p:spTree>
    <p:extLst>
      <p:ext uri="{BB962C8B-B14F-4D97-AF65-F5344CB8AC3E}">
        <p14:creationId xmlns:p14="http://schemas.microsoft.com/office/powerpoint/2010/main" val="3230888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501ED7A-BD11-CFFE-B245-CF6434A2780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CE3E4CD-ECD5-A2F6-A7DC-1B769441E9C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960C027-BE39-D54D-1CDB-7F0DEE14825B}"/>
              </a:ext>
            </a:extLst>
          </p:cNvPr>
          <p:cNvSpPr>
            <a:spLocks noGrp="1"/>
          </p:cNvSpPr>
          <p:nvPr>
            <p:ph type="dt" sz="half" idx="10"/>
          </p:nvPr>
        </p:nvSpPr>
        <p:spPr/>
        <p:txBody>
          <a:bodyPr/>
          <a:lstStyle/>
          <a:p>
            <a:fld id="{F9964D93-A16B-4332-B973-14EA5FA1D916}" type="datetimeFigureOut">
              <a:rPr lang="zh-CN" altLang="en-US" smtClean="0"/>
              <a:t>2024/4/2</a:t>
            </a:fld>
            <a:endParaRPr lang="zh-CN" altLang="en-US"/>
          </a:p>
        </p:txBody>
      </p:sp>
      <p:sp>
        <p:nvSpPr>
          <p:cNvPr id="5" name="页脚占位符 4">
            <a:extLst>
              <a:ext uri="{FF2B5EF4-FFF2-40B4-BE49-F238E27FC236}">
                <a16:creationId xmlns:a16="http://schemas.microsoft.com/office/drawing/2014/main" id="{596CBE4E-E718-D6BF-3C1D-CEED1446B43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3F2DE8C-18DF-4B6E-F276-EA3C454872A6}"/>
              </a:ext>
            </a:extLst>
          </p:cNvPr>
          <p:cNvSpPr>
            <a:spLocks noGrp="1"/>
          </p:cNvSpPr>
          <p:nvPr>
            <p:ph type="sldNum" sz="quarter" idx="12"/>
          </p:nvPr>
        </p:nvSpPr>
        <p:spPr/>
        <p:txBody>
          <a:bodyPr/>
          <a:lstStyle/>
          <a:p>
            <a:fld id="{199F6488-46A8-47A0-9B25-847A4C45C0C7}" type="slidenum">
              <a:rPr lang="zh-CN" altLang="en-US" smtClean="0"/>
              <a:t>‹#›</a:t>
            </a:fld>
            <a:endParaRPr lang="zh-CN" altLang="en-US"/>
          </a:p>
        </p:txBody>
      </p:sp>
    </p:spTree>
    <p:extLst>
      <p:ext uri="{BB962C8B-B14F-4D97-AF65-F5344CB8AC3E}">
        <p14:creationId xmlns:p14="http://schemas.microsoft.com/office/powerpoint/2010/main" val="3059031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45F9C2-6022-D464-7FBF-B402F28C811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96024D7-FF1C-7A83-0FDA-EA693B4D450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04C9B63-AEC8-1667-3CE8-602037F55FE8}"/>
              </a:ext>
            </a:extLst>
          </p:cNvPr>
          <p:cNvSpPr>
            <a:spLocks noGrp="1"/>
          </p:cNvSpPr>
          <p:nvPr>
            <p:ph type="dt" sz="half" idx="10"/>
          </p:nvPr>
        </p:nvSpPr>
        <p:spPr/>
        <p:txBody>
          <a:bodyPr/>
          <a:lstStyle/>
          <a:p>
            <a:fld id="{F9964D93-A16B-4332-B973-14EA5FA1D916}" type="datetimeFigureOut">
              <a:rPr lang="zh-CN" altLang="en-US" smtClean="0"/>
              <a:t>2024/4/2</a:t>
            </a:fld>
            <a:endParaRPr lang="zh-CN" altLang="en-US"/>
          </a:p>
        </p:txBody>
      </p:sp>
      <p:sp>
        <p:nvSpPr>
          <p:cNvPr id="5" name="页脚占位符 4">
            <a:extLst>
              <a:ext uri="{FF2B5EF4-FFF2-40B4-BE49-F238E27FC236}">
                <a16:creationId xmlns:a16="http://schemas.microsoft.com/office/drawing/2014/main" id="{5EB1F7C9-1549-8695-2C9C-8067EB51C20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035692D-CC48-6976-846D-4DEF2E819D46}"/>
              </a:ext>
            </a:extLst>
          </p:cNvPr>
          <p:cNvSpPr>
            <a:spLocks noGrp="1"/>
          </p:cNvSpPr>
          <p:nvPr>
            <p:ph type="sldNum" sz="quarter" idx="12"/>
          </p:nvPr>
        </p:nvSpPr>
        <p:spPr/>
        <p:txBody>
          <a:bodyPr/>
          <a:lstStyle/>
          <a:p>
            <a:fld id="{199F6488-46A8-47A0-9B25-847A4C45C0C7}" type="slidenum">
              <a:rPr lang="zh-CN" altLang="en-US" smtClean="0"/>
              <a:t>‹#›</a:t>
            </a:fld>
            <a:endParaRPr lang="zh-CN" altLang="en-US"/>
          </a:p>
        </p:txBody>
      </p:sp>
    </p:spTree>
    <p:extLst>
      <p:ext uri="{BB962C8B-B14F-4D97-AF65-F5344CB8AC3E}">
        <p14:creationId xmlns:p14="http://schemas.microsoft.com/office/powerpoint/2010/main" val="4117995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927998-D794-6BFC-9730-596EE753B72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05F8C58-3E23-5057-E1FB-EB3A27D096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FFA78CF-D6F0-BB9D-3EA9-FDD429BA3220}"/>
              </a:ext>
            </a:extLst>
          </p:cNvPr>
          <p:cNvSpPr>
            <a:spLocks noGrp="1"/>
          </p:cNvSpPr>
          <p:nvPr>
            <p:ph type="dt" sz="half" idx="10"/>
          </p:nvPr>
        </p:nvSpPr>
        <p:spPr/>
        <p:txBody>
          <a:bodyPr/>
          <a:lstStyle/>
          <a:p>
            <a:fld id="{F9964D93-A16B-4332-B973-14EA5FA1D916}" type="datetimeFigureOut">
              <a:rPr lang="zh-CN" altLang="en-US" smtClean="0"/>
              <a:t>2024/4/2</a:t>
            </a:fld>
            <a:endParaRPr lang="zh-CN" altLang="en-US"/>
          </a:p>
        </p:txBody>
      </p:sp>
      <p:sp>
        <p:nvSpPr>
          <p:cNvPr id="5" name="页脚占位符 4">
            <a:extLst>
              <a:ext uri="{FF2B5EF4-FFF2-40B4-BE49-F238E27FC236}">
                <a16:creationId xmlns:a16="http://schemas.microsoft.com/office/drawing/2014/main" id="{DB3C1B94-3AB3-4605-91CD-2CA1A1AFD8B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368DC92-842A-7A93-91CD-6C957D872174}"/>
              </a:ext>
            </a:extLst>
          </p:cNvPr>
          <p:cNvSpPr>
            <a:spLocks noGrp="1"/>
          </p:cNvSpPr>
          <p:nvPr>
            <p:ph type="sldNum" sz="quarter" idx="12"/>
          </p:nvPr>
        </p:nvSpPr>
        <p:spPr/>
        <p:txBody>
          <a:bodyPr/>
          <a:lstStyle/>
          <a:p>
            <a:fld id="{199F6488-46A8-47A0-9B25-847A4C45C0C7}" type="slidenum">
              <a:rPr lang="zh-CN" altLang="en-US" smtClean="0"/>
              <a:t>‹#›</a:t>
            </a:fld>
            <a:endParaRPr lang="zh-CN" altLang="en-US"/>
          </a:p>
        </p:txBody>
      </p:sp>
    </p:spTree>
    <p:extLst>
      <p:ext uri="{BB962C8B-B14F-4D97-AF65-F5344CB8AC3E}">
        <p14:creationId xmlns:p14="http://schemas.microsoft.com/office/powerpoint/2010/main" val="783991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535670-A64A-010E-17E4-16C14DB150C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8B1B210-4A43-4534-808E-42C5E0C746B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C8212FD-D7E5-569D-3792-0D48C1CB017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8D09A70-7E31-7D67-0BCD-9E9C90CF4073}"/>
              </a:ext>
            </a:extLst>
          </p:cNvPr>
          <p:cNvSpPr>
            <a:spLocks noGrp="1"/>
          </p:cNvSpPr>
          <p:nvPr>
            <p:ph type="dt" sz="half" idx="10"/>
          </p:nvPr>
        </p:nvSpPr>
        <p:spPr/>
        <p:txBody>
          <a:bodyPr/>
          <a:lstStyle/>
          <a:p>
            <a:fld id="{F9964D93-A16B-4332-B973-14EA5FA1D916}" type="datetimeFigureOut">
              <a:rPr lang="zh-CN" altLang="en-US" smtClean="0"/>
              <a:t>2024/4/2</a:t>
            </a:fld>
            <a:endParaRPr lang="zh-CN" altLang="en-US"/>
          </a:p>
        </p:txBody>
      </p:sp>
      <p:sp>
        <p:nvSpPr>
          <p:cNvPr id="6" name="页脚占位符 5">
            <a:extLst>
              <a:ext uri="{FF2B5EF4-FFF2-40B4-BE49-F238E27FC236}">
                <a16:creationId xmlns:a16="http://schemas.microsoft.com/office/drawing/2014/main" id="{874A2C30-14B7-60DE-FAB4-E5845859DEB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FAA0201-CFE4-DCDC-F6DA-915477605E16}"/>
              </a:ext>
            </a:extLst>
          </p:cNvPr>
          <p:cNvSpPr>
            <a:spLocks noGrp="1"/>
          </p:cNvSpPr>
          <p:nvPr>
            <p:ph type="sldNum" sz="quarter" idx="12"/>
          </p:nvPr>
        </p:nvSpPr>
        <p:spPr/>
        <p:txBody>
          <a:bodyPr/>
          <a:lstStyle/>
          <a:p>
            <a:fld id="{199F6488-46A8-47A0-9B25-847A4C45C0C7}" type="slidenum">
              <a:rPr lang="zh-CN" altLang="en-US" smtClean="0"/>
              <a:t>‹#›</a:t>
            </a:fld>
            <a:endParaRPr lang="zh-CN" altLang="en-US"/>
          </a:p>
        </p:txBody>
      </p:sp>
    </p:spTree>
    <p:extLst>
      <p:ext uri="{BB962C8B-B14F-4D97-AF65-F5344CB8AC3E}">
        <p14:creationId xmlns:p14="http://schemas.microsoft.com/office/powerpoint/2010/main" val="723142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9D857B-0EF1-A374-7DD9-1D5B13F9565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4A0C7DF-14F0-337B-9A00-624C4AD806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C751748-C62C-CDD2-6B83-496DB638D7E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9727D33-ACAC-2A98-C848-19A4ADC7BF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F0F5850-4DC7-39E5-A576-B69BAED0C38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2920EFF-ECC7-773B-D651-D556C14475F6}"/>
              </a:ext>
            </a:extLst>
          </p:cNvPr>
          <p:cNvSpPr>
            <a:spLocks noGrp="1"/>
          </p:cNvSpPr>
          <p:nvPr>
            <p:ph type="dt" sz="half" idx="10"/>
          </p:nvPr>
        </p:nvSpPr>
        <p:spPr/>
        <p:txBody>
          <a:bodyPr/>
          <a:lstStyle/>
          <a:p>
            <a:fld id="{F9964D93-A16B-4332-B973-14EA5FA1D916}" type="datetimeFigureOut">
              <a:rPr lang="zh-CN" altLang="en-US" smtClean="0"/>
              <a:t>2024/4/2</a:t>
            </a:fld>
            <a:endParaRPr lang="zh-CN" altLang="en-US"/>
          </a:p>
        </p:txBody>
      </p:sp>
      <p:sp>
        <p:nvSpPr>
          <p:cNvPr id="8" name="页脚占位符 7">
            <a:extLst>
              <a:ext uri="{FF2B5EF4-FFF2-40B4-BE49-F238E27FC236}">
                <a16:creationId xmlns:a16="http://schemas.microsoft.com/office/drawing/2014/main" id="{319E235B-5C86-4ECD-5D73-F6E4255AA38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00C913F-0F4C-AE97-28B6-47B437C9C714}"/>
              </a:ext>
            </a:extLst>
          </p:cNvPr>
          <p:cNvSpPr>
            <a:spLocks noGrp="1"/>
          </p:cNvSpPr>
          <p:nvPr>
            <p:ph type="sldNum" sz="quarter" idx="12"/>
          </p:nvPr>
        </p:nvSpPr>
        <p:spPr/>
        <p:txBody>
          <a:bodyPr/>
          <a:lstStyle/>
          <a:p>
            <a:fld id="{199F6488-46A8-47A0-9B25-847A4C45C0C7}" type="slidenum">
              <a:rPr lang="zh-CN" altLang="en-US" smtClean="0"/>
              <a:t>‹#›</a:t>
            </a:fld>
            <a:endParaRPr lang="zh-CN" altLang="en-US"/>
          </a:p>
        </p:txBody>
      </p:sp>
    </p:spTree>
    <p:extLst>
      <p:ext uri="{BB962C8B-B14F-4D97-AF65-F5344CB8AC3E}">
        <p14:creationId xmlns:p14="http://schemas.microsoft.com/office/powerpoint/2010/main" val="594368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54FAE5-7812-0E76-DDAF-116E1D1EAC3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46F0814-3593-C7A9-E7E7-DC1747229C07}"/>
              </a:ext>
            </a:extLst>
          </p:cNvPr>
          <p:cNvSpPr>
            <a:spLocks noGrp="1"/>
          </p:cNvSpPr>
          <p:nvPr>
            <p:ph type="dt" sz="half" idx="10"/>
          </p:nvPr>
        </p:nvSpPr>
        <p:spPr/>
        <p:txBody>
          <a:bodyPr/>
          <a:lstStyle/>
          <a:p>
            <a:fld id="{F9964D93-A16B-4332-B973-14EA5FA1D916}" type="datetimeFigureOut">
              <a:rPr lang="zh-CN" altLang="en-US" smtClean="0"/>
              <a:t>2024/4/2</a:t>
            </a:fld>
            <a:endParaRPr lang="zh-CN" altLang="en-US"/>
          </a:p>
        </p:txBody>
      </p:sp>
      <p:sp>
        <p:nvSpPr>
          <p:cNvPr id="4" name="页脚占位符 3">
            <a:extLst>
              <a:ext uri="{FF2B5EF4-FFF2-40B4-BE49-F238E27FC236}">
                <a16:creationId xmlns:a16="http://schemas.microsoft.com/office/drawing/2014/main" id="{260F7C64-9A94-2FAF-C2D4-7029B11237C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C833FA0-F1BD-12A0-966F-AF14601AEF8D}"/>
              </a:ext>
            </a:extLst>
          </p:cNvPr>
          <p:cNvSpPr>
            <a:spLocks noGrp="1"/>
          </p:cNvSpPr>
          <p:nvPr>
            <p:ph type="sldNum" sz="quarter" idx="12"/>
          </p:nvPr>
        </p:nvSpPr>
        <p:spPr/>
        <p:txBody>
          <a:bodyPr/>
          <a:lstStyle/>
          <a:p>
            <a:fld id="{199F6488-46A8-47A0-9B25-847A4C45C0C7}" type="slidenum">
              <a:rPr lang="zh-CN" altLang="en-US" smtClean="0"/>
              <a:t>‹#›</a:t>
            </a:fld>
            <a:endParaRPr lang="zh-CN" altLang="en-US"/>
          </a:p>
        </p:txBody>
      </p:sp>
    </p:spTree>
    <p:extLst>
      <p:ext uri="{BB962C8B-B14F-4D97-AF65-F5344CB8AC3E}">
        <p14:creationId xmlns:p14="http://schemas.microsoft.com/office/powerpoint/2010/main" val="955084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A222095-A267-227A-A15E-E59A297F97BF}"/>
              </a:ext>
            </a:extLst>
          </p:cNvPr>
          <p:cNvSpPr>
            <a:spLocks noGrp="1"/>
          </p:cNvSpPr>
          <p:nvPr>
            <p:ph type="dt" sz="half" idx="10"/>
          </p:nvPr>
        </p:nvSpPr>
        <p:spPr/>
        <p:txBody>
          <a:bodyPr/>
          <a:lstStyle/>
          <a:p>
            <a:fld id="{F9964D93-A16B-4332-B973-14EA5FA1D916}" type="datetimeFigureOut">
              <a:rPr lang="zh-CN" altLang="en-US" smtClean="0"/>
              <a:t>2024/4/2</a:t>
            </a:fld>
            <a:endParaRPr lang="zh-CN" altLang="en-US"/>
          </a:p>
        </p:txBody>
      </p:sp>
      <p:sp>
        <p:nvSpPr>
          <p:cNvPr id="3" name="页脚占位符 2">
            <a:extLst>
              <a:ext uri="{FF2B5EF4-FFF2-40B4-BE49-F238E27FC236}">
                <a16:creationId xmlns:a16="http://schemas.microsoft.com/office/drawing/2014/main" id="{7588B221-3C08-D177-1F52-06E7CBBAA1D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F357765-F659-42E0-65A8-C5041B178D13}"/>
              </a:ext>
            </a:extLst>
          </p:cNvPr>
          <p:cNvSpPr>
            <a:spLocks noGrp="1"/>
          </p:cNvSpPr>
          <p:nvPr>
            <p:ph type="sldNum" sz="quarter" idx="12"/>
          </p:nvPr>
        </p:nvSpPr>
        <p:spPr/>
        <p:txBody>
          <a:bodyPr/>
          <a:lstStyle/>
          <a:p>
            <a:fld id="{199F6488-46A8-47A0-9B25-847A4C45C0C7}" type="slidenum">
              <a:rPr lang="zh-CN" altLang="en-US" smtClean="0"/>
              <a:t>‹#›</a:t>
            </a:fld>
            <a:endParaRPr lang="zh-CN" altLang="en-US"/>
          </a:p>
        </p:txBody>
      </p:sp>
    </p:spTree>
    <p:extLst>
      <p:ext uri="{BB962C8B-B14F-4D97-AF65-F5344CB8AC3E}">
        <p14:creationId xmlns:p14="http://schemas.microsoft.com/office/powerpoint/2010/main" val="1607999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BF34ED-7694-2405-9D2F-26E10966919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ACD70F0-1FFB-3301-D2EF-5A06BC8B74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6017D18-48B3-118D-52FA-A82CB62688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511C653-842A-DD76-5D27-49F315D3357F}"/>
              </a:ext>
            </a:extLst>
          </p:cNvPr>
          <p:cNvSpPr>
            <a:spLocks noGrp="1"/>
          </p:cNvSpPr>
          <p:nvPr>
            <p:ph type="dt" sz="half" idx="10"/>
          </p:nvPr>
        </p:nvSpPr>
        <p:spPr/>
        <p:txBody>
          <a:bodyPr/>
          <a:lstStyle/>
          <a:p>
            <a:fld id="{F9964D93-A16B-4332-B973-14EA5FA1D916}" type="datetimeFigureOut">
              <a:rPr lang="zh-CN" altLang="en-US" smtClean="0"/>
              <a:t>2024/4/2</a:t>
            </a:fld>
            <a:endParaRPr lang="zh-CN" altLang="en-US"/>
          </a:p>
        </p:txBody>
      </p:sp>
      <p:sp>
        <p:nvSpPr>
          <p:cNvPr id="6" name="页脚占位符 5">
            <a:extLst>
              <a:ext uri="{FF2B5EF4-FFF2-40B4-BE49-F238E27FC236}">
                <a16:creationId xmlns:a16="http://schemas.microsoft.com/office/drawing/2014/main" id="{1DE6B752-374B-4BF9-D704-E57668FB83C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2530B7E-714D-591F-3D41-F70E161C16DF}"/>
              </a:ext>
            </a:extLst>
          </p:cNvPr>
          <p:cNvSpPr>
            <a:spLocks noGrp="1"/>
          </p:cNvSpPr>
          <p:nvPr>
            <p:ph type="sldNum" sz="quarter" idx="12"/>
          </p:nvPr>
        </p:nvSpPr>
        <p:spPr/>
        <p:txBody>
          <a:bodyPr/>
          <a:lstStyle/>
          <a:p>
            <a:fld id="{199F6488-46A8-47A0-9B25-847A4C45C0C7}" type="slidenum">
              <a:rPr lang="zh-CN" altLang="en-US" smtClean="0"/>
              <a:t>‹#›</a:t>
            </a:fld>
            <a:endParaRPr lang="zh-CN" altLang="en-US"/>
          </a:p>
        </p:txBody>
      </p:sp>
    </p:spTree>
    <p:extLst>
      <p:ext uri="{BB962C8B-B14F-4D97-AF65-F5344CB8AC3E}">
        <p14:creationId xmlns:p14="http://schemas.microsoft.com/office/powerpoint/2010/main" val="1361170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C87F43-D1F8-EAAA-9131-6D02DEE1D7B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EC69C85-F3C1-FDA0-37D1-FE1166ED79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8400ADA-1034-334A-51F9-392F2D5489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6A00DAF-6B35-9D5B-6026-6D9782A3FE59}"/>
              </a:ext>
            </a:extLst>
          </p:cNvPr>
          <p:cNvSpPr>
            <a:spLocks noGrp="1"/>
          </p:cNvSpPr>
          <p:nvPr>
            <p:ph type="dt" sz="half" idx="10"/>
          </p:nvPr>
        </p:nvSpPr>
        <p:spPr/>
        <p:txBody>
          <a:bodyPr/>
          <a:lstStyle/>
          <a:p>
            <a:fld id="{F9964D93-A16B-4332-B973-14EA5FA1D916}" type="datetimeFigureOut">
              <a:rPr lang="zh-CN" altLang="en-US" smtClean="0"/>
              <a:t>2024/4/2</a:t>
            </a:fld>
            <a:endParaRPr lang="zh-CN" altLang="en-US"/>
          </a:p>
        </p:txBody>
      </p:sp>
      <p:sp>
        <p:nvSpPr>
          <p:cNvPr id="6" name="页脚占位符 5">
            <a:extLst>
              <a:ext uri="{FF2B5EF4-FFF2-40B4-BE49-F238E27FC236}">
                <a16:creationId xmlns:a16="http://schemas.microsoft.com/office/drawing/2014/main" id="{4446D865-4AC4-295E-4870-E7B1B2749CB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BB91546-7FA6-E470-AAD5-CD7CA03E86AB}"/>
              </a:ext>
            </a:extLst>
          </p:cNvPr>
          <p:cNvSpPr>
            <a:spLocks noGrp="1"/>
          </p:cNvSpPr>
          <p:nvPr>
            <p:ph type="sldNum" sz="quarter" idx="12"/>
          </p:nvPr>
        </p:nvSpPr>
        <p:spPr/>
        <p:txBody>
          <a:bodyPr/>
          <a:lstStyle/>
          <a:p>
            <a:fld id="{199F6488-46A8-47A0-9B25-847A4C45C0C7}" type="slidenum">
              <a:rPr lang="zh-CN" altLang="en-US" smtClean="0"/>
              <a:t>‹#›</a:t>
            </a:fld>
            <a:endParaRPr lang="zh-CN" altLang="en-US"/>
          </a:p>
        </p:txBody>
      </p:sp>
    </p:spTree>
    <p:extLst>
      <p:ext uri="{BB962C8B-B14F-4D97-AF65-F5344CB8AC3E}">
        <p14:creationId xmlns:p14="http://schemas.microsoft.com/office/powerpoint/2010/main" val="1999017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FF410C8-EF9A-3704-D11C-1D07B35BD8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0F9EA8C-60C8-BB7D-1BFD-25B0078FC8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ECF44AE-9FCF-22C4-F081-A9EF4CF091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964D93-A16B-4332-B973-14EA5FA1D916}" type="datetimeFigureOut">
              <a:rPr lang="zh-CN" altLang="en-US" smtClean="0"/>
              <a:t>2024/4/2</a:t>
            </a:fld>
            <a:endParaRPr lang="zh-CN" altLang="en-US"/>
          </a:p>
        </p:txBody>
      </p:sp>
      <p:sp>
        <p:nvSpPr>
          <p:cNvPr id="5" name="页脚占位符 4">
            <a:extLst>
              <a:ext uri="{FF2B5EF4-FFF2-40B4-BE49-F238E27FC236}">
                <a16:creationId xmlns:a16="http://schemas.microsoft.com/office/drawing/2014/main" id="{92B1B909-F293-DA7A-35B4-9A588909C0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81688CB-FD65-F2BF-4A73-0C93020613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9F6488-46A8-47A0-9B25-847A4C45C0C7}" type="slidenum">
              <a:rPr lang="zh-CN" altLang="en-US" smtClean="0"/>
              <a:t>‹#›</a:t>
            </a:fld>
            <a:endParaRPr lang="zh-CN" altLang="en-US"/>
          </a:p>
        </p:txBody>
      </p:sp>
    </p:spTree>
    <p:extLst>
      <p:ext uri="{BB962C8B-B14F-4D97-AF65-F5344CB8AC3E}">
        <p14:creationId xmlns:p14="http://schemas.microsoft.com/office/powerpoint/2010/main" val="2542573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577D16-BBDD-FC8A-5C87-2D159C87EDFB}"/>
              </a:ext>
            </a:extLst>
          </p:cNvPr>
          <p:cNvSpPr>
            <a:spLocks noGrp="1"/>
          </p:cNvSpPr>
          <p:nvPr>
            <p:ph type="ctrTitle"/>
          </p:nvPr>
        </p:nvSpPr>
        <p:spPr/>
        <p:txBody>
          <a:bodyPr/>
          <a:lstStyle/>
          <a:p>
            <a:r>
              <a:rPr lang="en-US" altLang="zh-CN" dirty="0">
                <a:latin typeface="Times New Roman" panose="02020603050405020304" pitchFamily="18" charset="0"/>
                <a:cs typeface="Times New Roman" panose="02020603050405020304" pitchFamily="18" charset="0"/>
              </a:rPr>
              <a:t>4.2 Model Improvement</a:t>
            </a:r>
            <a:endParaRPr lang="zh-CN" altLang="en-US" dirty="0">
              <a:latin typeface="Times New Roman" panose="02020603050405020304" pitchFamily="18" charset="0"/>
              <a:cs typeface="Times New Roman" panose="02020603050405020304" pitchFamily="18" charset="0"/>
            </a:endParaRPr>
          </a:p>
        </p:txBody>
      </p:sp>
      <p:sp>
        <p:nvSpPr>
          <p:cNvPr id="3" name="副标题 2">
            <a:extLst>
              <a:ext uri="{FF2B5EF4-FFF2-40B4-BE49-F238E27FC236}">
                <a16:creationId xmlns:a16="http://schemas.microsoft.com/office/drawing/2014/main" id="{764916DD-F330-27ED-DD5A-B1EFF4CAAC75}"/>
              </a:ext>
            </a:extLst>
          </p:cNvPr>
          <p:cNvSpPr>
            <a:spLocks noGrp="1"/>
          </p:cNvSpPr>
          <p:nvPr>
            <p:ph type="subTitle" idx="1"/>
          </p:nvPr>
        </p:nvSpPr>
        <p:spPr/>
        <p:txBody>
          <a:bodyPr>
            <a:normAutofit/>
          </a:bodyPr>
          <a:lstStyle/>
          <a:p>
            <a:r>
              <a:rPr lang="en-US" altLang="zh-CN" sz="3000" dirty="0">
                <a:latin typeface="Times New Roman" panose="02020603050405020304" pitchFamily="18" charset="0"/>
                <a:cs typeface="Times New Roman" panose="02020603050405020304" pitchFamily="18" charset="0"/>
              </a:rPr>
              <a:t>Feng Ying</a:t>
            </a:r>
            <a:endParaRPr lang="zh-CN" alt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0296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9F3910-77C2-B252-E8C1-4FF2154C1646}"/>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Data Processing</a:t>
            </a:r>
            <a:endParaRPr lang="zh-CN" altLang="en-US" dirty="0">
              <a:latin typeface="Times New Roman" panose="02020603050405020304" pitchFamily="18" charset="0"/>
              <a:cs typeface="Times New Roman" panose="02020603050405020304" pitchFamily="18" charset="0"/>
            </a:endParaRPr>
          </a:p>
        </p:txBody>
      </p:sp>
      <p:sp>
        <p:nvSpPr>
          <p:cNvPr id="4" name="矩形: 圆角 3">
            <a:extLst>
              <a:ext uri="{FF2B5EF4-FFF2-40B4-BE49-F238E27FC236}">
                <a16:creationId xmlns:a16="http://schemas.microsoft.com/office/drawing/2014/main" id="{FBFD4520-3B47-2B68-ACAB-8E2720FA2958}"/>
              </a:ext>
            </a:extLst>
          </p:cNvPr>
          <p:cNvSpPr/>
          <p:nvPr/>
        </p:nvSpPr>
        <p:spPr>
          <a:xfrm>
            <a:off x="838199" y="1835944"/>
            <a:ext cx="6221895" cy="92102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Data Dividing According to Meal Plan</a:t>
            </a:r>
            <a:endParaRPr lang="zh-CN" altLang="en-US" sz="2800" dirty="0">
              <a:latin typeface="Times New Roman" panose="02020603050405020304" pitchFamily="18" charset="0"/>
              <a:cs typeface="Times New Roman" panose="02020603050405020304" pitchFamily="18" charset="0"/>
            </a:endParaRPr>
          </a:p>
        </p:txBody>
      </p:sp>
      <p:sp>
        <p:nvSpPr>
          <p:cNvPr id="5" name="矩形: 圆角 4">
            <a:extLst>
              <a:ext uri="{FF2B5EF4-FFF2-40B4-BE49-F238E27FC236}">
                <a16:creationId xmlns:a16="http://schemas.microsoft.com/office/drawing/2014/main" id="{2FAFB9E6-F437-60DE-BC3A-411BFE0FD624}"/>
              </a:ext>
            </a:extLst>
          </p:cNvPr>
          <p:cNvSpPr/>
          <p:nvPr/>
        </p:nvSpPr>
        <p:spPr>
          <a:xfrm>
            <a:off x="838199" y="3428999"/>
            <a:ext cx="6221895" cy="121588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Concatenate Data after Predicting with </a:t>
            </a:r>
            <a:r>
              <a:rPr lang="en-US" altLang="zh-CN" sz="2800" dirty="0" err="1">
                <a:latin typeface="Times New Roman" panose="02020603050405020304" pitchFamily="18" charset="0"/>
                <a:cs typeface="Times New Roman" panose="02020603050405020304" pitchFamily="18" charset="0"/>
              </a:rPr>
              <a:t>solve_ivp</a:t>
            </a:r>
            <a:r>
              <a:rPr lang="en-US" altLang="zh-CN" sz="2800" dirty="0">
                <a:latin typeface="Times New Roman" panose="02020603050405020304" pitchFamily="18" charset="0"/>
                <a:cs typeface="Times New Roman" panose="02020603050405020304" pitchFamily="18" charset="0"/>
              </a:rPr>
              <a:t> Function</a:t>
            </a:r>
            <a:endParaRPr lang="zh-CN" altLang="en-US" sz="2800" dirty="0">
              <a:latin typeface="Times New Roman" panose="02020603050405020304" pitchFamily="18" charset="0"/>
              <a:cs typeface="Times New Roman" panose="02020603050405020304" pitchFamily="18" charset="0"/>
            </a:endParaRPr>
          </a:p>
        </p:txBody>
      </p:sp>
      <p:sp>
        <p:nvSpPr>
          <p:cNvPr id="6" name="矩形: 圆角 5">
            <a:extLst>
              <a:ext uri="{FF2B5EF4-FFF2-40B4-BE49-F238E27FC236}">
                <a16:creationId xmlns:a16="http://schemas.microsoft.com/office/drawing/2014/main" id="{65F0021B-53C4-EE48-A7D9-1AD95624075B}"/>
              </a:ext>
            </a:extLst>
          </p:cNvPr>
          <p:cNvSpPr/>
          <p:nvPr/>
        </p:nvSpPr>
        <p:spPr>
          <a:xfrm>
            <a:off x="838199" y="5273674"/>
            <a:ext cx="6221895" cy="121588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Parameter Optimization and </a:t>
            </a:r>
            <a:r>
              <a:rPr lang="en-US" altLang="zh-CN" sz="2800" dirty="0" err="1">
                <a:latin typeface="Times New Roman" panose="02020603050405020304" pitchFamily="18" charset="0"/>
                <a:cs typeface="Times New Roman" panose="02020603050405020304" pitchFamily="18" charset="0"/>
              </a:rPr>
              <a:t>Comparision</a:t>
            </a:r>
            <a:endParaRPr lang="zh-CN" altLang="en-US" sz="2800" dirty="0">
              <a:latin typeface="Times New Roman" panose="02020603050405020304" pitchFamily="18" charset="0"/>
              <a:cs typeface="Times New Roman" panose="02020603050405020304" pitchFamily="18" charset="0"/>
            </a:endParaRPr>
          </a:p>
        </p:txBody>
      </p:sp>
      <p:sp>
        <p:nvSpPr>
          <p:cNvPr id="7" name="箭头: 下 6">
            <a:extLst>
              <a:ext uri="{FF2B5EF4-FFF2-40B4-BE49-F238E27FC236}">
                <a16:creationId xmlns:a16="http://schemas.microsoft.com/office/drawing/2014/main" id="{003DFE2F-0DEA-EEBC-B8D8-7FE83B399316}"/>
              </a:ext>
            </a:extLst>
          </p:cNvPr>
          <p:cNvSpPr/>
          <p:nvPr/>
        </p:nvSpPr>
        <p:spPr>
          <a:xfrm>
            <a:off x="3597965" y="2828027"/>
            <a:ext cx="404192" cy="57315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箭头: 下 7">
            <a:extLst>
              <a:ext uri="{FF2B5EF4-FFF2-40B4-BE49-F238E27FC236}">
                <a16:creationId xmlns:a16="http://schemas.microsoft.com/office/drawing/2014/main" id="{71B896B7-346C-AB93-5490-2019E7E29A4D}"/>
              </a:ext>
            </a:extLst>
          </p:cNvPr>
          <p:cNvSpPr/>
          <p:nvPr/>
        </p:nvSpPr>
        <p:spPr>
          <a:xfrm>
            <a:off x="3597965" y="4700518"/>
            <a:ext cx="404192" cy="57315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B1D5F226-5D5E-C2F7-6526-DEC3C7A56756}"/>
              </a:ext>
            </a:extLst>
          </p:cNvPr>
          <p:cNvPicPr>
            <a:picLocks noChangeAspect="1"/>
          </p:cNvPicPr>
          <p:nvPr/>
        </p:nvPicPr>
        <p:blipFill>
          <a:blip r:embed="rId2"/>
          <a:stretch>
            <a:fillRect/>
          </a:stretch>
        </p:blipFill>
        <p:spPr>
          <a:xfrm>
            <a:off x="6966397" y="2603914"/>
            <a:ext cx="5225603" cy="2254182"/>
          </a:xfrm>
          <a:prstGeom prst="rect">
            <a:avLst/>
          </a:prstGeom>
        </p:spPr>
      </p:pic>
    </p:spTree>
    <p:extLst>
      <p:ext uri="{BB962C8B-B14F-4D97-AF65-F5344CB8AC3E}">
        <p14:creationId xmlns:p14="http://schemas.microsoft.com/office/powerpoint/2010/main" val="2739118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3CF623-7F9C-2A39-420B-B3D2494ECA72}"/>
              </a:ext>
            </a:extLst>
          </p:cNvPr>
          <p:cNvSpPr>
            <a:spLocks noGrp="1"/>
          </p:cNvSpPr>
          <p:nvPr>
            <p:ph type="title"/>
          </p:nvPr>
        </p:nvSpPr>
        <p:spPr>
          <a:xfrm>
            <a:off x="228600" y="347272"/>
            <a:ext cx="5867400" cy="815571"/>
          </a:xfrm>
        </p:spPr>
        <p:txBody>
          <a:bodyPr/>
          <a:lstStyle/>
          <a:p>
            <a:r>
              <a:rPr lang="en-US" altLang="zh-CN" dirty="0">
                <a:latin typeface="Times New Roman" panose="02020603050405020304" pitchFamily="18" charset="0"/>
                <a:cs typeface="Times New Roman" panose="02020603050405020304" pitchFamily="18" charset="0"/>
              </a:rPr>
              <a:t>Data Dividing</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4E93A0A3-555E-5BEA-3EF6-48DDEFDB0355}"/>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611FDC3E-D28E-05C8-FA2F-933946BDF193}"/>
              </a:ext>
            </a:extLst>
          </p:cNvPr>
          <p:cNvPicPr>
            <a:picLocks noChangeAspect="1"/>
          </p:cNvPicPr>
          <p:nvPr/>
        </p:nvPicPr>
        <p:blipFill>
          <a:blip r:embed="rId2"/>
          <a:stretch>
            <a:fillRect/>
          </a:stretch>
        </p:blipFill>
        <p:spPr>
          <a:xfrm>
            <a:off x="14232" y="1252331"/>
            <a:ext cx="12177768" cy="5514138"/>
          </a:xfrm>
          <a:prstGeom prst="rect">
            <a:avLst/>
          </a:prstGeom>
        </p:spPr>
      </p:pic>
      <p:sp>
        <p:nvSpPr>
          <p:cNvPr id="6" name="矩形: 圆角 5">
            <a:extLst>
              <a:ext uri="{FF2B5EF4-FFF2-40B4-BE49-F238E27FC236}">
                <a16:creationId xmlns:a16="http://schemas.microsoft.com/office/drawing/2014/main" id="{7C8DA6E2-BB0E-06B6-BD2E-7F575599F71E}"/>
              </a:ext>
            </a:extLst>
          </p:cNvPr>
          <p:cNvSpPr/>
          <p:nvPr/>
        </p:nvSpPr>
        <p:spPr>
          <a:xfrm>
            <a:off x="523461" y="4916557"/>
            <a:ext cx="4863548" cy="278295"/>
          </a:xfrm>
          <a:prstGeom prst="round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a:extLst>
              <a:ext uri="{FF2B5EF4-FFF2-40B4-BE49-F238E27FC236}">
                <a16:creationId xmlns:a16="http://schemas.microsoft.com/office/drawing/2014/main" id="{3A72E1DD-FB07-F736-303F-C953E081B490}"/>
              </a:ext>
            </a:extLst>
          </p:cNvPr>
          <p:cNvCxnSpPr/>
          <p:nvPr/>
        </p:nvCxnSpPr>
        <p:spPr>
          <a:xfrm flipV="1">
            <a:off x="5493026" y="3429000"/>
            <a:ext cx="185531" cy="163333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457FCCE4-7520-206D-60E2-2409D2D52829}"/>
              </a:ext>
            </a:extLst>
          </p:cNvPr>
          <p:cNvSpPr txBox="1"/>
          <p:nvPr/>
        </p:nvSpPr>
        <p:spPr>
          <a:xfrm>
            <a:off x="3448879" y="2766218"/>
            <a:ext cx="6357730" cy="461665"/>
          </a:xfrm>
          <a:prstGeom prst="rect">
            <a:avLst/>
          </a:prstGeom>
          <a:noFill/>
        </p:spPr>
        <p:txBody>
          <a:bodyPr wrap="square">
            <a:spAutoFit/>
          </a:bodyPr>
          <a:lstStyle/>
          <a:p>
            <a:r>
              <a:rPr lang="en-US" altLang="zh-CN" sz="2400" dirty="0">
                <a:solidFill>
                  <a:schemeClr val="bg1"/>
                </a:solidFill>
                <a:latin typeface="Times New Roman" panose="02020603050405020304" pitchFamily="18" charset="0"/>
                <a:cs typeface="Times New Roman" panose="02020603050405020304" pitchFamily="18" charset="0"/>
              </a:rPr>
              <a:t>Simulate the delay of glucose level rise after meal</a:t>
            </a:r>
            <a:endParaRPr lang="zh-CN" altLang="en-US" sz="2400" dirty="0">
              <a:solidFill>
                <a:schemeClr val="bg1"/>
              </a:solidFill>
            </a:endParaRPr>
          </a:p>
        </p:txBody>
      </p:sp>
    </p:spTree>
    <p:extLst>
      <p:ext uri="{BB962C8B-B14F-4D97-AF65-F5344CB8AC3E}">
        <p14:creationId xmlns:p14="http://schemas.microsoft.com/office/powerpoint/2010/main" val="3635343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B651C7-E18A-90F4-32DD-E177F2ECD0A4}"/>
              </a:ext>
            </a:extLst>
          </p:cNvPr>
          <p:cNvSpPr>
            <a:spLocks noGrp="1"/>
          </p:cNvSpPr>
          <p:nvPr>
            <p:ph type="title"/>
          </p:nvPr>
        </p:nvSpPr>
        <p:spPr>
          <a:xfrm>
            <a:off x="327991" y="325369"/>
            <a:ext cx="8073887" cy="483014"/>
          </a:xfrm>
        </p:spPr>
        <p:txBody>
          <a:bodyPr>
            <a:normAutofit fontScale="90000"/>
          </a:bodyPr>
          <a:lstStyle/>
          <a:p>
            <a:r>
              <a:rPr lang="en-US" altLang="zh-CN" dirty="0">
                <a:latin typeface="Times New Roman" panose="02020603050405020304" pitchFamily="18" charset="0"/>
                <a:cs typeface="Times New Roman" panose="02020603050405020304" pitchFamily="18" charset="0"/>
              </a:rPr>
              <a:t>Parameter Optimizing and Results</a:t>
            </a:r>
            <a:endParaRPr lang="zh-CN" altLang="en-US"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87489432-B24D-B301-36D9-FC94DBB73EA0}"/>
              </a:ext>
            </a:extLst>
          </p:cNvPr>
          <p:cNvPicPr>
            <a:picLocks noChangeAspect="1"/>
          </p:cNvPicPr>
          <p:nvPr/>
        </p:nvPicPr>
        <p:blipFill rotWithShape="1">
          <a:blip r:embed="rId2">
            <a:extLst>
              <a:ext uri="{28A0092B-C50C-407E-A947-70E740481C1C}">
                <a14:useLocalDpi xmlns:a14="http://schemas.microsoft.com/office/drawing/2010/main" val="0"/>
              </a:ext>
            </a:extLst>
          </a:blip>
          <a:srcRect l="3228" t="1887" r="1255" b="3358"/>
          <a:stretch/>
        </p:blipFill>
        <p:spPr>
          <a:xfrm>
            <a:off x="0" y="1259457"/>
            <a:ext cx="6258276" cy="4997569"/>
          </a:xfrm>
          <a:prstGeom prst="rect">
            <a:avLst/>
          </a:prstGeom>
        </p:spPr>
      </p:pic>
      <p:pic>
        <p:nvPicPr>
          <p:cNvPr id="6" name="图片 5">
            <a:extLst>
              <a:ext uri="{FF2B5EF4-FFF2-40B4-BE49-F238E27FC236}">
                <a16:creationId xmlns:a16="http://schemas.microsoft.com/office/drawing/2014/main" id="{38DCD26C-C2DC-A43E-659B-839BB4DCCC0F}"/>
              </a:ext>
            </a:extLst>
          </p:cNvPr>
          <p:cNvPicPr>
            <a:picLocks noChangeAspect="1"/>
          </p:cNvPicPr>
          <p:nvPr/>
        </p:nvPicPr>
        <p:blipFill rotWithShape="1">
          <a:blip r:embed="rId3"/>
          <a:srcRect l="6008" t="1932" r="1527" b="2319"/>
          <a:stretch/>
        </p:blipFill>
        <p:spPr>
          <a:xfrm>
            <a:off x="6163273" y="1259457"/>
            <a:ext cx="6028727" cy="4940060"/>
          </a:xfrm>
          <a:prstGeom prst="rect">
            <a:avLst/>
          </a:prstGeom>
        </p:spPr>
      </p:pic>
      <p:sp>
        <p:nvSpPr>
          <p:cNvPr id="8" name="文本框 7">
            <a:extLst>
              <a:ext uri="{FF2B5EF4-FFF2-40B4-BE49-F238E27FC236}">
                <a16:creationId xmlns:a16="http://schemas.microsoft.com/office/drawing/2014/main" id="{BBCB184A-C433-CBCE-4693-A86542D88274}"/>
              </a:ext>
            </a:extLst>
          </p:cNvPr>
          <p:cNvSpPr txBox="1"/>
          <p:nvPr/>
        </p:nvSpPr>
        <p:spPr>
          <a:xfrm>
            <a:off x="2484408" y="6338768"/>
            <a:ext cx="2064588" cy="369332"/>
          </a:xfrm>
          <a:prstGeom prst="rect">
            <a:avLst/>
          </a:prstGeom>
          <a:noFill/>
        </p:spPr>
        <p:txBody>
          <a:bodyPr wrap="square">
            <a:spAutoFit/>
          </a:bodyPr>
          <a:lstStyle/>
          <a:p>
            <a:r>
              <a:rPr lang="en-US" altLang="zh-CN">
                <a:latin typeface="Times New Roman" panose="02020603050405020304" pitchFamily="18" charset="0"/>
                <a:cs typeface="Times New Roman" panose="02020603050405020304" pitchFamily="18" charset="0"/>
              </a:rPr>
              <a:t>Before Optimizing</a:t>
            </a:r>
            <a:endParaRPr lang="zh-CN" altLang="en-US" dirty="0"/>
          </a:p>
        </p:txBody>
      </p:sp>
      <p:sp>
        <p:nvSpPr>
          <p:cNvPr id="9" name="文本框 8">
            <a:extLst>
              <a:ext uri="{FF2B5EF4-FFF2-40B4-BE49-F238E27FC236}">
                <a16:creationId xmlns:a16="http://schemas.microsoft.com/office/drawing/2014/main" id="{ACACC69B-2209-A555-9E41-AB5C4DA37212}"/>
              </a:ext>
            </a:extLst>
          </p:cNvPr>
          <p:cNvSpPr txBox="1"/>
          <p:nvPr/>
        </p:nvSpPr>
        <p:spPr>
          <a:xfrm>
            <a:off x="8560280" y="6338768"/>
            <a:ext cx="2064588" cy="369332"/>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After Optimizing</a:t>
            </a:r>
            <a:endParaRPr lang="zh-CN" altLang="en-US" dirty="0"/>
          </a:p>
        </p:txBody>
      </p:sp>
    </p:spTree>
    <p:extLst>
      <p:ext uri="{BB962C8B-B14F-4D97-AF65-F5344CB8AC3E}">
        <p14:creationId xmlns:p14="http://schemas.microsoft.com/office/powerpoint/2010/main" val="66261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9112A0-CDC9-9826-2534-5D88CBAB9151}"/>
              </a:ext>
            </a:extLst>
          </p:cNvPr>
          <p:cNvSpPr>
            <a:spLocks noGrp="1"/>
          </p:cNvSpPr>
          <p:nvPr>
            <p:ph type="title"/>
          </p:nvPr>
        </p:nvSpPr>
        <p:spPr/>
        <p:txBody>
          <a:bodyPr/>
          <a:lstStyle/>
          <a:p>
            <a:pPr algn="ctr"/>
            <a:r>
              <a:rPr lang="en-US" altLang="zh-CN" dirty="0">
                <a:latin typeface="Times New Roman" panose="02020603050405020304" pitchFamily="18" charset="0"/>
                <a:cs typeface="Times New Roman" panose="02020603050405020304" pitchFamily="18" charset="0"/>
              </a:rPr>
              <a:t>Parameter Boundaries and Values after optimizing</a:t>
            </a:r>
            <a:endParaRPr lang="zh-CN" altLang="en-US"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E39C41C6-636D-010D-6326-27119238B67A}"/>
              </a:ext>
            </a:extLst>
          </p:cNvPr>
          <p:cNvPicPr>
            <a:picLocks noChangeAspect="1"/>
          </p:cNvPicPr>
          <p:nvPr/>
        </p:nvPicPr>
        <p:blipFill>
          <a:blip r:embed="rId2"/>
          <a:stretch>
            <a:fillRect/>
          </a:stretch>
        </p:blipFill>
        <p:spPr>
          <a:xfrm>
            <a:off x="154640" y="1902712"/>
            <a:ext cx="10239450" cy="2867046"/>
          </a:xfrm>
          <a:prstGeom prst="rect">
            <a:avLst/>
          </a:prstGeom>
        </p:spPr>
      </p:pic>
      <p:pic>
        <p:nvPicPr>
          <p:cNvPr id="7" name="图片 6">
            <a:extLst>
              <a:ext uri="{FF2B5EF4-FFF2-40B4-BE49-F238E27FC236}">
                <a16:creationId xmlns:a16="http://schemas.microsoft.com/office/drawing/2014/main" id="{A37DF0F1-98B6-585A-A724-A39EBF41F242}"/>
              </a:ext>
            </a:extLst>
          </p:cNvPr>
          <p:cNvPicPr>
            <a:picLocks noChangeAspect="1"/>
          </p:cNvPicPr>
          <p:nvPr/>
        </p:nvPicPr>
        <p:blipFill rotWithShape="1">
          <a:blip r:embed="rId3"/>
          <a:srcRect r="3527"/>
          <a:stretch/>
        </p:blipFill>
        <p:spPr>
          <a:xfrm>
            <a:off x="5594751" y="3054626"/>
            <a:ext cx="6597249" cy="3703673"/>
          </a:xfrm>
          <a:prstGeom prst="rect">
            <a:avLst/>
          </a:prstGeom>
        </p:spPr>
      </p:pic>
    </p:spTree>
    <p:extLst>
      <p:ext uri="{BB962C8B-B14F-4D97-AF65-F5344CB8AC3E}">
        <p14:creationId xmlns:p14="http://schemas.microsoft.com/office/powerpoint/2010/main" val="1905594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46504A-98AF-804C-7D76-D9F2F438F8D8}"/>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Future Work</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DF9D15D3-0B46-AE59-6FB1-33CA5A7277FD}"/>
              </a:ext>
            </a:extLst>
          </p:cNvPr>
          <p:cNvSpPr>
            <a:spLocks noGrp="1"/>
          </p:cNvSpPr>
          <p:nvPr>
            <p:ph idx="1"/>
          </p:nvPr>
        </p:nvSpPr>
        <p:spPr/>
        <p:txBody>
          <a:bodyPr>
            <a:normAutofit/>
          </a:bodyPr>
          <a:lstStyle/>
          <a:p>
            <a:r>
              <a:rPr lang="en-US" altLang="zh-CN" sz="3000" dirty="0">
                <a:latin typeface="Times New Roman" panose="02020603050405020304" pitchFamily="18" charset="0"/>
                <a:cs typeface="Times New Roman" panose="02020603050405020304" pitchFamily="18" charset="0"/>
              </a:rPr>
              <a:t>Learn how does the </a:t>
            </a:r>
            <a:r>
              <a:rPr lang="en-US" altLang="zh-CN" sz="3000" dirty="0" err="1">
                <a:latin typeface="Times New Roman" panose="02020603050405020304" pitchFamily="18" charset="0"/>
                <a:cs typeface="Times New Roman" panose="02020603050405020304" pitchFamily="18" charset="0"/>
              </a:rPr>
              <a:t>Solve_ivp</a:t>
            </a:r>
            <a:r>
              <a:rPr lang="en-US" altLang="zh-CN" sz="3000" dirty="0">
                <a:latin typeface="Times New Roman" panose="02020603050405020304" pitchFamily="18" charset="0"/>
                <a:cs typeface="Times New Roman" panose="02020603050405020304" pitchFamily="18" charset="0"/>
              </a:rPr>
              <a:t> function work so as to modify and optimize the model</a:t>
            </a:r>
          </a:p>
          <a:p>
            <a:r>
              <a:rPr lang="en-US" altLang="zh-CN" sz="3000" dirty="0">
                <a:latin typeface="Times New Roman" panose="02020603050405020304" pitchFamily="18" charset="0"/>
                <a:cs typeface="Times New Roman" panose="02020603050405020304" pitchFamily="18" charset="0"/>
              </a:rPr>
              <a:t>Find out the exact boundaries for the parameters by searching the articles</a:t>
            </a:r>
          </a:p>
          <a:p>
            <a:r>
              <a:rPr lang="en-US" altLang="zh-CN" sz="3000" dirty="0">
                <a:latin typeface="Times New Roman" panose="02020603050405020304" pitchFamily="18" charset="0"/>
                <a:cs typeface="Times New Roman" panose="02020603050405020304" pitchFamily="18" charset="0"/>
              </a:rPr>
              <a:t>Find out the effect of non-insulin medicine</a:t>
            </a:r>
          </a:p>
          <a:p>
            <a:pPr marL="0" indent="0">
              <a:buNone/>
            </a:pPr>
            <a:r>
              <a:rPr lang="en-US" altLang="zh-CN" sz="3000" dirty="0">
                <a:latin typeface="Times New Roman" panose="02020603050405020304" pitchFamily="18" charset="0"/>
                <a:cs typeface="Times New Roman" panose="02020603050405020304" pitchFamily="18" charset="0"/>
              </a:rPr>
              <a:t>Question</a:t>
            </a:r>
            <a:r>
              <a:rPr lang="zh-CN" altLang="en-US" sz="3000">
                <a:latin typeface="Times New Roman" panose="02020603050405020304" pitchFamily="18" charset="0"/>
                <a:cs typeface="Times New Roman" panose="02020603050405020304" pitchFamily="18" charset="0"/>
              </a:rPr>
              <a:t>：由于之前的模型是多年前提出的，当时可能没有非胰岛素药物的使用。能否在原模型的基础上加入非胰岛素药物的影响？暂时没有找到关于非胰岛素药物和直接注射胰岛素的效果比较的研究</a:t>
            </a:r>
            <a:endParaRPr lang="zh-CN" alt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461909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140</Words>
  <Application>Microsoft Office PowerPoint</Application>
  <PresentationFormat>宽屏</PresentationFormat>
  <Paragraphs>17</Paragraphs>
  <Slides>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6</vt:i4>
      </vt:variant>
    </vt:vector>
  </HeadingPairs>
  <TitlesOfParts>
    <vt:vector size="11" baseType="lpstr">
      <vt:lpstr>等线</vt:lpstr>
      <vt:lpstr>等线 Light</vt:lpstr>
      <vt:lpstr>Arial</vt:lpstr>
      <vt:lpstr>Times New Roman</vt:lpstr>
      <vt:lpstr>Office 主题​​</vt:lpstr>
      <vt:lpstr>4.2 Model Improvement</vt:lpstr>
      <vt:lpstr>Data Processing</vt:lpstr>
      <vt:lpstr>Data Dividing</vt:lpstr>
      <vt:lpstr>Parameter Optimizing and Results</vt:lpstr>
      <vt:lpstr>Parameter Boundaries and Values after optimizing</vt:lpstr>
      <vt:lpstr>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4.2 Model Improvement</dc:title>
  <dc:creator>颖 冯</dc:creator>
  <cp:lastModifiedBy>颖 冯</cp:lastModifiedBy>
  <cp:revision>13</cp:revision>
  <dcterms:created xsi:type="dcterms:W3CDTF">2024-04-02T05:25:17Z</dcterms:created>
  <dcterms:modified xsi:type="dcterms:W3CDTF">2024-04-02T07:13:23Z</dcterms:modified>
</cp:coreProperties>
</file>