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B874F-E23C-5F87-1653-A8435200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F5666-54D7-4FE0-E6DE-AB2136BF2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DA5F4-CF31-BBEC-4604-02063FF8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C5C2F-6A94-76EC-FF78-0CCFDE0B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F0268-B8C2-4F13-2397-3499EB2B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7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2FA6E-D48C-A598-B865-018D3B07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C3819-7BD5-059B-B9E1-7BCAA035A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B6C97-237E-CA5A-2718-9B38758F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3C7C3-E8A9-C2E2-1591-D37BE755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8A617-B545-494D-CFE2-36222F55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9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C7460A-F5ED-4504-463E-C32BE46E2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E78A4-8232-7610-392E-2718E5264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751FF-9739-292E-5665-01F283FC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1697E-C050-BE42-9B5A-29DB6E4C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E8F3E-F25B-2F6A-6E5E-B725351F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4F741-B1F0-D299-2747-D61C61DA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14BA2-8C14-6872-2384-AFA056E4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D870C-0280-2698-FD43-4BDB06DE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A215D-AD67-C478-32AC-3671394B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F58FC-B5D4-2F0E-DAA9-F9E77320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8922-4422-CB00-F194-D4AC059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FAD6A-5E0F-466B-5F6E-00A70DFF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DD1F5-8B60-FDC4-F007-11655E8A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B9244-7443-4673-831E-74D9A492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E49AE-99E6-0C51-9161-2F70EC3D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8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E03EB-9970-3330-9098-03A3F3DB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42F73-78A1-9404-2631-06EB00C9D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3840B-B1FB-8F15-879B-BBD02FF30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9248A-86B4-9AC5-20EE-7DAFEEAD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1B870-ECC7-1C69-CCF8-14C57FFA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5BCA1-17A2-0530-EF46-758B293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815C8-E594-B2CA-B30D-04608101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E84B8-DF0F-1555-D262-A7A640D0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F3DF8-4994-3D85-EDD4-E24A41989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DAB48F-7D25-9978-910D-0257EDB7D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0FCBA3-CFE6-E6F3-6412-663AD1D5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91EDE0-BDE2-918D-7C5D-9D781CD2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B7738-6E38-EF99-37DA-0F27D54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22E71-6B3E-B697-261A-D0F944BF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0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D10-D364-9197-03A0-3383355A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8491D-9659-1223-1A40-82468CAA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F882D6-CBC2-514C-3E4E-4B8EC431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A5D4B-EC82-E304-951C-3431390A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6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D3B77-7EC5-AB78-7E8E-46402939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DD2DF5-2191-5D59-C190-0F03C55C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268D1-CB84-771A-BC2F-19ED277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0311-40EF-EDAD-59A1-B2A6B9B1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EB5BC-B870-4F21-B87E-5ADE3FF2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65676-38A9-F603-AD2B-D947B350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4FC2F-C5D0-0CFF-D3C1-16C274DD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BBBD6-B318-89DA-CA51-4FE9F732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95D25-2CDD-4736-5AF7-AF0DD43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0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89CB4-4CA0-BB3B-E366-DA73FFDC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195AA6-0902-42C5-20C0-9C37D2BD2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6AD05-AF11-E6B8-2062-52164352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762C2-363F-7BF8-1CBE-2715738F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7FB6E-A5CB-C1D1-BAC8-F4634E9B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B3951-A76D-3730-BE1B-CAFA5B0F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1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EE7142-A5B4-2E32-933A-8C6E8D19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A1E76-CD41-824D-6BC9-238406EE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A56C0-D815-02CA-1D43-94154C131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F5DA-10E0-42ED-9718-987EF964DA63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85EF7-07D0-93A4-A4DA-3407D85F3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33652-FCAC-A063-7CCF-8C89690C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7793-305B-41D3-B1D6-E1FE3FD3B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7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00806-5521-65BA-E66A-4D3ACF1A5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/>
              <a:t>Training of Model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58796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04A-98AF-804C-7D76-D9F2F438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44" y="-53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of Problem in last week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D15D3-0B46-AE59-6FB1-33CA5A72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448" y="1331044"/>
            <a:ext cx="5729377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non-insulin medicine</a:t>
            </a:r>
          </a:p>
          <a:p>
            <a:pPr marL="0" indent="0">
              <a:buNone/>
            </a:pPr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  <a:p>
            <a:pPr marL="0" indent="0">
              <a:buNone/>
            </a:pPr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previous model was proposed many years ago, non-insulin medications may not have been used at that time. Can the effects of non-insulin drugs be added to the original model?</a:t>
            </a:r>
          </a:p>
          <a:p>
            <a:pPr marL="0" indent="0">
              <a:buNone/>
            </a:pP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查一下有没有相关的动态模型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39A7E6-F8AE-98EC-E58E-F2A6EF5F8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" t="3305" r="4663" b="3566"/>
          <a:stretch/>
        </p:blipFill>
        <p:spPr>
          <a:xfrm>
            <a:off x="677175" y="1010804"/>
            <a:ext cx="4301817" cy="34092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9B55FD-2483-F1E9-5145-AB2450032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3152" r="2043"/>
          <a:stretch/>
        </p:blipFill>
        <p:spPr>
          <a:xfrm>
            <a:off x="726112" y="3480573"/>
            <a:ext cx="4252880" cy="33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1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CA0046-10EE-3D79-E478-78D038CA0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8" t="2196" r="1244" b="2742"/>
          <a:stretch/>
        </p:blipFill>
        <p:spPr>
          <a:xfrm>
            <a:off x="384710" y="1416256"/>
            <a:ext cx="5683208" cy="4186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A17E24-1AFA-9485-9B06-681120CEA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8" t="3722" r="2944" b="2092"/>
          <a:stretch/>
        </p:blipFill>
        <p:spPr>
          <a:xfrm>
            <a:off x="6271988" y="1434860"/>
            <a:ext cx="5511696" cy="422852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04EB95B-BB41-6DD3-8C05-209323205068}"/>
              </a:ext>
            </a:extLst>
          </p:cNvPr>
          <p:cNvSpPr txBox="1">
            <a:spLocks/>
          </p:cNvSpPr>
          <p:nvPr/>
        </p:nvSpPr>
        <p:spPr>
          <a:xfrm>
            <a:off x="3226314" y="173927"/>
            <a:ext cx="5739372" cy="762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 Effect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74C363-E8DE-2EB1-0968-E798EE2E4C07}"/>
              </a:ext>
            </a:extLst>
          </p:cNvPr>
          <p:cNvSpPr txBox="1"/>
          <p:nvPr/>
        </p:nvSpPr>
        <p:spPr>
          <a:xfrm>
            <a:off x="384710" y="9545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Model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DF9A7A-5049-A35F-379D-8A941BF445ED}"/>
              </a:ext>
            </a:extLst>
          </p:cNvPr>
          <p:cNvSpPr txBox="1"/>
          <p:nvPr/>
        </p:nvSpPr>
        <p:spPr>
          <a:xfrm>
            <a:off x="7388643" y="935987"/>
            <a:ext cx="3879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of Loss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76B2ED-AB38-7185-4AC0-33DD85EE9D2D}"/>
              </a:ext>
            </a:extLst>
          </p:cNvPr>
          <p:cNvSpPr txBox="1"/>
          <p:nvPr/>
        </p:nvSpPr>
        <p:spPr>
          <a:xfrm>
            <a:off x="1197569" y="560294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把每个患者的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相加再优化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is extremely large and    	      	     doesn’t converge. 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形 13" descr="帮助 纯色填充">
            <a:extLst>
              <a:ext uri="{FF2B5EF4-FFF2-40B4-BE49-F238E27FC236}">
                <a16:creationId xmlns:a16="http://schemas.microsoft.com/office/drawing/2014/main" id="{73B6ACBB-8C9F-4B81-14D8-B50003637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734" y="5584338"/>
            <a:ext cx="595835" cy="5958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7ECEFD2-8816-B9E6-BC95-8CD6C6B2D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988" y="5774429"/>
            <a:ext cx="5719804" cy="9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7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0D5DC-C618-76AA-7743-BBDD15E8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314" y="30154"/>
            <a:ext cx="5739372" cy="76206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 Effect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C282F7-B57C-A112-FF4D-BFB4C749A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" t="1622" r="2419" b="3023"/>
          <a:stretch/>
        </p:blipFill>
        <p:spPr>
          <a:xfrm>
            <a:off x="126245" y="2292106"/>
            <a:ext cx="5673444" cy="44391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171AC9-AF95-8843-963A-56FF42603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3152" r="2043"/>
          <a:stretch/>
        </p:blipFill>
        <p:spPr>
          <a:xfrm>
            <a:off x="5799689" y="2292106"/>
            <a:ext cx="5673444" cy="45055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0FEF527-97EF-BC48-507E-DEDF720F1CD3}"/>
              </a:ext>
            </a:extLst>
          </p:cNvPr>
          <p:cNvSpPr txBox="1"/>
          <p:nvPr/>
        </p:nvSpPr>
        <p:spPr>
          <a:xfrm>
            <a:off x="267419" y="1271010"/>
            <a:ext cx="58285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Initial theta=[2.404e+01 9.000e+00 6.500e+00 1.800e-01 2.500e-01 1.592e+01 2.300e-03 1.685e+00 3.800e-02 3.150e-05]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A415EF-A478-DD21-D319-D20C0BDF1889}"/>
              </a:ext>
            </a:extLst>
          </p:cNvPr>
          <p:cNvSpPr txBox="1"/>
          <p:nvPr/>
        </p:nvSpPr>
        <p:spPr>
          <a:xfrm>
            <a:off x="6344367" y="1271010"/>
            <a:ext cx="5242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Optimal theta=[2.e+01 8.234e+00 0.e+00 1.695e-01 2.295e-01 2.e+00 2.159e-03 1.543e+00 6.261e-02 6.783e-05]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7BF11-149F-5788-0883-B7C62C1B649A}"/>
              </a:ext>
            </a:extLst>
          </p:cNvPr>
          <p:cNvSpPr/>
          <p:nvPr/>
        </p:nvSpPr>
        <p:spPr>
          <a:xfrm>
            <a:off x="1069710" y="736121"/>
            <a:ext cx="4313208" cy="534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 prediction effect with initial theta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284F2DA-46EE-CB04-E07A-343D919A6E13}"/>
              </a:ext>
            </a:extLst>
          </p:cNvPr>
          <p:cNvSpPr/>
          <p:nvPr/>
        </p:nvSpPr>
        <p:spPr>
          <a:xfrm>
            <a:off x="6668253" y="733997"/>
            <a:ext cx="4313208" cy="534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Optimal prediction effect with least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3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BEC4-7FC4-A611-DEA8-8AAD06FF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Comparison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681711-43C2-A3F8-D8F5-1BDAB931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3" y="1690688"/>
            <a:ext cx="8014464" cy="45318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A61966-FB29-1C7B-CB15-BDD3118D1636}"/>
              </a:ext>
            </a:extLst>
          </p:cNvPr>
          <p:cNvSpPr txBox="1"/>
          <p:nvPr/>
        </p:nvSpPr>
        <p:spPr>
          <a:xfrm>
            <a:off x="9349594" y="2275902"/>
            <a:ext cx="18438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Optimal </a:t>
            </a:r>
          </a:p>
          <a:p>
            <a:r>
              <a:rPr lang="en-US" altLang="zh-CN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theta =</a:t>
            </a:r>
          </a:p>
          <a:p>
            <a:r>
              <a:rPr lang="en-US" altLang="zh-CN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[2.e+01 8.234e+00 0.e+00 1.695e-01 2.295e-01 2.e+00 2.159e-03 1.543e+00 6.261e-02 6.783e-05]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79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192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Times New Roman</vt:lpstr>
      <vt:lpstr>Office 主题​​</vt:lpstr>
      <vt:lpstr>Training of Model</vt:lpstr>
      <vt:lpstr>Recall of Problem in last week</vt:lpstr>
      <vt:lpstr>PowerPoint 演示文稿</vt:lpstr>
      <vt:lpstr>Model Prediction Effect</vt:lpstr>
      <vt:lpstr>Parameter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of Model</dc:title>
  <dc:creator>颖 冯</dc:creator>
  <cp:lastModifiedBy>颖 冯</cp:lastModifiedBy>
  <cp:revision>27</cp:revision>
  <dcterms:created xsi:type="dcterms:W3CDTF">2024-04-09T08:02:25Z</dcterms:created>
  <dcterms:modified xsi:type="dcterms:W3CDTF">2024-04-10T13:37:41Z</dcterms:modified>
</cp:coreProperties>
</file>