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7"/>
    <p:restoredTop sz="94679"/>
  </p:normalViewPr>
  <p:slideViewPr>
    <p:cSldViewPr snapToGrid="0" snapToObjects="1">
      <p:cViewPr>
        <p:scale>
          <a:sx n="90" d="100"/>
          <a:sy n="90" d="100"/>
        </p:scale>
        <p:origin x="127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CA8A-419E-9A43-B492-4A1F1F504D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658E8-D50C-3E41-84A0-C91EFD16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3868-2EE1-A841-A12D-7AFA0CFD76E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084B-763B-3E4F-B931-C2422B8A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88112"/>
            <a:ext cx="10301287" cy="5740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28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Reading—Extra </a:t>
            </a:r>
            <a:r>
              <a:rPr lang="en-US" dirty="0"/>
              <a:t>time students excluded-larger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833" y="5801371"/>
            <a:ext cx="1175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16.23</a:t>
            </a:r>
          </a:p>
          <a:p>
            <a:pPr algn="ctr"/>
            <a:r>
              <a:rPr lang="en-US" sz="1400" dirty="0" smtClean="0"/>
              <a:t>SD = 3.98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14.57 </a:t>
            </a:r>
            <a:r>
              <a:rPr lang="mr-IN" sz="1400" dirty="0" smtClean="0"/>
              <a:t>–</a:t>
            </a:r>
            <a:r>
              <a:rPr lang="en-CA" sz="1400" dirty="0" smtClean="0"/>
              <a:t> 17.89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01587" y="5801371"/>
            <a:ext cx="10839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22.27</a:t>
            </a:r>
          </a:p>
          <a:p>
            <a:pPr algn="ctr"/>
            <a:r>
              <a:rPr lang="en-US" sz="1400" dirty="0" smtClean="0"/>
              <a:t>SD = 3.75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21.44 </a:t>
            </a:r>
            <a:r>
              <a:rPr lang="mr-IN" sz="1400" dirty="0" smtClean="0"/>
              <a:t>–</a:t>
            </a:r>
            <a:r>
              <a:rPr lang="en-CA" sz="1400" dirty="0" smtClean="0"/>
              <a:t> 23.1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94969" y="5801371"/>
            <a:ext cx="1175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21.98</a:t>
            </a:r>
          </a:p>
          <a:p>
            <a:pPr algn="ctr"/>
            <a:r>
              <a:rPr lang="en-US" sz="1400" dirty="0" smtClean="0"/>
              <a:t>SD = 4.28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20.85 </a:t>
            </a:r>
            <a:r>
              <a:rPr lang="mr-IN" sz="1400" dirty="0" smtClean="0"/>
              <a:t>–</a:t>
            </a:r>
            <a:r>
              <a:rPr lang="en-CA" sz="1400" dirty="0" smtClean="0"/>
              <a:t> 23.11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90268" y="5801371"/>
            <a:ext cx="11400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24.89</a:t>
            </a:r>
          </a:p>
          <a:p>
            <a:pPr algn="ctr"/>
            <a:r>
              <a:rPr lang="en-US" sz="1400" dirty="0" smtClean="0"/>
              <a:t>SD = 4.04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23.94 - 25.83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7629107" y="1487335"/>
            <a:ext cx="3328987" cy="45398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66" y="1007924"/>
            <a:ext cx="2477018" cy="3192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55910" y="4066231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29.60</a:t>
            </a:r>
          </a:p>
          <a:p>
            <a:pPr algn="ctr"/>
            <a:r>
              <a:rPr lang="en-US" sz="1400" dirty="0" smtClean="0"/>
              <a:t>SD = 4.16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24.9 </a:t>
            </a:r>
            <a:r>
              <a:rPr lang="mr-IN" sz="1400" dirty="0" smtClean="0"/>
              <a:t>–</a:t>
            </a:r>
            <a:r>
              <a:rPr lang="en-CA" sz="1400" dirty="0" smtClean="0"/>
              <a:t> 34.31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844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77" y="0"/>
            <a:ext cx="6791705" cy="5643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English—Extra time students excluded-larger samples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7477" y="5657851"/>
            <a:ext cx="145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Avg</a:t>
            </a:r>
            <a:r>
              <a:rPr lang="en-US" dirty="0" smtClean="0"/>
              <a:t> = 18.54</a:t>
            </a:r>
          </a:p>
          <a:p>
            <a:pPr algn="ctr"/>
            <a:r>
              <a:rPr lang="en-US" dirty="0" smtClean="0"/>
              <a:t>SD = 3.95</a:t>
            </a:r>
          </a:p>
          <a:p>
            <a:pPr algn="ctr"/>
            <a:r>
              <a:rPr lang="en-US" dirty="0" smtClean="0"/>
              <a:t>95% CI = </a:t>
            </a:r>
          </a:p>
          <a:p>
            <a:pPr algn="ctr"/>
            <a:r>
              <a:rPr lang="en-US" dirty="0" smtClean="0"/>
              <a:t>16.96 </a:t>
            </a:r>
            <a:r>
              <a:rPr lang="mr-IN" dirty="0" smtClean="0"/>
              <a:t>–</a:t>
            </a:r>
            <a:r>
              <a:rPr lang="en-US" dirty="0" smtClean="0"/>
              <a:t> 20.12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9330" y="5657851"/>
            <a:ext cx="145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Avg</a:t>
            </a:r>
            <a:r>
              <a:rPr lang="en-US" dirty="0" smtClean="0"/>
              <a:t> = 23.12</a:t>
            </a:r>
          </a:p>
          <a:p>
            <a:pPr algn="ctr"/>
            <a:r>
              <a:rPr lang="en-US" dirty="0" smtClean="0"/>
              <a:t>SD = 4.60</a:t>
            </a:r>
          </a:p>
          <a:p>
            <a:pPr algn="ctr"/>
            <a:r>
              <a:rPr lang="en-US" dirty="0" smtClean="0"/>
              <a:t>95% CI = </a:t>
            </a:r>
          </a:p>
          <a:p>
            <a:pPr algn="ctr"/>
            <a:r>
              <a:rPr lang="en-CA" dirty="0" smtClean="0"/>
              <a:t>22.50 </a:t>
            </a:r>
            <a:r>
              <a:rPr lang="mr-IN" dirty="0" smtClean="0"/>
              <a:t>–</a:t>
            </a:r>
            <a:r>
              <a:rPr lang="en-CA" dirty="0" smtClean="0"/>
              <a:t> 23.74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12712" y="5657851"/>
            <a:ext cx="145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Avg</a:t>
            </a:r>
            <a:r>
              <a:rPr lang="en-US" dirty="0" smtClean="0"/>
              <a:t> = 30.41</a:t>
            </a:r>
          </a:p>
          <a:p>
            <a:pPr algn="ctr"/>
            <a:r>
              <a:rPr lang="en-US" dirty="0" smtClean="0"/>
              <a:t>SD = 5.09</a:t>
            </a:r>
          </a:p>
          <a:p>
            <a:pPr algn="ctr"/>
            <a:r>
              <a:rPr lang="en-US" dirty="0" smtClean="0"/>
              <a:t>95% CI = </a:t>
            </a:r>
          </a:p>
          <a:p>
            <a:pPr algn="ctr"/>
            <a:r>
              <a:rPr lang="en-CA" dirty="0" smtClean="0"/>
              <a:t>28.56 </a:t>
            </a:r>
            <a:r>
              <a:rPr lang="mr-IN" dirty="0" smtClean="0"/>
              <a:t>–</a:t>
            </a:r>
            <a:r>
              <a:rPr lang="en-CA" dirty="0" smtClean="0"/>
              <a:t> 32.27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0"/>
            <a:ext cx="12103829" cy="56192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0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Math—Extra </a:t>
            </a:r>
            <a:r>
              <a:rPr lang="en-US" dirty="0"/>
              <a:t>time students excluded-larger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4423" y="5619262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21.07</a:t>
            </a:r>
          </a:p>
          <a:p>
            <a:pPr algn="ctr"/>
            <a:r>
              <a:rPr lang="en-US" sz="1400" dirty="0" smtClean="0"/>
              <a:t>SD = 4.18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19.57 </a:t>
            </a:r>
            <a:r>
              <a:rPr lang="mr-IN" sz="1400" dirty="0" smtClean="0"/>
              <a:t>–</a:t>
            </a:r>
            <a:r>
              <a:rPr lang="en-CA" sz="1400" dirty="0" smtClean="0"/>
              <a:t> 22.56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355943" y="5619262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21.92</a:t>
            </a:r>
          </a:p>
          <a:p>
            <a:pPr algn="ctr"/>
            <a:r>
              <a:rPr lang="en-US" sz="1400" dirty="0" smtClean="0"/>
              <a:t>SD = 4.17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20.25 </a:t>
            </a:r>
            <a:r>
              <a:rPr lang="mr-IN" sz="1400" dirty="0" smtClean="0"/>
              <a:t>–</a:t>
            </a:r>
            <a:r>
              <a:rPr lang="en-CA" sz="1400" dirty="0" smtClean="0"/>
              <a:t> 23.58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2729" y="5619262"/>
            <a:ext cx="1140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19.17</a:t>
            </a:r>
          </a:p>
          <a:p>
            <a:pPr algn="ctr"/>
            <a:r>
              <a:rPr lang="en-US" sz="1400" dirty="0" smtClean="0"/>
              <a:t>SD = 2.74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18.33 - 20.00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852903" y="5619262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24.20</a:t>
            </a:r>
          </a:p>
          <a:p>
            <a:pPr algn="ctr"/>
            <a:r>
              <a:rPr lang="en-US" sz="1400" dirty="0" smtClean="0"/>
              <a:t>SD = 3.33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23.44 </a:t>
            </a:r>
            <a:r>
              <a:rPr lang="mr-IN" sz="1400" dirty="0" smtClean="0"/>
              <a:t>–</a:t>
            </a:r>
            <a:r>
              <a:rPr lang="en-CA" sz="1400" dirty="0" smtClean="0"/>
              <a:t> 24.98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601383" y="5619262"/>
            <a:ext cx="1030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23.24</a:t>
            </a:r>
          </a:p>
          <a:p>
            <a:pPr algn="ctr"/>
            <a:r>
              <a:rPr lang="en-US" sz="1400" dirty="0" smtClean="0"/>
              <a:t>SD = 4.06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22 </a:t>
            </a:r>
            <a:r>
              <a:rPr lang="mr-IN" sz="1400" dirty="0" smtClean="0"/>
              <a:t>–</a:t>
            </a:r>
            <a:r>
              <a:rPr lang="en-CA" sz="1400" dirty="0" smtClean="0"/>
              <a:t> 24.49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204887" y="5619262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25.00</a:t>
            </a:r>
          </a:p>
          <a:p>
            <a:pPr algn="ctr"/>
            <a:r>
              <a:rPr lang="en-US" sz="1400" dirty="0" smtClean="0"/>
              <a:t>SD = 4.83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22.98 </a:t>
            </a:r>
            <a:r>
              <a:rPr lang="mr-IN" sz="1400" dirty="0" smtClean="0"/>
              <a:t>–</a:t>
            </a:r>
            <a:r>
              <a:rPr lang="en-CA" sz="1400" dirty="0" smtClean="0"/>
              <a:t> 27.02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53366" y="5619262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28.91</a:t>
            </a:r>
          </a:p>
          <a:p>
            <a:pPr algn="ctr"/>
            <a:r>
              <a:rPr lang="en-US" sz="1400" dirty="0" smtClean="0"/>
              <a:t>SD = 3.32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27.81 </a:t>
            </a:r>
            <a:r>
              <a:rPr lang="mr-IN" sz="1400" dirty="0" smtClean="0"/>
              <a:t>–</a:t>
            </a:r>
            <a:r>
              <a:rPr lang="en-CA" sz="1400" dirty="0" smtClean="0"/>
              <a:t> 30.01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7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1"/>
            <a:ext cx="9446894" cy="5832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D3BEE1-D8DC-4C44-9B4B-AD1BE3D5456D}"/>
              </a:ext>
            </a:extLst>
          </p:cNvPr>
          <p:cNvSpPr txBox="1"/>
          <p:nvPr/>
        </p:nvSpPr>
        <p:spPr>
          <a:xfrm>
            <a:off x="99391" y="89453"/>
            <a:ext cx="524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Science—Extra </a:t>
            </a:r>
            <a:r>
              <a:rPr lang="en-US" dirty="0"/>
              <a:t>time students excluded-larger </a:t>
            </a:r>
            <a:r>
              <a:rPr lang="en-US" dirty="0" smtClean="0"/>
              <a:t>samples</a:t>
            </a:r>
          </a:p>
          <a:p>
            <a:r>
              <a:rPr lang="en-US" dirty="0" smtClean="0"/>
              <a:t>Removed </a:t>
            </a:r>
            <a:r>
              <a:rPr lang="en-US" dirty="0" err="1" smtClean="0"/>
              <a:t>SM_Sz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52887" y="5768226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18.68</a:t>
            </a:r>
          </a:p>
          <a:p>
            <a:pPr algn="ctr"/>
            <a:r>
              <a:rPr lang="en-US" sz="1400" dirty="0" smtClean="0"/>
              <a:t>SD = 4.04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16.99 </a:t>
            </a:r>
            <a:r>
              <a:rPr lang="mr-IN" sz="1400" dirty="0" smtClean="0"/>
              <a:t>–</a:t>
            </a:r>
            <a:r>
              <a:rPr lang="en-CA" sz="1400" dirty="0" smtClean="0"/>
              <a:t> 20.37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53438" y="5768226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21.62</a:t>
            </a:r>
          </a:p>
          <a:p>
            <a:pPr algn="ctr"/>
            <a:r>
              <a:rPr lang="en-US" sz="1400" dirty="0" smtClean="0"/>
              <a:t>SD = 2.72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20.70 </a:t>
            </a:r>
            <a:r>
              <a:rPr lang="mr-IN" sz="1400" dirty="0" smtClean="0"/>
              <a:t>–</a:t>
            </a:r>
            <a:r>
              <a:rPr lang="en-CA" sz="1400" dirty="0" smtClean="0"/>
              <a:t> 22.53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353989" y="5768226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20.83</a:t>
            </a:r>
          </a:p>
          <a:p>
            <a:pPr algn="ctr"/>
            <a:r>
              <a:rPr lang="en-US" sz="1400" dirty="0" smtClean="0"/>
              <a:t>SD = 3.63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19.62 </a:t>
            </a:r>
            <a:r>
              <a:rPr lang="mr-IN" sz="1400" dirty="0" smtClean="0"/>
              <a:t>–</a:t>
            </a:r>
            <a:r>
              <a:rPr lang="en-CA" sz="1400" dirty="0" smtClean="0"/>
              <a:t> 22.03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254540" y="5768226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22.93</a:t>
            </a:r>
          </a:p>
          <a:p>
            <a:pPr algn="ctr"/>
            <a:r>
              <a:rPr lang="en-US" sz="1400" dirty="0" smtClean="0"/>
              <a:t>SD = 3.06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22.44 </a:t>
            </a:r>
            <a:r>
              <a:rPr lang="mr-IN" sz="1400" dirty="0" smtClean="0"/>
              <a:t>–</a:t>
            </a:r>
            <a:r>
              <a:rPr lang="en-CA" sz="1400" dirty="0" smtClean="0"/>
              <a:t> 23.44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155092" y="5768226"/>
            <a:ext cx="1175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Avg</a:t>
            </a:r>
            <a:r>
              <a:rPr lang="en-US" sz="1400" dirty="0" smtClean="0"/>
              <a:t> = 27</a:t>
            </a:r>
          </a:p>
          <a:p>
            <a:pPr algn="ctr"/>
            <a:r>
              <a:rPr lang="en-US" sz="1400" dirty="0" smtClean="0"/>
              <a:t>SD = 3.87</a:t>
            </a:r>
          </a:p>
          <a:p>
            <a:pPr algn="ctr"/>
            <a:r>
              <a:rPr lang="en-US" sz="1400" dirty="0" smtClean="0"/>
              <a:t>95% CI = </a:t>
            </a:r>
          </a:p>
          <a:p>
            <a:pPr algn="ctr"/>
            <a:r>
              <a:rPr lang="en-CA" sz="1400" dirty="0" smtClean="0"/>
              <a:t>25.64 </a:t>
            </a:r>
            <a:r>
              <a:rPr lang="mr-IN" sz="1400" dirty="0" smtClean="0"/>
              <a:t>–</a:t>
            </a:r>
            <a:r>
              <a:rPr lang="en-CA" sz="1400" dirty="0" smtClean="0"/>
              <a:t> 28.36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17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282</Words>
  <Application>Microsoft Macintosh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Felicia Zhang</dc:creator>
  <cp:lastModifiedBy>Felicia Zhang</cp:lastModifiedBy>
  <cp:revision>17</cp:revision>
  <dcterms:created xsi:type="dcterms:W3CDTF">2018-12-01T17:57:35Z</dcterms:created>
  <dcterms:modified xsi:type="dcterms:W3CDTF">2018-12-02T17:46:49Z</dcterms:modified>
</cp:coreProperties>
</file>