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2" autoAdjust="0"/>
    <p:restoredTop sz="94660"/>
  </p:normalViewPr>
  <p:slideViewPr>
    <p:cSldViewPr snapToGrid="0">
      <p:cViewPr>
        <p:scale>
          <a:sx n="130" d="100"/>
          <a:sy n="130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00D63-88CB-498E-9303-0D9889DEE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C4151D-87B1-4781-BD02-95F498590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DE6ADE-90D7-4C92-B310-05F73498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C0504D-CC4B-4178-BB5E-288368DD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7CD6D5-AF61-4A37-8AA7-F9681923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FB841-E0F3-4CAA-9893-D695583A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A73AAE-70E1-4D58-A5E8-5D1407C98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F66941-7684-4E3B-8DD0-8AEC6402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CDD41F-9BF3-4F2A-B332-38996FC2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8D66C0-F6DC-422B-8F97-29DE75F3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CFC41E-42B6-48C4-877E-1AD01369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D54E3D-8672-440A-9656-8B872648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973D37-BDFC-4B2D-B640-30FAF10E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EBECAE-2809-44B5-9F7D-79BEE8F7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56A9F7-61CD-4CE8-8CA5-9552485C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24BCA-C247-427D-A5B4-EA9A83BC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9A1EC8-3632-454D-97F1-725E5714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BF488B-DBDA-463B-BDD5-87B7CE96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E45100-2996-4C4F-96E3-6474961A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6D76FB-B448-406E-B8D2-D5CBCE93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1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BF7E3-87DA-4DD1-96AB-7CE3B2D7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96CB16-FE90-4676-8DEA-D47B0C37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A72CA1-4379-498F-B156-D662E879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AE7C0E-9D81-4DF0-B9A5-20CBADF1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9B0E2-6D58-4066-8A60-E4D29D0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7A8B6-AECA-4D06-95CF-84715C9E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769C6-E078-49C6-804C-A51DBD8F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958302-9479-4E89-AE96-E5D6C819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3DB208-7F70-4569-92C8-CA5D833D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74E22A-C86D-4801-8605-C6FBDEAC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E42CC1-CDFD-4DD1-A537-ED42D4EF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8CB14-9BAA-4DE9-8F7F-A4D9753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B0D3F-9E4F-41FB-BEDF-1BF58845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4042AB-5932-4E13-BED0-7A371E35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E91572C-C0C7-44F5-A44A-FB59FFC2C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808467-C854-46E4-9249-85C036CDB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1EC9859-E94E-48D9-BB3B-A9238D41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017A3A-454E-4BA3-B4EF-004A392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5D4CD8-21EF-4920-A8E4-DE8E9A47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A5BBA-47A1-4A81-AFE4-CBA31BE3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807181-E76E-4C0A-806F-5310C46E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635A5-57BA-4587-B1E8-D76BD4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FF692A-9406-44E8-B501-735B875D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2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B176BF-FFD1-463A-ADED-98AF4213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904674-D528-44F1-A477-A0792603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489020-C383-4B61-9B49-90A41C42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9B855-ABB0-4E89-8ABF-AAF09472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C87AC2-C003-4E74-903A-ED98591F0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1A983F-CA0C-4297-942B-B2457CCAF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C32E83-F3D9-4A0B-80E4-954B3679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3F4100-3FA8-4F44-96C8-53D13461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DA1C6-A8F1-4FBA-BE17-3CEFF0A8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0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F1ACB-DBEC-4A3B-977E-0582338C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47A8D9-D30C-41FB-9ECE-2C7078F8F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FFB75F-B7FC-4699-9CB3-9B63DF69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283406-24DB-4018-B45A-D55FB820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3860E3-FA5A-4119-BE77-D44C2A02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74B0-D291-4BA3-9FE1-0B787296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3BFF8AF-A4CC-4502-B149-ED3AB078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98B86C-9CA5-47CF-A1C8-8AABC66E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E7FAC7-01BD-4E0B-BBAE-471F3915C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C316-327E-428F-9EFA-8930DF5C3E7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F21AC0-77B0-48E2-BB62-6CE7086B2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29AF19-D900-4840-A0F1-3671FEE9A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7CFF-30BD-46B8-ABBE-EA9AFF46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9665E5-CA8D-47B7-A69C-46DD6A03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294" y="0"/>
            <a:ext cx="64994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D3BEE1-D8DC-4C44-9B4B-AD1BE3D5456D}"/>
              </a:ext>
            </a:extLst>
          </p:cNvPr>
          <p:cNvSpPr txBox="1"/>
          <p:nvPr/>
        </p:nvSpPr>
        <p:spPr>
          <a:xfrm>
            <a:off x="0" y="206167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English—Extra time students excluded-larger samples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D03BCC1-26D4-4AFB-AB43-40FCAE95CFB3}"/>
              </a:ext>
            </a:extLst>
          </p:cNvPr>
          <p:cNvSpPr/>
          <p:nvPr/>
        </p:nvSpPr>
        <p:spPr>
          <a:xfrm>
            <a:off x="6553200" y="999065"/>
            <a:ext cx="1371600" cy="5588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E081AA1-F01B-493F-8C1E-4BA3394A4B75}"/>
              </a:ext>
            </a:extLst>
          </p:cNvPr>
          <p:cNvSpPr/>
          <p:nvPr/>
        </p:nvSpPr>
        <p:spPr>
          <a:xfrm>
            <a:off x="4453466" y="1871131"/>
            <a:ext cx="1210733" cy="5588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D3BDD48-3B70-423B-AFE3-235C1531346B}"/>
              </a:ext>
            </a:extLst>
          </p:cNvPr>
          <p:cNvSpPr/>
          <p:nvPr/>
        </p:nvSpPr>
        <p:spPr>
          <a:xfrm>
            <a:off x="5664199" y="1752048"/>
            <a:ext cx="1462158" cy="7535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4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5497DE-1A05-489F-82D7-C0B3F08B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71437"/>
            <a:ext cx="11115675" cy="67151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986E1A7C-94BC-436C-957E-90006CEA07DA}"/>
              </a:ext>
            </a:extLst>
          </p:cNvPr>
          <p:cNvSpPr/>
          <p:nvPr/>
        </p:nvSpPr>
        <p:spPr>
          <a:xfrm>
            <a:off x="7857066" y="1200000"/>
            <a:ext cx="1803401" cy="9843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5EE23B1-9E44-45A5-BC78-9509CB923BF8}"/>
              </a:ext>
            </a:extLst>
          </p:cNvPr>
          <p:cNvSpPr/>
          <p:nvPr/>
        </p:nvSpPr>
        <p:spPr>
          <a:xfrm>
            <a:off x="2040467" y="3562200"/>
            <a:ext cx="1608666" cy="9843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5C4625-7FA5-4CC5-AEEA-95266B8A538B}"/>
              </a:ext>
            </a:extLst>
          </p:cNvPr>
          <p:cNvSpPr/>
          <p:nvPr/>
        </p:nvSpPr>
        <p:spPr>
          <a:xfrm>
            <a:off x="3649133" y="3457398"/>
            <a:ext cx="1608666" cy="9843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10D66C5-3DED-4E95-8FDF-946A251D3110}"/>
              </a:ext>
            </a:extLst>
          </p:cNvPr>
          <p:cNvSpPr/>
          <p:nvPr/>
        </p:nvSpPr>
        <p:spPr>
          <a:xfrm>
            <a:off x="5955771" y="3601331"/>
            <a:ext cx="1608666" cy="9843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036AE99-7D6E-4957-8AED-05AFEBD3C092}"/>
              </a:ext>
            </a:extLst>
          </p:cNvPr>
          <p:cNvSpPr/>
          <p:nvPr/>
        </p:nvSpPr>
        <p:spPr>
          <a:xfrm>
            <a:off x="8425589" y="3601331"/>
            <a:ext cx="1479066" cy="9843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D5F65F0-3C11-48CF-B897-D32A4BE70CC2}"/>
              </a:ext>
            </a:extLst>
          </p:cNvPr>
          <p:cNvSpPr txBox="1"/>
          <p:nvPr/>
        </p:nvSpPr>
        <p:spPr>
          <a:xfrm>
            <a:off x="0" y="262229"/>
            <a:ext cx="542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Reading—Extra </a:t>
            </a:r>
            <a:r>
              <a:rPr lang="en-US" dirty="0"/>
              <a:t>time students excluded—larger samples</a:t>
            </a:r>
          </a:p>
        </p:txBody>
      </p:sp>
    </p:spTree>
    <p:extLst>
      <p:ext uri="{BB962C8B-B14F-4D97-AF65-F5344CB8AC3E}">
        <p14:creationId xmlns:p14="http://schemas.microsoft.com/office/powerpoint/2010/main" val="45388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F85B92-2066-4319-B6BC-CC8F9D6C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27"/>
            <a:ext cx="12192000" cy="60999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099185F5-E589-4877-9054-D8F0E55F10AE}"/>
              </a:ext>
            </a:extLst>
          </p:cNvPr>
          <p:cNvSpPr/>
          <p:nvPr/>
        </p:nvSpPr>
        <p:spPr>
          <a:xfrm>
            <a:off x="10691928" y="3603856"/>
            <a:ext cx="1391478" cy="6434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2C56236-FF47-4F85-9F94-4756502957E5}"/>
              </a:ext>
            </a:extLst>
          </p:cNvPr>
          <p:cNvSpPr/>
          <p:nvPr/>
        </p:nvSpPr>
        <p:spPr>
          <a:xfrm>
            <a:off x="9300450" y="3603856"/>
            <a:ext cx="1391478" cy="6434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52AB10E-C292-4418-A541-A66739D7C430}"/>
              </a:ext>
            </a:extLst>
          </p:cNvPr>
          <p:cNvSpPr/>
          <p:nvPr/>
        </p:nvSpPr>
        <p:spPr>
          <a:xfrm>
            <a:off x="845517" y="3496365"/>
            <a:ext cx="1529062" cy="8584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A945B09-D93A-4657-8467-11051FF4D2F2}"/>
              </a:ext>
            </a:extLst>
          </p:cNvPr>
          <p:cNvSpPr/>
          <p:nvPr/>
        </p:nvSpPr>
        <p:spPr>
          <a:xfrm>
            <a:off x="3834849" y="3603856"/>
            <a:ext cx="1371967" cy="6434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D5F65F0-3C11-48CF-B897-D32A4BE70CC2}"/>
              </a:ext>
            </a:extLst>
          </p:cNvPr>
          <p:cNvSpPr txBox="1"/>
          <p:nvPr/>
        </p:nvSpPr>
        <p:spPr>
          <a:xfrm>
            <a:off x="0" y="630548"/>
            <a:ext cx="51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Math—Extra time students excluded—larger samples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95FC338-8CDF-4DEC-BB68-B6050A9DB21F}"/>
              </a:ext>
            </a:extLst>
          </p:cNvPr>
          <p:cNvSpPr/>
          <p:nvPr/>
        </p:nvSpPr>
        <p:spPr>
          <a:xfrm>
            <a:off x="6440557" y="2474913"/>
            <a:ext cx="2286000" cy="857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937A3C1-5285-4EED-AE41-5D44FC4ADBF5}"/>
              </a:ext>
            </a:extLst>
          </p:cNvPr>
          <p:cNvSpPr/>
          <p:nvPr/>
        </p:nvSpPr>
        <p:spPr>
          <a:xfrm>
            <a:off x="5226327" y="3521950"/>
            <a:ext cx="1371967" cy="8072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942F769-7B2C-41F5-89B3-378CD274CE99}"/>
              </a:ext>
            </a:extLst>
          </p:cNvPr>
          <p:cNvSpPr/>
          <p:nvPr/>
        </p:nvSpPr>
        <p:spPr>
          <a:xfrm>
            <a:off x="2236995" y="3470781"/>
            <a:ext cx="1529062" cy="8584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BFDB82-26D5-4A87-A8B1-8AE002A5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97" y="0"/>
            <a:ext cx="785860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F88A23-E79F-4D57-A51E-6FDB8B50ED5C}"/>
              </a:ext>
            </a:extLst>
          </p:cNvPr>
          <p:cNvSpPr txBox="1"/>
          <p:nvPr/>
        </p:nvSpPr>
        <p:spPr>
          <a:xfrm>
            <a:off x="99391" y="11927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Science—Extra time students excluded—larger samples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A0F46474-197B-4CD5-84BC-D23DABFA6262}"/>
              </a:ext>
            </a:extLst>
          </p:cNvPr>
          <p:cNvSpPr/>
          <p:nvPr/>
        </p:nvSpPr>
        <p:spPr>
          <a:xfrm>
            <a:off x="7745528" y="1063856"/>
            <a:ext cx="1391478" cy="6434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945BEDF-BCC4-4061-988D-5D1A511EBEB8}"/>
              </a:ext>
            </a:extLst>
          </p:cNvPr>
          <p:cNvSpPr/>
          <p:nvPr/>
        </p:nvSpPr>
        <p:spPr>
          <a:xfrm>
            <a:off x="6941197" y="4095657"/>
            <a:ext cx="1515531" cy="8341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CF5417C-FE04-4041-A1B8-D8F24A91C9B9}"/>
              </a:ext>
            </a:extLst>
          </p:cNvPr>
          <p:cNvSpPr/>
          <p:nvPr/>
        </p:nvSpPr>
        <p:spPr>
          <a:xfrm>
            <a:off x="5586528" y="4182898"/>
            <a:ext cx="1347672" cy="6434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6DF49BE-1D92-4644-BD88-B6F7B9FD2DBF}"/>
              </a:ext>
            </a:extLst>
          </p:cNvPr>
          <p:cNvSpPr/>
          <p:nvPr/>
        </p:nvSpPr>
        <p:spPr>
          <a:xfrm>
            <a:off x="4018538" y="4095657"/>
            <a:ext cx="1460852" cy="7789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7278E40-C4BE-4681-BEE8-80DF4FCEDE56}"/>
              </a:ext>
            </a:extLst>
          </p:cNvPr>
          <p:cNvSpPr/>
          <p:nvPr/>
        </p:nvSpPr>
        <p:spPr>
          <a:xfrm>
            <a:off x="7202188" y="2067342"/>
            <a:ext cx="1832482" cy="7951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819EAC4-FAC7-4A00-AB68-F66644A8C1FD}"/>
              </a:ext>
            </a:extLst>
          </p:cNvPr>
          <p:cNvSpPr/>
          <p:nvPr/>
        </p:nvSpPr>
        <p:spPr>
          <a:xfrm>
            <a:off x="2557101" y="4095657"/>
            <a:ext cx="1460852" cy="7789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2BE620-F9F6-4DEC-B1B7-DC1686DAC624}"/>
              </a:ext>
            </a:extLst>
          </p:cNvPr>
          <p:cNvSpPr txBox="1"/>
          <p:nvPr/>
        </p:nvSpPr>
        <p:spPr>
          <a:xfrm>
            <a:off x="9034670" y="2139249"/>
            <a:ext cx="3913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one just makes no sense.  I’m inclined to run it without SM and see what we get</a:t>
            </a:r>
          </a:p>
        </p:txBody>
      </p:sp>
    </p:spTree>
    <p:extLst>
      <p:ext uri="{BB962C8B-B14F-4D97-AF65-F5344CB8AC3E}">
        <p14:creationId xmlns:p14="http://schemas.microsoft.com/office/powerpoint/2010/main" val="29714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45" y="0"/>
            <a:ext cx="814039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F88A23-E79F-4D57-A51E-6FDB8B50ED5C}"/>
              </a:ext>
            </a:extLst>
          </p:cNvPr>
          <p:cNvSpPr txBox="1"/>
          <p:nvPr/>
        </p:nvSpPr>
        <p:spPr>
          <a:xfrm>
            <a:off x="99391" y="119270"/>
            <a:ext cx="538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Science—Extra time students excluded—larger </a:t>
            </a:r>
            <a:r>
              <a:rPr lang="en-US" dirty="0" smtClean="0"/>
              <a:t>samples</a:t>
            </a:r>
          </a:p>
          <a:p>
            <a:r>
              <a:rPr lang="en-US" dirty="0" smtClean="0"/>
              <a:t>Removed </a:t>
            </a:r>
            <a:r>
              <a:rPr lang="en-US" dirty="0" err="1" smtClean="0"/>
              <a:t>SM_Sz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4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46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Weinstein</dc:creator>
  <cp:lastModifiedBy>Felicia Zhang</cp:lastModifiedBy>
  <cp:revision>44</cp:revision>
  <dcterms:created xsi:type="dcterms:W3CDTF">2018-11-24T21:44:26Z</dcterms:created>
  <dcterms:modified xsi:type="dcterms:W3CDTF">2018-12-01T18:29:41Z</dcterms:modified>
</cp:coreProperties>
</file>