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8"/>
    <p:restoredTop sz="94679"/>
  </p:normalViewPr>
  <p:slideViewPr>
    <p:cSldViewPr snapToGrid="0" snapToObjects="1">
      <p:cViewPr varScale="1">
        <p:scale>
          <a:sx n="120" d="100"/>
          <a:sy n="120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CA8A-419E-9A43-B492-4A1F1F504D8C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658E8-D50C-3E41-84A0-C91EFD16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3868-2EE1-A841-A12D-7AFA0CFD76E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DE4374-0CE5-9541-ACB4-B91C050D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3" y="182989"/>
            <a:ext cx="9988114" cy="53732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2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Reading—Extra time students excluded-larger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75ABE-6D3C-8F45-9F6D-A73F5AD2A9EC}"/>
              </a:ext>
            </a:extLst>
          </p:cNvPr>
          <p:cNvSpPr txBox="1"/>
          <p:nvPr/>
        </p:nvSpPr>
        <p:spPr>
          <a:xfrm>
            <a:off x="1200770" y="5556240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16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DBDC7-43DD-C643-A8E4-FD30B77AC790}"/>
              </a:ext>
            </a:extLst>
          </p:cNvPr>
          <p:cNvSpPr txBox="1"/>
          <p:nvPr/>
        </p:nvSpPr>
        <p:spPr>
          <a:xfrm>
            <a:off x="2738408" y="5556240"/>
            <a:ext cx="12282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22</a:t>
            </a:r>
          </a:p>
          <a:p>
            <a:pPr algn="ctr"/>
            <a:r>
              <a:rPr lang="en-US" sz="1400" dirty="0"/>
              <a:t>SD = 4</a:t>
            </a:r>
          </a:p>
          <a:p>
            <a:pPr algn="ctr"/>
            <a:r>
              <a:rPr lang="en-US" sz="1400" dirty="0"/>
              <a:t>Outlier = 512 </a:t>
            </a:r>
          </a:p>
          <a:p>
            <a:pPr algn="ctr"/>
            <a:r>
              <a:rPr lang="en-US" sz="1400" dirty="0"/>
              <a:t>10062, 10062,</a:t>
            </a:r>
          </a:p>
          <a:p>
            <a:pPr algn="ctr"/>
            <a:r>
              <a:rPr lang="en-US" sz="1400" dirty="0"/>
              <a:t> 10796 10796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F9F00-6AFD-DC43-83C0-D8F01EB2C0D4}"/>
              </a:ext>
            </a:extLst>
          </p:cNvPr>
          <p:cNvSpPr txBox="1"/>
          <p:nvPr/>
        </p:nvSpPr>
        <p:spPr>
          <a:xfrm>
            <a:off x="4348599" y="5556240"/>
            <a:ext cx="12747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22</a:t>
            </a:r>
          </a:p>
          <a:p>
            <a:pPr algn="ctr"/>
            <a:r>
              <a:rPr lang="en-US" sz="1400" dirty="0"/>
              <a:t>SD = 4</a:t>
            </a:r>
          </a:p>
          <a:p>
            <a:pPr algn="ctr"/>
            <a:r>
              <a:rPr lang="en-US" sz="1400" dirty="0"/>
              <a:t>Outlier = 8106,</a:t>
            </a:r>
          </a:p>
          <a:p>
            <a:pPr algn="ctr"/>
            <a:r>
              <a:rPr lang="en-US" sz="1400" dirty="0"/>
              <a:t> 8186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C20FD-D02D-B84E-8752-A5ED077850E7}"/>
              </a:ext>
            </a:extLst>
          </p:cNvPr>
          <p:cNvSpPr txBox="1"/>
          <p:nvPr/>
        </p:nvSpPr>
        <p:spPr>
          <a:xfrm>
            <a:off x="6218157" y="5556240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25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400DB5-43A6-544B-8841-F1C21F3FFA93}"/>
              </a:ext>
            </a:extLst>
          </p:cNvPr>
          <p:cNvSpPr/>
          <p:nvPr/>
        </p:nvSpPr>
        <p:spPr>
          <a:xfrm>
            <a:off x="7338349" y="1180618"/>
            <a:ext cx="3356659" cy="4375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BD0FF-7407-FB46-B4DF-8F663BD6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390" y="1088157"/>
            <a:ext cx="2209391" cy="35166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C0302F-DCCF-F240-950A-E00F19D8D8DB}"/>
              </a:ext>
            </a:extLst>
          </p:cNvPr>
          <p:cNvSpPr txBox="1"/>
          <p:nvPr/>
        </p:nvSpPr>
        <p:spPr>
          <a:xfrm>
            <a:off x="7830012" y="4697232"/>
            <a:ext cx="1725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30</a:t>
            </a:r>
          </a:p>
          <a:p>
            <a:pPr algn="ctr"/>
            <a:r>
              <a:rPr lang="en-US" sz="1400" dirty="0"/>
              <a:t>SD = 4</a:t>
            </a:r>
          </a:p>
          <a:p>
            <a:pPr algn="ctr"/>
            <a:r>
              <a:rPr lang="en-US" sz="1400" dirty="0"/>
              <a:t>Outlier = 8144, 8870,</a:t>
            </a:r>
          </a:p>
          <a:p>
            <a:pPr algn="ctr"/>
            <a:r>
              <a:rPr lang="en-US" sz="1400" dirty="0"/>
              <a:t>11599</a:t>
            </a:r>
          </a:p>
        </p:txBody>
      </p:sp>
    </p:spTree>
    <p:extLst>
      <p:ext uri="{BB962C8B-B14F-4D97-AF65-F5344CB8AC3E}">
        <p14:creationId xmlns:p14="http://schemas.microsoft.com/office/powerpoint/2010/main" val="122844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820A0-27E2-0A41-8881-0FED3B00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84" y="0"/>
            <a:ext cx="6954790" cy="5403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English—Extra time students excluded-larger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4B81A-399D-AA4C-BD35-23DD88A1845F}"/>
              </a:ext>
            </a:extLst>
          </p:cNvPr>
          <p:cNvSpPr txBox="1"/>
          <p:nvPr/>
        </p:nvSpPr>
        <p:spPr>
          <a:xfrm>
            <a:off x="5266529" y="5504579"/>
            <a:ext cx="802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18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D8213-E7FF-8049-85AB-C6D17CB145A4}"/>
              </a:ext>
            </a:extLst>
          </p:cNvPr>
          <p:cNvSpPr txBox="1"/>
          <p:nvPr/>
        </p:nvSpPr>
        <p:spPr>
          <a:xfrm>
            <a:off x="6928206" y="5504579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21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2281E-B351-5443-8DC1-13AD5F32FEA8}"/>
              </a:ext>
            </a:extLst>
          </p:cNvPr>
          <p:cNvSpPr txBox="1"/>
          <p:nvPr/>
        </p:nvSpPr>
        <p:spPr>
          <a:xfrm>
            <a:off x="8691213" y="5504579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24</a:t>
            </a:r>
          </a:p>
          <a:p>
            <a:pPr algn="ctr"/>
            <a:r>
              <a:rPr lang="en-US" sz="1400" dirty="0"/>
              <a:t>SD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E1239-EF99-6F43-835B-FB53C223F76D}"/>
              </a:ext>
            </a:extLst>
          </p:cNvPr>
          <p:cNvSpPr txBox="1"/>
          <p:nvPr/>
        </p:nvSpPr>
        <p:spPr>
          <a:xfrm>
            <a:off x="10157791" y="5504579"/>
            <a:ext cx="12298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30</a:t>
            </a:r>
          </a:p>
          <a:p>
            <a:pPr algn="ctr"/>
            <a:r>
              <a:rPr lang="en-US" sz="1400" dirty="0"/>
              <a:t>SD = 5</a:t>
            </a:r>
          </a:p>
          <a:p>
            <a:pPr algn="ctr"/>
            <a:r>
              <a:rPr lang="en-US" sz="1400" dirty="0"/>
              <a:t>Outlier = 8144</a:t>
            </a:r>
          </a:p>
        </p:txBody>
      </p:sp>
    </p:spTree>
    <p:extLst>
      <p:ext uri="{BB962C8B-B14F-4D97-AF65-F5344CB8AC3E}">
        <p14:creationId xmlns:p14="http://schemas.microsoft.com/office/powerpoint/2010/main" val="1923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9F14B-E7D5-6044-8F70-EF76982B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2" y="274119"/>
            <a:ext cx="10938076" cy="5383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03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Math—Extra time students excluded-larger samples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487" y="5581076"/>
            <a:ext cx="1114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19</a:t>
            </a:r>
          </a:p>
          <a:p>
            <a:pPr algn="ctr"/>
            <a:r>
              <a:rPr lang="en-US" sz="1400" dirty="0"/>
              <a:t>SD = 3</a:t>
            </a:r>
          </a:p>
          <a:p>
            <a:pPr algn="ctr"/>
            <a:r>
              <a:rPr lang="en-US" sz="1400" dirty="0"/>
              <a:t>Math = 6615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9374" y="5609765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21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4322" y="5581076"/>
            <a:ext cx="8024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20</a:t>
            </a:r>
          </a:p>
          <a:p>
            <a:pPr algn="ctr"/>
            <a:r>
              <a:rPr lang="en-US" sz="1400" dirty="0"/>
              <a:t>SD = 4</a:t>
            </a:r>
          </a:p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94767" y="5609765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24</a:t>
            </a:r>
          </a:p>
          <a:p>
            <a:pPr algn="ctr"/>
            <a:r>
              <a:rPr lang="en-US" sz="1400" dirty="0"/>
              <a:t>SD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65EAA-6DA7-5A49-B28F-103D9A30A587}"/>
              </a:ext>
            </a:extLst>
          </p:cNvPr>
          <p:cNvSpPr txBox="1"/>
          <p:nvPr/>
        </p:nvSpPr>
        <p:spPr>
          <a:xfrm>
            <a:off x="7255212" y="5609765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22</a:t>
            </a:r>
          </a:p>
          <a:p>
            <a:pPr algn="ctr"/>
            <a:r>
              <a:rPr lang="en-US" sz="1400" dirty="0"/>
              <a:t>SD =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2E37C-3E33-D241-8CA4-DC5D2D114D4B}"/>
              </a:ext>
            </a:extLst>
          </p:cNvPr>
          <p:cNvSpPr/>
          <p:nvPr/>
        </p:nvSpPr>
        <p:spPr>
          <a:xfrm>
            <a:off x="8356922" y="2558005"/>
            <a:ext cx="3183037" cy="3051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D06F3-206A-DB4F-AB0E-65C54436BD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86"/>
          <a:stretch/>
        </p:blipFill>
        <p:spPr>
          <a:xfrm>
            <a:off x="8660652" y="2546430"/>
            <a:ext cx="1877098" cy="2180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F69D37-C3FC-7C4E-B389-569DADCB5DFC}"/>
              </a:ext>
            </a:extLst>
          </p:cNvPr>
          <p:cNvSpPr txBox="1"/>
          <p:nvPr/>
        </p:nvSpPr>
        <p:spPr>
          <a:xfrm>
            <a:off x="9380224" y="4738770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27</a:t>
            </a:r>
          </a:p>
          <a:p>
            <a:pPr algn="ctr"/>
            <a:r>
              <a:rPr lang="en-US" sz="1400" dirty="0"/>
              <a:t>SD =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21F0E-99C6-A64D-ACD7-4231847682E5}"/>
              </a:ext>
            </a:extLst>
          </p:cNvPr>
          <p:cNvSpPr/>
          <p:nvPr/>
        </p:nvSpPr>
        <p:spPr>
          <a:xfrm>
            <a:off x="9132425" y="2673752"/>
            <a:ext cx="1405325" cy="185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6142D-6E86-2B4B-9061-F9172238895F}"/>
              </a:ext>
            </a:extLst>
          </p:cNvPr>
          <p:cNvSpPr txBox="1"/>
          <p:nvPr/>
        </p:nvSpPr>
        <p:spPr>
          <a:xfrm>
            <a:off x="9019899" y="2612460"/>
            <a:ext cx="1517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Node 11 (n = 72)</a:t>
            </a:r>
          </a:p>
        </p:txBody>
      </p:sp>
    </p:spTree>
    <p:extLst>
      <p:ext uri="{BB962C8B-B14F-4D97-AF65-F5344CB8AC3E}">
        <p14:creationId xmlns:p14="http://schemas.microsoft.com/office/powerpoint/2010/main" val="160177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AC30BD-2B82-104D-AC81-3BA9F071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824" y="0"/>
            <a:ext cx="7760177" cy="5636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24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Science—Extra time students excluded-larger samples</a:t>
            </a:r>
          </a:p>
          <a:p>
            <a:r>
              <a:rPr lang="en-US" dirty="0"/>
              <a:t>Removed </a:t>
            </a:r>
            <a:r>
              <a:rPr lang="en-US" dirty="0" err="1"/>
              <a:t>SM_Sz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6875" y="5664054"/>
            <a:ext cx="12298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19</a:t>
            </a:r>
          </a:p>
          <a:p>
            <a:pPr algn="ctr"/>
            <a:r>
              <a:rPr lang="en-US" sz="1400" dirty="0"/>
              <a:t>SD = 3</a:t>
            </a:r>
          </a:p>
          <a:p>
            <a:pPr algn="ctr"/>
            <a:r>
              <a:rPr lang="en-US" sz="1400" dirty="0"/>
              <a:t>Outlier = 6970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1298" y="5664054"/>
            <a:ext cx="17652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22</a:t>
            </a:r>
          </a:p>
          <a:p>
            <a:pPr algn="ctr"/>
            <a:r>
              <a:rPr lang="en-US" sz="1400" dirty="0"/>
              <a:t>SD = 4</a:t>
            </a:r>
          </a:p>
          <a:p>
            <a:pPr algn="ctr"/>
            <a:r>
              <a:rPr lang="en-US" sz="1400" dirty="0"/>
              <a:t>Outlier = 6381, 7680, </a:t>
            </a:r>
          </a:p>
          <a:p>
            <a:pPr algn="ctr"/>
            <a:r>
              <a:rPr lang="en-US" sz="1400" dirty="0"/>
              <a:t>8356, 6905, 8664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4801" y="5636871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23</a:t>
            </a:r>
          </a:p>
          <a:p>
            <a:pPr algn="ctr"/>
            <a:r>
              <a:rPr lang="en-US" sz="1400" dirty="0"/>
              <a:t>SD =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B4C6B-D0B4-1349-9F2F-1B7AD9DEC5C8}"/>
              </a:ext>
            </a:extLst>
          </p:cNvPr>
          <p:cNvSpPr txBox="1"/>
          <p:nvPr/>
        </p:nvSpPr>
        <p:spPr>
          <a:xfrm>
            <a:off x="10706925" y="5664054"/>
            <a:ext cx="802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Avg</a:t>
            </a:r>
            <a:r>
              <a:rPr lang="en-US" sz="1400" dirty="0"/>
              <a:t> = 27</a:t>
            </a:r>
          </a:p>
          <a:p>
            <a:pPr algn="ctr"/>
            <a:r>
              <a:rPr lang="en-US" sz="1400" dirty="0"/>
              <a:t>SD = 4</a:t>
            </a:r>
          </a:p>
        </p:txBody>
      </p:sp>
    </p:spTree>
    <p:extLst>
      <p:ext uri="{BB962C8B-B14F-4D97-AF65-F5344CB8AC3E}">
        <p14:creationId xmlns:p14="http://schemas.microsoft.com/office/powerpoint/2010/main" val="69175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196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Felicia Zhang</dc:creator>
  <cp:lastModifiedBy>Felicia Zhang</cp:lastModifiedBy>
  <cp:revision>47</cp:revision>
  <dcterms:created xsi:type="dcterms:W3CDTF">2018-12-01T17:57:35Z</dcterms:created>
  <dcterms:modified xsi:type="dcterms:W3CDTF">2019-01-11T02:47:32Z</dcterms:modified>
</cp:coreProperties>
</file>