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/>
    <p:restoredTop sz="94679"/>
  </p:normalViewPr>
  <p:slideViewPr>
    <p:cSldViewPr snapToGrid="0" snapToObjects="1">
      <p:cViewPr varScale="1">
        <p:scale>
          <a:sx n="106" d="100"/>
          <a:sy n="10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CA8A-419E-9A43-B492-4A1F1F504D8C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58E8-D50C-3E41-84A0-C91EFD16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868-2EE1-A841-A12D-7AFA0CFD76E1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88112"/>
            <a:ext cx="10301287" cy="5740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87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Reading—Extra time students excluded-larger samples</a:t>
            </a:r>
          </a:p>
          <a:p>
            <a:r>
              <a:rPr lang="en-US" dirty="0"/>
              <a:t>n = 265</a:t>
            </a:r>
          </a:p>
          <a:p>
            <a:r>
              <a:rPr lang="en-US" dirty="0"/>
              <a:t>11/28/18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9449" y="5801371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16.23</a:t>
            </a:r>
          </a:p>
          <a:p>
            <a:pPr algn="ctr"/>
            <a:r>
              <a:rPr lang="en-US" sz="1400" dirty="0"/>
              <a:t>SD = 3.98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8517" y="5801371"/>
            <a:ext cx="1030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22.27</a:t>
            </a:r>
          </a:p>
          <a:p>
            <a:pPr algn="ctr"/>
            <a:r>
              <a:rPr lang="en-US" sz="1400" dirty="0"/>
              <a:t>SD = 3.75</a:t>
            </a:r>
          </a:p>
          <a:p>
            <a:pPr algn="ctr"/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67585" y="5801371"/>
            <a:ext cx="10300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21.98</a:t>
            </a:r>
          </a:p>
          <a:p>
            <a:pPr algn="ctr"/>
            <a:r>
              <a:rPr lang="en-US" sz="1400" dirty="0"/>
              <a:t>SD = 4.28</a:t>
            </a:r>
          </a:p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5251" y="5801371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24.89</a:t>
            </a:r>
          </a:p>
          <a:p>
            <a:pPr algn="ctr"/>
            <a:r>
              <a:rPr lang="en-US" sz="1400" dirty="0"/>
              <a:t>SD = 4.04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9107" y="1487335"/>
            <a:ext cx="3328987" cy="45398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66" y="1007924"/>
            <a:ext cx="2477018" cy="3192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841" y="4066231"/>
            <a:ext cx="103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29.60</a:t>
            </a:r>
          </a:p>
          <a:p>
            <a:pPr algn="ctr"/>
            <a:r>
              <a:rPr lang="en-US" sz="1400" dirty="0"/>
              <a:t>SD = 4.16</a:t>
            </a:r>
          </a:p>
        </p:txBody>
      </p:sp>
    </p:spTree>
    <p:extLst>
      <p:ext uri="{BB962C8B-B14F-4D97-AF65-F5344CB8AC3E}">
        <p14:creationId xmlns:p14="http://schemas.microsoft.com/office/powerpoint/2010/main" val="12284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77" y="0"/>
            <a:ext cx="6791705" cy="564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English—Extra time students excluded-larger samples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0964" y="5657851"/>
            <a:ext cx="127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Avg</a:t>
            </a:r>
            <a:r>
              <a:rPr lang="en-US" dirty="0"/>
              <a:t> = 18.54</a:t>
            </a:r>
          </a:p>
          <a:p>
            <a:pPr algn="ctr"/>
            <a:r>
              <a:rPr lang="en-US" dirty="0"/>
              <a:t>SD = 3.95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2817" y="5657851"/>
            <a:ext cx="1270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Avg</a:t>
            </a:r>
            <a:r>
              <a:rPr lang="en-US" dirty="0"/>
              <a:t> = 23.12</a:t>
            </a:r>
          </a:p>
          <a:p>
            <a:pPr algn="ctr"/>
            <a:r>
              <a:rPr lang="en-US" dirty="0"/>
              <a:t>SD = 4.60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06199" y="5657851"/>
            <a:ext cx="127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Avg</a:t>
            </a:r>
            <a:r>
              <a:rPr lang="en-US" dirty="0"/>
              <a:t> = 30.41</a:t>
            </a:r>
          </a:p>
          <a:p>
            <a:pPr algn="ctr"/>
            <a:r>
              <a:rPr lang="en-US" dirty="0"/>
              <a:t>SD = 5.09</a:t>
            </a:r>
          </a:p>
        </p:txBody>
      </p:sp>
    </p:spTree>
    <p:extLst>
      <p:ext uri="{BB962C8B-B14F-4D97-AF65-F5344CB8AC3E}">
        <p14:creationId xmlns:p14="http://schemas.microsoft.com/office/powerpoint/2010/main" val="1923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0"/>
            <a:ext cx="12103829" cy="5619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0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Math—Extra time students excluded-larger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7039" y="5619262"/>
            <a:ext cx="10300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21.07</a:t>
            </a:r>
          </a:p>
          <a:p>
            <a:pPr algn="ctr"/>
            <a:r>
              <a:rPr lang="en-US" sz="1400" dirty="0"/>
              <a:t>SD = 4.18</a:t>
            </a:r>
          </a:p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28559" y="5619262"/>
            <a:ext cx="10300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21.92</a:t>
            </a:r>
          </a:p>
          <a:p>
            <a:pPr algn="ctr"/>
            <a:r>
              <a:rPr lang="en-US" sz="1400" dirty="0"/>
              <a:t>SD = 4.17</a:t>
            </a:r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97712" y="5619262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19.17</a:t>
            </a:r>
          </a:p>
          <a:p>
            <a:pPr algn="ctr"/>
            <a:r>
              <a:rPr lang="en-US" sz="1400" dirty="0"/>
              <a:t>SD = 2.74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5519" y="5619262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24.20</a:t>
            </a:r>
          </a:p>
          <a:p>
            <a:pPr algn="ctr"/>
            <a:r>
              <a:rPr lang="en-US" sz="1400" dirty="0"/>
              <a:t>SD = 3.33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511" y="5619262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23.24</a:t>
            </a:r>
          </a:p>
          <a:p>
            <a:pPr algn="ctr"/>
            <a:r>
              <a:rPr lang="en-US" sz="1400" dirty="0"/>
              <a:t>SD = 4.06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7503" y="5619262"/>
            <a:ext cx="10300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25.00</a:t>
            </a:r>
          </a:p>
          <a:p>
            <a:pPr algn="ctr"/>
            <a:r>
              <a:rPr lang="en-US" sz="1400" dirty="0"/>
              <a:t>SD = 4.83</a:t>
            </a:r>
          </a:p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25982" y="5619262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28.91</a:t>
            </a:r>
          </a:p>
          <a:p>
            <a:pPr algn="ctr"/>
            <a:r>
              <a:rPr lang="en-US" sz="1400" dirty="0"/>
              <a:t>SD = 3.32</a:t>
            </a:r>
          </a:p>
        </p:txBody>
      </p:sp>
    </p:spTree>
    <p:extLst>
      <p:ext uri="{BB962C8B-B14F-4D97-AF65-F5344CB8AC3E}">
        <p14:creationId xmlns:p14="http://schemas.microsoft.com/office/powerpoint/2010/main" val="160177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1"/>
            <a:ext cx="9446894" cy="583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4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Science—Extra time students excluded-larger samples</a:t>
            </a:r>
          </a:p>
          <a:p>
            <a:r>
              <a:rPr lang="en-US" dirty="0"/>
              <a:t>Removed </a:t>
            </a:r>
            <a:r>
              <a:rPr lang="en-US" dirty="0" err="1"/>
              <a:t>SM_Sz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503" y="5768226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18.68</a:t>
            </a:r>
          </a:p>
          <a:p>
            <a:pPr algn="ctr"/>
            <a:r>
              <a:rPr lang="en-US" sz="1400" dirty="0"/>
              <a:t>SD = 4.04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6054" y="5768226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21.62</a:t>
            </a:r>
          </a:p>
          <a:p>
            <a:pPr algn="ctr"/>
            <a:r>
              <a:rPr lang="en-US" sz="1400" dirty="0"/>
              <a:t>SD = 2.72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6605" y="5768226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20.83</a:t>
            </a:r>
          </a:p>
          <a:p>
            <a:pPr algn="ctr"/>
            <a:r>
              <a:rPr lang="en-US" sz="1400" dirty="0"/>
              <a:t>SD = 3.63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7156" y="5768226"/>
            <a:ext cx="103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22.93</a:t>
            </a:r>
          </a:p>
          <a:p>
            <a:pPr algn="ctr"/>
            <a:r>
              <a:rPr lang="en-US" sz="1400" dirty="0"/>
              <a:t>SD = 3.06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09782" y="576822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3.87</a:t>
            </a:r>
          </a:p>
        </p:txBody>
      </p:sp>
    </p:spTree>
    <p:extLst>
      <p:ext uri="{BB962C8B-B14F-4D97-AF65-F5344CB8AC3E}">
        <p14:creationId xmlns:p14="http://schemas.microsoft.com/office/powerpoint/2010/main" val="6917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156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Zhang</dc:creator>
  <cp:lastModifiedBy>Felicia Zhang</cp:lastModifiedBy>
  <cp:revision>26</cp:revision>
  <dcterms:created xsi:type="dcterms:W3CDTF">2018-12-01T17:57:35Z</dcterms:created>
  <dcterms:modified xsi:type="dcterms:W3CDTF">2019-01-08T15:18:04Z</dcterms:modified>
</cp:coreProperties>
</file>