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0" autoAdjust="0"/>
    <p:restoredTop sz="86491"/>
  </p:normalViewPr>
  <p:slideViewPr>
    <p:cSldViewPr snapToGrid="0">
      <p:cViewPr varScale="1">
        <p:scale>
          <a:sx n="82" d="100"/>
          <a:sy n="82" d="100"/>
        </p:scale>
        <p:origin x="17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4604-E502-4359-B3FB-4FDE083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4C954-D501-477F-83F4-719CD4C1C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8526-5C34-48B3-AFBF-B461F642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EB3-E046-4297-89D4-9FEDA1CC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3E70-E926-4E83-B5AE-529485F2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F2E6-AFAA-4B44-A21F-3B0DF5B1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5310-0376-419E-910F-B3A638C2F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5DEF-A693-44FA-9C3A-53FA8C35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AD646-6BAF-4F62-9573-2B3A3948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C12B-BCCB-4412-8E50-F432781C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8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B915E-32FC-4B1A-9B1B-BD50909DF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EDE91-8E90-4873-9E12-0F380042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4901-22B3-4CF3-B01B-343D12F8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818B-CC3B-407C-B116-0A9E7C6E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81B4-4F79-4DD1-94F5-3F3B7676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EDB0-F39F-42C3-A16D-A631B7F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B4AB-764D-4A63-88C7-CD139A51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5FF0-902F-4033-8CB3-3F5E9BD5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2EAB-C993-4F6B-BBDB-B23E79D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0257-ABF2-4D77-8CBE-AFBDE97F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5081-5789-44B0-A24E-48C98437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A2C8-BE95-4288-97DD-B19F4D6A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31B0-4C89-42C7-A179-8C1D238A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D891-6E8D-490B-B9E3-62F47880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0D409-222C-4CDA-B256-2603B701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5F5A-4D9A-4965-85D2-A2F6770B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E2A6-90D8-441E-A5FB-8CE00896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32715-C295-49DA-8E54-FD8796B37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7D768-3B43-4433-AC1D-C5A114B2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6984D-103B-43DE-9692-6D98F3F7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AC3C-F5CE-4739-8713-7C8D9985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3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35D1-FF2F-4B27-B923-705123DB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84959-5693-47C1-9ACA-9B9E66523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5CA95-5F0F-47AD-8C96-B66599583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67F4C-D37A-4F91-AD16-69E4115EA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24F4A-CE04-4E3D-8FE4-F5382C9F1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2BB9A-9C23-42BE-B945-569DA011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1E2AD-43BE-45D2-AD67-5788C411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A321B-C44E-40B8-9884-4652987B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CAD2-5C57-4388-98AD-A524361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E0D33-2AF9-4CBD-86F6-7A4088E4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45398-D942-42DB-9F3E-170025AB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5D9B-B915-4C2B-B47A-93A952A7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BAF35-728F-455A-BAE9-C44E9D7D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0F073-4039-4611-B0A6-6454A3F0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C1658-8410-49EE-A49A-EFA05A75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A90F-723C-4349-A0C5-45ACF254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2519-7B8D-43B6-B224-F1ADCDEF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8281C-8D61-4C1A-AA50-12C6B39E3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1BAE3-0970-4101-9227-0F191E4A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16447-6DDD-48E4-B995-E9433467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6C348-65B9-4F56-A2D0-3739D377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6F96-6AFE-4AE8-A028-DF7B8D63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51CB1-2F67-41B2-AD3A-7F4B029A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14C8A-5FC3-4F0C-8071-6AEA304F4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FF5D1-4860-454C-9F9A-AAAC4708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2C5C-AA54-433D-BD4A-746027B3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4E56-0F47-4534-8E59-9B8D4156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60574-3DDE-4055-A6EC-E1EDE102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E36C-DD6F-42B4-A896-82F586F2D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33E7-8D1F-4214-B440-55315FD26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5EE3-D0B1-46BF-B4EC-CB520D91D32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C197-98B0-415A-8D80-A1977EC57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00CF-37E7-4C37-B9A0-52EFB50B5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3FBB-457A-4B11-8019-E272FB30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r="12732"/>
          <a:stretch/>
        </p:blipFill>
        <p:spPr>
          <a:xfrm>
            <a:off x="0" y="0"/>
            <a:ext cx="8145625" cy="6858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30507"/>
              </p:ext>
            </p:extLst>
          </p:nvPr>
        </p:nvGraphicFramePr>
        <p:xfrm>
          <a:off x="8659042" y="243114"/>
          <a:ext cx="3293472" cy="125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effectLst/>
                        </a:rPr>
                        <a:t>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19.11505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499.0714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14.75908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505.3415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12.12125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512.5161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14.43357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effectLst/>
                        </a:rPr>
                        <a:t>516.9273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6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1919"/>
            <a:ext cx="10458247" cy="673608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76959"/>
              </p:ext>
            </p:extLst>
          </p:nvPr>
        </p:nvGraphicFramePr>
        <p:xfrm>
          <a:off x="8778240" y="121919"/>
          <a:ext cx="3246957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14.7569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491.3636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u="none" strike="noStrike">
                          <a:effectLst/>
                        </a:rPr>
                        <a:t>17.4565</a:t>
                      </a:r>
                      <a:endParaRPr lang="nb-NO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 dirty="0">
                          <a:effectLst/>
                        </a:rPr>
                        <a:t>499.963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14.14896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504.3529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13.81692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507.7347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473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11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13.01929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 dirty="0">
                          <a:effectLst/>
                        </a:rPr>
                        <a:t>518.5758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0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70530"/>
              </p:ext>
            </p:extLst>
          </p:nvPr>
        </p:nvGraphicFramePr>
        <p:xfrm>
          <a:off x="8933362" y="305526"/>
          <a:ext cx="3110592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 dirty="0">
                          <a:effectLst/>
                        </a:rPr>
                        <a:t>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19.37556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495.7073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u="none" strike="noStrike" dirty="0">
                          <a:effectLst/>
                        </a:rPr>
                        <a:t>17.51484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504.7234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18.80265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 dirty="0">
                          <a:effectLst/>
                        </a:rPr>
                        <a:t>518.9733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r="16833"/>
          <a:stretch/>
        </p:blipFill>
        <p:spPr>
          <a:xfrm>
            <a:off x="326570" y="0"/>
            <a:ext cx="814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62194" cy="660980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60028"/>
              </p:ext>
            </p:extLst>
          </p:nvPr>
        </p:nvGraphicFramePr>
        <p:xfrm>
          <a:off x="8686801" y="343988"/>
          <a:ext cx="3232512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u="none" strike="noStrike">
                          <a:effectLst/>
                        </a:rPr>
                        <a:t>12.57802</a:t>
                      </a:r>
                      <a:endParaRPr lang="nb-NO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u="none" strike="noStrike">
                          <a:effectLst/>
                        </a:rPr>
                        <a:t>490.96</a:t>
                      </a:r>
                      <a:endParaRPr lang="nb-NO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14.22865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501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16.30111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u="none" strike="noStrike">
                          <a:effectLst/>
                        </a:rPr>
                        <a:t>503.78</a:t>
                      </a:r>
                      <a:endParaRPr lang="nb-NO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15.50504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>
                          <a:effectLst/>
                        </a:rPr>
                        <a:t>512.7097</a:t>
                      </a:r>
                      <a:endParaRPr lang="hr-H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11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 dirty="0">
                          <a:effectLst/>
                        </a:rPr>
                        <a:t>19.25861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u="none" strike="noStrike" dirty="0">
                          <a:effectLst/>
                        </a:rPr>
                        <a:t>528.6818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65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63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Weinstein</dc:creator>
  <cp:lastModifiedBy>Felicia Zhang</cp:lastModifiedBy>
  <cp:revision>5</cp:revision>
  <dcterms:created xsi:type="dcterms:W3CDTF">2018-12-21T22:17:07Z</dcterms:created>
  <dcterms:modified xsi:type="dcterms:W3CDTF">2018-12-30T19:48:35Z</dcterms:modified>
</cp:coreProperties>
</file>