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0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8"/>
    <p:restoredTop sz="94679"/>
  </p:normalViewPr>
  <p:slideViewPr>
    <p:cSldViewPr snapToGrid="0" snapToObjects="1">
      <p:cViewPr varScale="1">
        <p:scale>
          <a:sx n="111" d="100"/>
          <a:sy n="111" d="100"/>
        </p:scale>
        <p:origin x="2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9CA8A-419E-9A43-B492-4A1F1F504D8C}" type="datetimeFigureOut">
              <a:rPr lang="en-US" smtClean="0"/>
              <a:t>1/12/19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658E8-D50C-3E41-84A0-C91EFD162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38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868-2EE1-A841-A12D-7AFA0CFD76E1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084B-763B-3E4F-B931-C2422B8A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7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868-2EE1-A841-A12D-7AFA0CFD76E1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084B-763B-3E4F-B931-C2422B8A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8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868-2EE1-A841-A12D-7AFA0CFD76E1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084B-763B-3E4F-B931-C2422B8A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1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868-2EE1-A841-A12D-7AFA0CFD76E1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084B-763B-3E4F-B931-C2422B8A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7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868-2EE1-A841-A12D-7AFA0CFD76E1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084B-763B-3E4F-B931-C2422B8A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4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868-2EE1-A841-A12D-7AFA0CFD76E1}" type="datetimeFigureOut">
              <a:rPr lang="en-US" smtClean="0"/>
              <a:t>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084B-763B-3E4F-B931-C2422B8A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2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868-2EE1-A841-A12D-7AFA0CFD76E1}" type="datetimeFigureOut">
              <a:rPr lang="en-US" smtClean="0"/>
              <a:t>1/12/19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084B-763B-3E4F-B931-C2422B8A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4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868-2EE1-A841-A12D-7AFA0CFD76E1}" type="datetimeFigureOut">
              <a:rPr lang="en-US" smtClean="0"/>
              <a:t>1/12/19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084B-763B-3E4F-B931-C2422B8A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868-2EE1-A841-A12D-7AFA0CFD76E1}" type="datetimeFigureOut">
              <a:rPr lang="en-US" smtClean="0"/>
              <a:t>1/12/19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084B-763B-3E4F-B931-C2422B8A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1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868-2EE1-A841-A12D-7AFA0CFD76E1}" type="datetimeFigureOut">
              <a:rPr lang="en-US" smtClean="0"/>
              <a:t>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084B-763B-3E4F-B931-C2422B8A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868-2EE1-A841-A12D-7AFA0CFD76E1}" type="datetimeFigureOut">
              <a:rPr lang="en-US" smtClean="0"/>
              <a:t>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084B-763B-3E4F-B931-C2422B8A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3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03868-2EE1-A841-A12D-7AFA0CFD76E1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7084B-763B-3E4F-B931-C2422B8A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BA165B7-E79C-9C47-B0C5-3749A6F9E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940" y="0"/>
            <a:ext cx="7414346" cy="56067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D3BEE1-D8DC-4C44-9B4B-AD1BE3D5456D}"/>
              </a:ext>
            </a:extLst>
          </p:cNvPr>
          <p:cNvSpPr txBox="1"/>
          <p:nvPr/>
        </p:nvSpPr>
        <p:spPr>
          <a:xfrm>
            <a:off x="99391" y="89453"/>
            <a:ext cx="52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Reading—Extra time students excluded-larger samples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C75ABE-6D3C-8F45-9F6D-A73F5AD2A9EC}"/>
              </a:ext>
            </a:extLst>
          </p:cNvPr>
          <p:cNvSpPr txBox="1"/>
          <p:nvPr/>
        </p:nvSpPr>
        <p:spPr>
          <a:xfrm>
            <a:off x="5694768" y="5647395"/>
            <a:ext cx="802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Avg</a:t>
            </a:r>
            <a:r>
              <a:rPr lang="en-US" sz="1400" dirty="0"/>
              <a:t> = 27</a:t>
            </a:r>
          </a:p>
          <a:p>
            <a:pPr algn="ctr"/>
            <a:r>
              <a:rPr lang="en-US" sz="1400" dirty="0"/>
              <a:t>SD =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3DBDC7-43DD-C643-A8E4-FD30B77AC790}"/>
              </a:ext>
            </a:extLst>
          </p:cNvPr>
          <p:cNvSpPr txBox="1"/>
          <p:nvPr/>
        </p:nvSpPr>
        <p:spPr>
          <a:xfrm>
            <a:off x="8286599" y="5647395"/>
            <a:ext cx="802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Avg</a:t>
            </a:r>
            <a:r>
              <a:rPr lang="en-US" sz="1400" dirty="0"/>
              <a:t> = 29</a:t>
            </a:r>
          </a:p>
          <a:p>
            <a:pPr algn="ctr"/>
            <a:r>
              <a:rPr lang="en-US" sz="1400" dirty="0"/>
              <a:t>SD =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1F9F00-6AFD-DC43-83C0-D8F01EB2C0D4}"/>
              </a:ext>
            </a:extLst>
          </p:cNvPr>
          <p:cNvSpPr txBox="1"/>
          <p:nvPr/>
        </p:nvSpPr>
        <p:spPr>
          <a:xfrm>
            <a:off x="10683086" y="5647395"/>
            <a:ext cx="802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Avg</a:t>
            </a:r>
            <a:r>
              <a:rPr lang="en-US" sz="1400" dirty="0"/>
              <a:t> = 32</a:t>
            </a:r>
          </a:p>
          <a:p>
            <a:pPr algn="ctr"/>
            <a:r>
              <a:rPr lang="en-US" sz="1400" dirty="0"/>
              <a:t>SD = 3</a:t>
            </a:r>
          </a:p>
        </p:txBody>
      </p:sp>
    </p:spTree>
    <p:extLst>
      <p:ext uri="{BB962C8B-B14F-4D97-AF65-F5344CB8AC3E}">
        <p14:creationId xmlns:p14="http://schemas.microsoft.com/office/powerpoint/2010/main" val="122844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D3BEE1-D8DC-4C44-9B4B-AD1BE3D5456D}"/>
              </a:ext>
            </a:extLst>
          </p:cNvPr>
          <p:cNvSpPr txBox="1"/>
          <p:nvPr/>
        </p:nvSpPr>
        <p:spPr>
          <a:xfrm>
            <a:off x="99391" y="89453"/>
            <a:ext cx="5227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Writing—Extra time students excluded-larger samples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D8213-E7FF-8049-85AB-C6D17CB145A4}"/>
              </a:ext>
            </a:extLst>
          </p:cNvPr>
          <p:cNvSpPr txBox="1"/>
          <p:nvPr/>
        </p:nvSpPr>
        <p:spPr>
          <a:xfrm>
            <a:off x="6190321" y="5648976"/>
            <a:ext cx="802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Avg</a:t>
            </a:r>
            <a:r>
              <a:rPr lang="en-US" sz="1400" dirty="0"/>
              <a:t> = 27</a:t>
            </a:r>
          </a:p>
          <a:p>
            <a:pPr algn="ctr"/>
            <a:r>
              <a:rPr lang="en-US" sz="1400" dirty="0"/>
              <a:t>SD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82281E-B351-5443-8DC1-13AD5F32FEA8}"/>
              </a:ext>
            </a:extLst>
          </p:cNvPr>
          <p:cNvSpPr txBox="1"/>
          <p:nvPr/>
        </p:nvSpPr>
        <p:spPr>
          <a:xfrm>
            <a:off x="8496627" y="5678969"/>
            <a:ext cx="802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Avg</a:t>
            </a:r>
            <a:r>
              <a:rPr lang="en-US" sz="1400" dirty="0"/>
              <a:t> = 29</a:t>
            </a:r>
          </a:p>
          <a:p>
            <a:pPr algn="ctr"/>
            <a:r>
              <a:rPr lang="en-US" sz="1400" dirty="0"/>
              <a:t>SD =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4D6F29-BE57-2A4C-82A9-BB97AEDA3FA9}"/>
              </a:ext>
            </a:extLst>
          </p:cNvPr>
          <p:cNvSpPr txBox="1"/>
          <p:nvPr/>
        </p:nvSpPr>
        <p:spPr>
          <a:xfrm>
            <a:off x="10501991" y="5648976"/>
            <a:ext cx="802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Avg</a:t>
            </a:r>
            <a:r>
              <a:rPr lang="en-US" sz="1400" dirty="0"/>
              <a:t> = 32</a:t>
            </a:r>
          </a:p>
          <a:p>
            <a:pPr algn="ctr"/>
            <a:r>
              <a:rPr lang="en-US" sz="1400" dirty="0"/>
              <a:t>SD =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C3A123-B1FD-5E4F-88ED-D6049BCF4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408" y="89453"/>
            <a:ext cx="6207396" cy="561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40DB2C1-F226-574D-AA39-AB24624C9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852" y="89453"/>
            <a:ext cx="6429005" cy="55292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D3BEE1-D8DC-4C44-9B4B-AD1BE3D5456D}"/>
              </a:ext>
            </a:extLst>
          </p:cNvPr>
          <p:cNvSpPr txBox="1"/>
          <p:nvPr/>
        </p:nvSpPr>
        <p:spPr>
          <a:xfrm>
            <a:off x="99391" y="89453"/>
            <a:ext cx="503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Math—Extra time students excluded-larger samples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41785" y="5785357"/>
            <a:ext cx="802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Avg</a:t>
            </a:r>
            <a:r>
              <a:rPr lang="en-US" sz="1400" dirty="0"/>
              <a:t> = 27</a:t>
            </a:r>
          </a:p>
          <a:p>
            <a:pPr algn="ctr"/>
            <a:r>
              <a:rPr lang="en-US" sz="1400" dirty="0"/>
              <a:t>SD =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45906" y="5785357"/>
            <a:ext cx="802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Avg</a:t>
            </a:r>
            <a:r>
              <a:rPr lang="en-US" sz="1400" dirty="0"/>
              <a:t> = 30</a:t>
            </a:r>
          </a:p>
          <a:p>
            <a:pPr algn="ctr"/>
            <a:r>
              <a:rPr lang="en-US" sz="1400" dirty="0"/>
              <a:t>SD = 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45504" y="5785357"/>
            <a:ext cx="802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Avg</a:t>
            </a:r>
            <a:r>
              <a:rPr lang="en-US" sz="1400" dirty="0"/>
              <a:t> = 30</a:t>
            </a:r>
          </a:p>
          <a:p>
            <a:pPr algn="ctr"/>
            <a:r>
              <a:rPr lang="en-US" sz="1400" dirty="0"/>
              <a:t>SD = 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45089" y="5785357"/>
            <a:ext cx="802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Avg</a:t>
            </a:r>
            <a:r>
              <a:rPr lang="en-US" sz="1400" dirty="0"/>
              <a:t> = 33</a:t>
            </a:r>
          </a:p>
          <a:p>
            <a:pPr algn="ctr"/>
            <a:r>
              <a:rPr lang="en-US" sz="1400" dirty="0"/>
              <a:t>SD = 3</a:t>
            </a:r>
          </a:p>
        </p:txBody>
      </p:sp>
    </p:spTree>
    <p:extLst>
      <p:ext uri="{BB962C8B-B14F-4D97-AF65-F5344CB8AC3E}">
        <p14:creationId xmlns:p14="http://schemas.microsoft.com/office/powerpoint/2010/main" val="69175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2587</TotalTime>
  <Words>81</Words>
  <Application>Microsoft Macintosh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Felicia Zhang</dc:creator>
  <cp:lastModifiedBy>Felicia Zhang</cp:lastModifiedBy>
  <cp:revision>42</cp:revision>
  <dcterms:created xsi:type="dcterms:W3CDTF">2018-12-01T17:57:35Z</dcterms:created>
  <dcterms:modified xsi:type="dcterms:W3CDTF">2019-01-13T01:02:38Z</dcterms:modified>
</cp:coreProperties>
</file>