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CN"/>
              <a:t>最佳实践-form表单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CN"/>
              <a:t>2014-04-30</a:t>
            </a:r>
          </a:p>
          <a:p>
            <a:pPr>
              <a:buNone/>
            </a:pPr>
            <a:r>
              <a:rPr lang="zh-CN"/>
              <a:t>liulei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zh-CN"/>
              <a:t>基本要素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CN"/>
              <a:t>表单展示略</a:t>
            </a:r>
          </a:p>
          <a:p>
            <a:pPr rtl="0" lvl="0">
              <a:buNone/>
            </a:pPr>
            <a:r>
              <a:rPr lang="zh-CN"/>
              <a:t>前端输入验证</a:t>
            </a:r>
          </a:p>
          <a:p>
            <a:pPr rtl="0" lvl="0">
              <a:buNone/>
            </a:pPr>
            <a:r>
              <a:rPr lang="zh-CN"/>
              <a:t>兼容性</a:t>
            </a:r>
          </a:p>
          <a:p>
            <a:pPr rtl="0" lvl="0">
              <a:buNone/>
            </a:pPr>
            <a:r>
              <a:rPr lang="zh-CN"/>
              <a:t>后端验证</a:t>
            </a:r>
          </a:p>
          <a:p>
            <a:pPr rtl="0" lvl="0">
              <a:buNone/>
            </a:pPr>
            <a:r>
              <a:rPr lang="zh-CN"/>
              <a:t>出错后的处理</a:t>
            </a:r>
          </a:p>
          <a:p>
            <a:pPr rtl="0" lvl="0">
              <a:buNone/>
            </a:pPr>
            <a:r>
              <a:rPr lang="zh-CN"/>
              <a:t>一般的action写法</a:t>
            </a:r>
          </a:p>
          <a:p>
            <a:pPr rtl="0" lvl="0">
              <a:buNone/>
            </a:pPr>
            <a:r>
              <a:rPr lang="zh-CN"/>
              <a:t>国际化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sz="3000" lang="zh-CN"/>
              <a:t>前端输入验证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CN"/>
              <a:t>jquery validate插件</a:t>
            </a:r>
          </a:p>
          <a:p>
            <a:pPr rtl="0" lvl="0">
              <a:buNone/>
            </a:pPr>
            <a:r>
              <a:rPr lang="zh-CN"/>
              <a:t>优点  简单 使用范围广 用得人多 bug少</a:t>
            </a:r>
          </a:p>
          <a:p>
            <a:pPr rtl="0" lvl="0">
              <a:buNone/>
            </a:pPr>
            <a:r>
              <a:rPr lang="zh-CN"/>
              <a:t>缺点 不能绑定动态加入的dom</a:t>
            </a:r>
          </a:p>
          <a:p>
            <a:pPr rtl="0" lvl="0">
              <a:buNone/>
            </a:pPr>
            <a:r>
              <a:rPr lang="zh-CN"/>
              <a:t>我们的库里面 </a:t>
            </a:r>
          </a:p>
          <a:p>
            <a:pPr rtl="0" lvl="0">
              <a:buNone/>
            </a:pPr>
            <a:r>
              <a:rPr lang="zh-CN"/>
              <a:t>utils/validate</a:t>
            </a:r>
          </a:p>
          <a:p>
            <a:pPr rtl="0" lvl="0">
              <a:buNone/>
            </a:pPr>
            <a:r>
              <a:rPr lang="zh-CN"/>
              <a:t>优点 可以绑定动态加入的dom方法</a:t>
            </a:r>
          </a:p>
          <a:p>
            <a:pPr>
              <a:buNone/>
            </a:pPr>
            <a:r>
              <a:rPr lang="zh-CN"/>
              <a:t>缺点 没有完整的测试过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sz="3000" lang="zh-CN"/>
              <a:t>前端输入验证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CN"/>
              <a:t>html5 dom元素自带了验证器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sz="3000" lang="zh-CN"/>
              <a:t>兼容性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CN"/>
              <a:t>如何保证js没有加载的情况下要能提交一个表单</a:t>
            </a:r>
          </a:p>
          <a:p>
            <a:pPr rtl="0" lvl="0">
              <a:buNone/>
            </a:pPr>
            <a:r>
              <a:rPr lang="zh-CN"/>
              <a:t>使用form 填写好默认参数</a:t>
            </a:r>
          </a:p>
          <a:p>
            <a:pPr>
              <a:buNone/>
            </a:pPr>
            <a:r>
              <a:rPr lang="zh-CN"/>
              <a:t>form onsubmit 除非在一定需要js来构造参数 否则不应该使用 return false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sz="3000" lang="zh-CN"/>
              <a:t>后端验证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CN"/>
              <a:t>php自带了filter库 可以使用</a:t>
            </a:r>
          </a:p>
          <a:p>
            <a:pPr rtl="0" lvl="0">
              <a:buNone/>
            </a:pPr>
            <a:r>
              <a:rPr lang="zh-CN"/>
              <a:t>使用框架自带的验证库</a:t>
            </a:r>
          </a:p>
          <a:p>
            <a:pPr>
              <a:buNone/>
            </a:pPr>
            <a:r>
              <a:rPr lang="zh-CN"/>
              <a:t>使用第三方验证库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sz="3000" lang="zh-CN"/>
              <a:t>出错后的处理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CN"/>
              <a:t>维持用户的输入</a:t>
            </a:r>
          </a:p>
          <a:p>
            <a:pPr rtl="0" lvl="0">
              <a:buNone/>
            </a:pPr>
            <a:r>
              <a:rPr lang="zh-CN"/>
              <a:t>给出错误提示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sz="3000" lang="zh-CN"/>
              <a:t>一般的action写法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CN"/>
              <a:t>用同一个action进行处理</a:t>
            </a:r>
          </a:p>
          <a:p>
            <a:pPr>
              <a:buNone/>
            </a:pPr>
            <a:r>
              <a:rPr lang="zh-CN"/>
              <a:t>用不同的action进行处理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b="0" sz="3000" lang="zh-CN"/>
              <a:t>国际化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zh-CN"/>
              <a:t>gettext </a:t>
            </a:r>
          </a:p>
          <a:p>
            <a:pPr rtl="0" lvl="0">
              <a:buNone/>
            </a:pPr>
            <a:r>
              <a:rPr lang="zh-CN"/>
              <a:t>框架一般都带 也有很多开源的实现</a:t>
            </a:r>
          </a:p>
          <a:p>
            <a:pPr rtl="0" lvl="0">
              <a:buNone/>
            </a:pPr>
            <a:r>
              <a:rPr lang="zh-CN"/>
              <a:t>基于配置文件 （不推荐维护困难）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