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68187D7-0BB6-4405-942E-F4CD7D4F1AE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1D947-3C2D-44DC-AAEF-C8382BBD28B6}" type="datetimeFigureOut">
              <a:rPr lang="zh-CN" altLang="en-US" smtClean="0"/>
              <a:t>2014/3/21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48A4-4279-4ED6-9773-D45CAD6813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16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1D947-3C2D-44DC-AAEF-C8382BBD28B6}" type="datetimeFigureOut">
              <a:rPr lang="zh-CN" altLang="en-US" smtClean="0"/>
              <a:t>2014/3/21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48A4-4279-4ED6-9773-D45CAD6813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988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1D947-3C2D-44DC-AAEF-C8382BBD28B6}" type="datetimeFigureOut">
              <a:rPr lang="zh-CN" altLang="en-US" smtClean="0"/>
              <a:t>2014/3/21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48A4-4279-4ED6-9773-D45CAD6813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330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1D947-3C2D-44DC-AAEF-C8382BBD28B6}" type="datetimeFigureOut">
              <a:rPr lang="zh-CN" altLang="en-US" smtClean="0"/>
              <a:t>2014/3/21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48A4-4279-4ED6-9773-D45CAD6813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41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1D947-3C2D-44DC-AAEF-C8382BBD28B6}" type="datetimeFigureOut">
              <a:rPr lang="zh-CN" altLang="en-US" smtClean="0"/>
              <a:t>2014/3/21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48A4-4279-4ED6-9773-D45CAD6813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352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1D947-3C2D-44DC-AAEF-C8382BBD28B6}" type="datetimeFigureOut">
              <a:rPr lang="zh-CN" altLang="en-US" smtClean="0"/>
              <a:t>2014/3/21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48A4-4279-4ED6-9773-D45CAD6813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224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1D947-3C2D-44DC-AAEF-C8382BBD28B6}" type="datetimeFigureOut">
              <a:rPr lang="zh-CN" altLang="en-US" smtClean="0"/>
              <a:t>2014/3/21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48A4-4279-4ED6-9773-D45CAD6813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88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1D947-3C2D-44DC-AAEF-C8382BBD28B6}" type="datetimeFigureOut">
              <a:rPr lang="zh-CN" altLang="en-US" smtClean="0"/>
              <a:t>2014/3/21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48A4-4279-4ED6-9773-D45CAD6813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86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1D947-3C2D-44DC-AAEF-C8382BBD28B6}" type="datetimeFigureOut">
              <a:rPr lang="zh-CN" altLang="en-US" smtClean="0"/>
              <a:t>2014/3/21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48A4-4279-4ED6-9773-D45CAD6813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67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1D947-3C2D-44DC-AAEF-C8382BBD28B6}" type="datetimeFigureOut">
              <a:rPr lang="zh-CN" altLang="en-US" smtClean="0"/>
              <a:t>2014/3/21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48A4-4279-4ED6-9773-D45CAD6813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397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1D947-3C2D-44DC-AAEF-C8382BBD28B6}" type="datetimeFigureOut">
              <a:rPr lang="zh-CN" altLang="en-US" smtClean="0"/>
              <a:t>2014/3/21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48A4-4279-4ED6-9773-D45CAD6813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23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1D947-3C2D-44DC-AAEF-C8382BBD28B6}" type="datetimeFigureOut">
              <a:rPr lang="zh-CN" altLang="en-US" smtClean="0"/>
              <a:t>2014/3/21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48A4-4279-4ED6-9773-D45CAD6813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062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软件开发过程</a:t>
            </a:r>
            <a:r>
              <a:rPr lang="en-US" altLang="zh-CN" dirty="0" smtClean="0"/>
              <a:t>beta1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--</a:t>
            </a:r>
            <a:r>
              <a:rPr lang="zh-CN" altLang="en-US" dirty="0"/>
              <a:t>刘</a:t>
            </a:r>
            <a:r>
              <a:rPr lang="zh-CN" altLang="en-US" dirty="0" smtClean="0"/>
              <a:t>镭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2014-03-21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6599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工作厉</a:t>
            </a:r>
            <a:r>
              <a:rPr lang="en-US" altLang="zh-CN" dirty="0" smtClean="0"/>
              <a:t>5</a:t>
            </a:r>
            <a:r>
              <a:rPr lang="zh-CN" altLang="en-US" dirty="0" smtClean="0"/>
              <a:t>年，而每个项目的开发混乱，仅凭据经验实施，过程痛苦不堪，如此往复。</a:t>
            </a:r>
            <a:endParaRPr lang="en-US" altLang="zh-CN" dirty="0" smtClean="0"/>
          </a:p>
          <a:p>
            <a:r>
              <a:rPr lang="zh-CN" altLang="en-US" dirty="0" smtClean="0"/>
              <a:t>一直在想，软件开发一直是一个工程化的过程，即如是，则应有方式来规范，简化，</a:t>
            </a:r>
            <a:r>
              <a:rPr lang="zh-CN" altLang="en-US" dirty="0" smtClean="0"/>
              <a:t>承载</a:t>
            </a:r>
            <a:r>
              <a:rPr lang="zh-CN" altLang="en-US" dirty="0" smtClean="0"/>
              <a:t>其流程。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9476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软件过程是工程化的，那么流程，工具是？</a:t>
            </a:r>
            <a:endParaRPr lang="en-US" altLang="zh-CN" dirty="0" smtClean="0"/>
          </a:p>
          <a:p>
            <a:r>
              <a:rPr lang="zh-CN" altLang="en-US" dirty="0" smtClean="0"/>
              <a:t>程序员：设计人员</a:t>
            </a:r>
            <a:r>
              <a:rPr lang="en-US" altLang="zh-CN" dirty="0" smtClean="0"/>
              <a:t>or</a:t>
            </a:r>
            <a:r>
              <a:rPr lang="zh-CN" altLang="en-US" dirty="0" smtClean="0"/>
              <a:t>编码人员？</a:t>
            </a:r>
            <a:endParaRPr lang="en-US" altLang="zh-CN" dirty="0" smtClean="0"/>
          </a:p>
          <a:p>
            <a:r>
              <a:rPr lang="zh-CN" altLang="en-US" dirty="0" smtClean="0"/>
              <a:t>工作乐趣所在？</a:t>
            </a:r>
            <a:endParaRPr lang="en-US" altLang="zh-CN" dirty="0" smtClean="0"/>
          </a:p>
          <a:p>
            <a:r>
              <a:rPr lang="zh-CN" altLang="en-US" dirty="0" smtClean="0"/>
              <a:t>产品经理在软件过程的中的意义？</a:t>
            </a:r>
            <a:endParaRPr lang="en-US" altLang="zh-CN" dirty="0" smtClean="0"/>
          </a:p>
          <a:p>
            <a:r>
              <a:rPr lang="zh-CN" altLang="en-US" dirty="0" smtClean="0"/>
              <a:t>未来的路？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83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工程化流程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需求方，</a:t>
            </a:r>
            <a:r>
              <a:rPr lang="zh-CN" altLang="en-US" dirty="0" smtClean="0"/>
              <a:t>产品经理，</a:t>
            </a:r>
            <a:r>
              <a:rPr lang="zh-CN" altLang="en-US" dirty="0" smtClean="0"/>
              <a:t>开发者</a:t>
            </a:r>
            <a:r>
              <a:rPr lang="en-US" altLang="zh-CN" dirty="0" smtClean="0"/>
              <a:t>】</a:t>
            </a:r>
            <a:r>
              <a:rPr lang="zh-CN" altLang="en-US" dirty="0" smtClean="0"/>
              <a:t>系统构思</a:t>
            </a:r>
            <a:r>
              <a:rPr lang="en-US" altLang="zh-CN" dirty="0" smtClean="0"/>
              <a:t>	</a:t>
            </a:r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产品经理，开发者</a:t>
            </a:r>
            <a:r>
              <a:rPr lang="en-US" altLang="zh-CN" dirty="0" smtClean="0"/>
              <a:t>】</a:t>
            </a:r>
            <a:r>
              <a:rPr lang="zh-CN" altLang="en-US" dirty="0" smtClean="0"/>
              <a:t>分析</a:t>
            </a:r>
            <a:endParaRPr lang="en-US" altLang="zh-CN" dirty="0" smtClean="0"/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开发者</a:t>
            </a:r>
            <a:r>
              <a:rPr lang="en-US" altLang="zh-CN" dirty="0" smtClean="0"/>
              <a:t>】</a:t>
            </a:r>
            <a:r>
              <a:rPr lang="zh-CN" altLang="en-US" dirty="0" smtClean="0"/>
              <a:t>系统设计</a:t>
            </a:r>
            <a:endParaRPr lang="en-US" altLang="zh-CN" dirty="0" smtClean="0"/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开发者</a:t>
            </a:r>
            <a:r>
              <a:rPr lang="en-US" altLang="zh-CN" dirty="0" smtClean="0"/>
              <a:t>】</a:t>
            </a:r>
            <a:r>
              <a:rPr lang="zh-CN" altLang="en-US" dirty="0" smtClean="0"/>
              <a:t>类设计</a:t>
            </a:r>
            <a:endParaRPr lang="en-US" altLang="zh-CN" dirty="0" smtClean="0"/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开发者</a:t>
            </a:r>
            <a:r>
              <a:rPr lang="en-US" altLang="zh-CN" dirty="0" smtClean="0"/>
              <a:t>】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开发者，测试工程师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测试 </a:t>
            </a:r>
            <a:endParaRPr lang="en-US" altLang="zh-CN" dirty="0" smtClean="0"/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产品经理，开发者，测试工程师</a:t>
            </a:r>
            <a:r>
              <a:rPr lang="en-US" altLang="zh-CN" dirty="0" smtClean="0"/>
              <a:t>】</a:t>
            </a:r>
            <a:r>
              <a:rPr lang="zh-CN" altLang="en-US" dirty="0" smtClean="0"/>
              <a:t>培训</a:t>
            </a:r>
            <a:endParaRPr lang="en-US" altLang="zh-CN" dirty="0" smtClean="0"/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运维工程师，开发者</a:t>
            </a:r>
            <a:r>
              <a:rPr lang="en-US" altLang="zh-CN" dirty="0" smtClean="0"/>
              <a:t>】</a:t>
            </a:r>
            <a:r>
              <a:rPr lang="zh-CN" altLang="en-US" dirty="0" smtClean="0"/>
              <a:t>部署</a:t>
            </a:r>
            <a:endParaRPr lang="en-US" altLang="zh-CN" dirty="0" smtClean="0"/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开发者</a:t>
            </a:r>
            <a:r>
              <a:rPr lang="en-US" altLang="zh-CN" dirty="0" smtClean="0"/>
              <a:t>】</a:t>
            </a:r>
            <a:r>
              <a:rPr lang="zh-CN" altLang="en-US" dirty="0" smtClean="0"/>
              <a:t>维护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9900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方法论</a:t>
            </a:r>
            <a:r>
              <a:rPr lang="en-US" altLang="zh-CN" dirty="0" smtClean="0"/>
              <a:t>-</a:t>
            </a:r>
            <a:r>
              <a:rPr lang="zh-CN" altLang="en-US" dirty="0" smtClean="0"/>
              <a:t>系统构思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CN" altLang="en-US" dirty="0" smtClean="0"/>
              <a:t>问题的起源</a:t>
            </a:r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lang="zh-CN" altLang="en-US" dirty="0" smtClean="0"/>
              <a:t>明确概念</a:t>
            </a:r>
            <a:endParaRPr lang="en-US" altLang="zh-CN" dirty="0" smtClean="0"/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5</a:t>
            </a:r>
            <a:r>
              <a:rPr lang="zh-CN" altLang="en-US" dirty="0" smtClean="0"/>
              <a:t>个</a:t>
            </a:r>
            <a:r>
              <a:rPr lang="en-US" altLang="zh-CN" dirty="0" smtClean="0"/>
              <a:t>W1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H</a:t>
            </a:r>
            <a:r>
              <a:rPr lang="zh-CN" altLang="en-US" dirty="0" smtClean="0"/>
              <a:t>：</a:t>
            </a:r>
            <a:r>
              <a:rPr lang="en-US" altLang="zh-CN" dirty="0" smtClean="0"/>
              <a:t>Who </a:t>
            </a:r>
            <a:r>
              <a:rPr lang="zh-CN" altLang="en-US" dirty="0" smtClean="0"/>
              <a:t>为谁？ </a:t>
            </a:r>
            <a:r>
              <a:rPr lang="en-US" altLang="zh-CN" dirty="0" smtClean="0"/>
              <a:t>What </a:t>
            </a:r>
            <a:r>
              <a:rPr lang="zh-CN" altLang="en-US" dirty="0" smtClean="0"/>
              <a:t>解决了什么？ </a:t>
            </a:r>
            <a:r>
              <a:rPr lang="en-US" altLang="zh-CN" dirty="0" smtClean="0"/>
              <a:t>Where </a:t>
            </a:r>
            <a:r>
              <a:rPr lang="zh-CN" altLang="en-US" dirty="0" smtClean="0"/>
              <a:t>用在什么地方？ </a:t>
            </a:r>
            <a:r>
              <a:rPr lang="en-US" altLang="zh-CN" dirty="0" smtClean="0"/>
              <a:t>When </a:t>
            </a:r>
            <a:r>
              <a:rPr lang="zh-CN" altLang="en-US" dirty="0" smtClean="0"/>
              <a:t>何时用？</a:t>
            </a:r>
            <a:r>
              <a:rPr lang="en-US" altLang="zh-CN" dirty="0" smtClean="0"/>
              <a:t>Why </a:t>
            </a:r>
            <a:r>
              <a:rPr lang="zh-CN" altLang="en-US" dirty="0" smtClean="0"/>
              <a:t>为何要用？</a:t>
            </a:r>
            <a:r>
              <a:rPr lang="en-US" altLang="zh-CN" dirty="0" smtClean="0"/>
              <a:t>How </a:t>
            </a:r>
            <a:r>
              <a:rPr lang="zh-CN" altLang="en-US" dirty="0" smtClean="0"/>
              <a:t>如何工作的？</a:t>
            </a:r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lang="zh-CN" altLang="en-US" dirty="0" smtClean="0"/>
              <a:t>对问题进行陈述</a:t>
            </a:r>
            <a:endParaRPr lang="en-US" altLang="zh-CN" dirty="0" smtClean="0"/>
          </a:p>
          <a:p>
            <a:pPr marL="457200" lvl="2" indent="0">
              <a:spcBef>
                <a:spcPts val="1000"/>
              </a:spcBef>
              <a:buNone/>
            </a:pPr>
            <a:r>
              <a:rPr lang="zh-CN" altLang="en-US" dirty="0" smtClean="0"/>
              <a:t>需求方</a:t>
            </a:r>
            <a:r>
              <a:rPr lang="en-US" altLang="zh-CN" dirty="0" smtClean="0"/>
              <a:t>Want 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457200" lvl="2" indent="0">
              <a:spcBef>
                <a:spcPts val="1000"/>
              </a:spcBef>
              <a:buNone/>
            </a:pPr>
            <a:r>
              <a:rPr lang="zh-CN" altLang="en-US" dirty="0" smtClean="0"/>
              <a:t>大部分是模糊，一些是错误的，需要“迭代细化”。</a:t>
            </a:r>
            <a:endParaRPr lang="en-US" altLang="zh-CN" dirty="0"/>
          </a:p>
          <a:p>
            <a:pPr marL="457200" lvl="2" indent="0">
              <a:spcBef>
                <a:spcPts val="1000"/>
              </a:spcBef>
              <a:buNone/>
            </a:pPr>
            <a:r>
              <a:rPr lang="zh-CN" altLang="en-US" dirty="0" smtClean="0"/>
              <a:t>这个部分在“分析”过程会有进一步的体现。</a:t>
            </a:r>
            <a:endParaRPr lang="en-US" altLang="zh-CN" dirty="0" smtClean="0"/>
          </a:p>
          <a:p>
            <a:pPr marL="457200" lvl="2" indent="0">
              <a:spcBef>
                <a:spcPts val="1000"/>
              </a:spcBef>
              <a:buNone/>
            </a:pPr>
            <a:r>
              <a:rPr lang="zh-CN" altLang="en-US" dirty="0" smtClean="0"/>
              <a:t>挑战：开发者在这个过程中怎么做，产品经理怎么做？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85892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</a:t>
            </a:r>
            <a:r>
              <a:rPr lang="en-US" altLang="zh-CN" dirty="0" smtClean="0"/>
              <a:t>-</a:t>
            </a:r>
            <a:r>
              <a:rPr lang="zh-CN" altLang="en-US" dirty="0" smtClean="0"/>
              <a:t>方法论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</a:t>
            </a:r>
            <a:r>
              <a:rPr lang="zh-CN" altLang="en-US" dirty="0" smtClean="0"/>
              <a:t>问题陈述，抽取出名词来作为领域类模型</a:t>
            </a:r>
            <a:endParaRPr lang="en-US" altLang="zh-CN" dirty="0" smtClean="0"/>
          </a:p>
          <a:p>
            <a:r>
              <a:rPr lang="zh-CN" altLang="en-US" dirty="0" smtClean="0"/>
              <a:t>去掉冗余类，利用继承机制来简化，添加漏掉的实体概念类，将类关联起来</a:t>
            </a:r>
            <a:endParaRPr lang="en-US" altLang="zh-CN" dirty="0" smtClean="0"/>
          </a:p>
          <a:p>
            <a:r>
              <a:rPr lang="zh-CN" altLang="en-US" dirty="0" smtClean="0"/>
              <a:t>寻找基本属性</a:t>
            </a:r>
            <a:endParaRPr lang="en-US" altLang="zh-CN" dirty="0" smtClean="0"/>
          </a:p>
          <a:p>
            <a:r>
              <a:rPr lang="zh-CN" altLang="en-US" dirty="0" smtClean="0"/>
              <a:t>编制类名词字典</a:t>
            </a:r>
            <a:endParaRPr lang="en-US" altLang="zh-CN" dirty="0" smtClean="0"/>
          </a:p>
          <a:p>
            <a:r>
              <a:rPr lang="zh-CN" altLang="en-US" dirty="0" smtClean="0"/>
              <a:t>为有状态的类编制状态图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433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系统设计</a:t>
            </a:r>
            <a:r>
              <a:rPr lang="en-US" altLang="zh-CN" dirty="0" smtClean="0"/>
              <a:t>-</a:t>
            </a:r>
            <a:r>
              <a:rPr lang="zh-CN" altLang="en-US" dirty="0" smtClean="0"/>
              <a:t>方法论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库，框架，模式（分析，架构，设计和实现中都存在模式）</a:t>
            </a:r>
            <a:endParaRPr lang="en-US" altLang="zh-CN" dirty="0" smtClean="0"/>
          </a:p>
          <a:p>
            <a:r>
              <a:rPr lang="zh-CN" altLang="en-US" dirty="0" smtClean="0"/>
              <a:t>子系统</a:t>
            </a:r>
            <a:endParaRPr lang="en-US" altLang="zh-CN" dirty="0" smtClean="0"/>
          </a:p>
          <a:p>
            <a:r>
              <a:rPr lang="zh-CN" altLang="en-US" dirty="0" smtClean="0"/>
              <a:t>并发考虑</a:t>
            </a:r>
            <a:endParaRPr lang="en-US" altLang="zh-CN" dirty="0" smtClean="0"/>
          </a:p>
          <a:p>
            <a:r>
              <a:rPr lang="zh-CN" altLang="en-US" dirty="0" smtClean="0"/>
              <a:t>边界条件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8648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类设计</a:t>
            </a:r>
            <a:r>
              <a:rPr lang="en-US" altLang="zh-CN" dirty="0" smtClean="0"/>
              <a:t>-</a:t>
            </a:r>
            <a:r>
              <a:rPr lang="zh-CN" altLang="en-US" dirty="0" smtClean="0"/>
              <a:t>方法论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重构</a:t>
            </a:r>
            <a:endParaRPr lang="en-US" altLang="zh-CN" dirty="0" smtClean="0"/>
          </a:p>
          <a:p>
            <a:r>
              <a:rPr lang="zh-CN" altLang="en-US" dirty="0" smtClean="0"/>
              <a:t>增补</a:t>
            </a:r>
            <a:endParaRPr lang="en-US" altLang="zh-CN" dirty="0" smtClean="0"/>
          </a:p>
          <a:p>
            <a:r>
              <a:rPr lang="zh-CN" altLang="en-US" dirty="0" smtClean="0"/>
              <a:t>效率</a:t>
            </a:r>
            <a:endParaRPr lang="en-US" altLang="zh-CN" dirty="0" smtClean="0"/>
          </a:p>
          <a:p>
            <a:r>
              <a:rPr lang="zh-CN" altLang="en-US" dirty="0" smtClean="0"/>
              <a:t>冗余</a:t>
            </a:r>
            <a:endParaRPr lang="en-US" altLang="zh-CN" dirty="0" smtClean="0"/>
          </a:p>
          <a:p>
            <a:r>
              <a:rPr lang="zh-CN" altLang="en-US" dirty="0" smtClean="0"/>
              <a:t>信息隐藏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4746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</a:t>
            </a:r>
            <a:r>
              <a:rPr lang="en-US" altLang="zh-CN" dirty="0" smtClean="0"/>
              <a:t>-</a:t>
            </a:r>
            <a:r>
              <a:rPr lang="zh-CN" altLang="en-US" dirty="0" smtClean="0"/>
              <a:t>方法论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微调类</a:t>
            </a:r>
            <a:endParaRPr lang="en-US" altLang="zh-CN" dirty="0" smtClean="0"/>
          </a:p>
          <a:p>
            <a:r>
              <a:rPr lang="zh-CN" altLang="en-US" dirty="0" smtClean="0"/>
              <a:t>未完待续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4894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206</Words>
  <Application>Microsoft Office PowerPoint</Application>
  <PresentationFormat>宽屏</PresentationFormat>
  <Paragraphs>51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Office 主题</vt:lpstr>
      <vt:lpstr>软件开发过程beta1</vt:lpstr>
      <vt:lpstr>引言</vt:lpstr>
      <vt:lpstr>思考</vt:lpstr>
      <vt:lpstr>工程化流程</vt:lpstr>
      <vt:lpstr>方法论-系统构思</vt:lpstr>
      <vt:lpstr>分析-方法论 </vt:lpstr>
      <vt:lpstr>系统设计-方法论</vt:lpstr>
      <vt:lpstr>类设计-方法论</vt:lpstr>
      <vt:lpstr>实现-方法论</vt:lpstr>
    </vt:vector>
  </TitlesOfParts>
  <Company>test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软件开发过程</dc:title>
  <dc:creator>liulei</dc:creator>
  <cp:lastModifiedBy>liulei</cp:lastModifiedBy>
  <cp:revision>22</cp:revision>
  <dcterms:created xsi:type="dcterms:W3CDTF">2014-03-21T01:18:25Z</dcterms:created>
  <dcterms:modified xsi:type="dcterms:W3CDTF">2014-03-21T11:47:27Z</dcterms:modified>
</cp:coreProperties>
</file>