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118" d="100"/>
          <a:sy n="118" d="100"/>
        </p:scale>
        <p:origin x="-2196" y="148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59040" cy="1659889"/>
          </a:xfrm>
          <a:custGeom>
            <a:avLst/>
            <a:gdLst/>
            <a:ahLst/>
            <a:cxnLst/>
            <a:rect l="l" t="t" r="r" b="b"/>
            <a:pathLst>
              <a:path w="7559040" h="1659889">
                <a:moveTo>
                  <a:pt x="0" y="1659889"/>
                </a:moveTo>
                <a:lnTo>
                  <a:pt x="7559039" y="1659889"/>
                </a:lnTo>
                <a:lnTo>
                  <a:pt x="7559039" y="0"/>
                </a:lnTo>
                <a:lnTo>
                  <a:pt x="0" y="0"/>
                </a:lnTo>
                <a:lnTo>
                  <a:pt x="0" y="1659889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481246"/>
            <a:ext cx="7559040" cy="210185"/>
          </a:xfrm>
          <a:custGeom>
            <a:avLst/>
            <a:gdLst/>
            <a:ahLst/>
            <a:cxnLst/>
            <a:rect l="l" t="t" r="r" b="b"/>
            <a:pathLst>
              <a:path w="7559040" h="210184">
                <a:moveTo>
                  <a:pt x="7559039" y="0"/>
                </a:moveTo>
                <a:lnTo>
                  <a:pt x="0" y="0"/>
                </a:lnTo>
                <a:lnTo>
                  <a:pt x="0" y="209610"/>
                </a:lnTo>
                <a:lnTo>
                  <a:pt x="7559039" y="209610"/>
                </a:lnTo>
                <a:lnTo>
                  <a:pt x="755903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65" y="468058"/>
            <a:ext cx="67513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06850" y="7632700"/>
            <a:ext cx="2484120" cy="53860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100" b="1" spc="-5" dirty="0" err="1">
                <a:latin typeface="Georgia" pitchFamily="18" charset="0"/>
                <a:cs typeface="Georgia"/>
              </a:rPr>
              <a:t>Décembre</a:t>
            </a:r>
            <a:r>
              <a:rPr sz="1100" b="1" spc="250" dirty="0">
                <a:latin typeface="Georgia" pitchFamily="18" charset="0"/>
                <a:cs typeface="Georgia"/>
              </a:rPr>
              <a:t> </a:t>
            </a:r>
            <a:r>
              <a:rPr sz="1100" b="1" spc="-5" dirty="0" smtClean="0">
                <a:latin typeface="Georgia" pitchFamily="18" charset="0"/>
                <a:cs typeface="Georgia"/>
              </a:rPr>
              <a:t>2017</a:t>
            </a:r>
            <a:r>
              <a:rPr lang="fr-FR" sz="1100" b="1" spc="-5" dirty="0" smtClean="0">
                <a:latin typeface="Georgia" pitchFamily="18" charset="0"/>
                <a:cs typeface="Georgia"/>
              </a:rPr>
              <a:t>       ( 120h </a:t>
            </a:r>
            <a:r>
              <a:rPr lang="fr-FR" sz="1100" b="1" spc="-5" dirty="0" smtClean="0">
                <a:latin typeface="Georgia" pitchFamily="18" charset="0"/>
                <a:cs typeface="Georgia"/>
              </a:rPr>
              <a:t>)</a:t>
            </a:r>
            <a:endParaRPr lang="fr-FR" sz="1100" b="1" spc="-5" dirty="0" smtClean="0">
              <a:latin typeface="Georgia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fr-FR" sz="1100" b="1" spc="-5" dirty="0" smtClean="0">
                <a:latin typeface="Georgia" pitchFamily="18" charset="0"/>
                <a:cs typeface="Georgia"/>
              </a:rPr>
              <a:t>         </a:t>
            </a:r>
            <a:r>
              <a:rPr sz="1200" spc="-5" smtClean="0">
                <a:latin typeface="Georgia" pitchFamily="18" charset="0"/>
                <a:cs typeface="Georgia"/>
              </a:rPr>
              <a:t>Anglais </a:t>
            </a:r>
            <a:endParaRPr sz="1200" dirty="0">
              <a:latin typeface="Georgia" pitchFamily="18" charset="0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050" y="7632700"/>
            <a:ext cx="45783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04040"/>
                </a:solidFill>
                <a:latin typeface="Georgia" pitchFamily="18" charset="0"/>
                <a:cs typeface="Georgia"/>
              </a:rPr>
              <a:t>Outils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050" y="6261100"/>
            <a:ext cx="7226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spc="5" dirty="0" smtClean="0">
                <a:solidFill>
                  <a:srgbClr val="404040"/>
                </a:solidFill>
                <a:latin typeface="Georgia" pitchFamily="18" charset="0"/>
                <a:cs typeface="Georgia"/>
              </a:rPr>
              <a:t>B</a:t>
            </a:r>
            <a:r>
              <a:rPr sz="1100" b="1" dirty="0" smtClean="0">
                <a:solidFill>
                  <a:srgbClr val="404040"/>
                </a:solidFill>
                <a:latin typeface="Georgia" pitchFamily="18" charset="0"/>
                <a:cs typeface="Georgia"/>
              </a:rPr>
              <a:t>a</a:t>
            </a:r>
            <a:r>
              <a:rPr sz="1100" b="1" spc="-5" dirty="0" smtClean="0">
                <a:solidFill>
                  <a:srgbClr val="404040"/>
                </a:solidFill>
                <a:latin typeface="Georgia" pitchFamily="18" charset="0"/>
                <a:cs typeface="Georgia"/>
              </a:rPr>
              <a:t>c</a:t>
            </a:r>
            <a:r>
              <a:rPr sz="1100" b="1" spc="5" dirty="0" smtClean="0">
                <a:solidFill>
                  <a:srgbClr val="404040"/>
                </a:solidFill>
                <a:latin typeface="Georgia" pitchFamily="18" charset="0"/>
                <a:cs typeface="Georgia"/>
              </a:rPr>
              <a:t>k-E</a:t>
            </a:r>
            <a:r>
              <a:rPr sz="1100" b="1" dirty="0" smtClean="0">
                <a:solidFill>
                  <a:srgbClr val="404040"/>
                </a:solidFill>
                <a:latin typeface="Georgia" pitchFamily="18" charset="0"/>
                <a:cs typeface="Georgia"/>
              </a:rPr>
              <a:t>nd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22500" y="4173219"/>
            <a:ext cx="121919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84400" y="4498339"/>
            <a:ext cx="121919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66239" y="6868159"/>
            <a:ext cx="121919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32939" y="7970519"/>
            <a:ext cx="121919" cy="121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04060" y="8308340"/>
            <a:ext cx="121919" cy="121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01520" y="8679179"/>
            <a:ext cx="121919" cy="121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64408" y="3065017"/>
            <a:ext cx="0" cy="7329805"/>
          </a:xfrm>
          <a:custGeom>
            <a:avLst/>
            <a:gdLst/>
            <a:ahLst/>
            <a:cxnLst/>
            <a:rect l="l" t="t" r="r" b="b"/>
            <a:pathLst>
              <a:path h="7329805">
                <a:moveTo>
                  <a:pt x="0" y="0"/>
                </a:moveTo>
                <a:lnTo>
                  <a:pt x="0" y="7329652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54450" y="4356100"/>
            <a:ext cx="3489960" cy="24929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96720" algn="l"/>
              </a:tabLst>
            </a:pPr>
            <a:r>
              <a:rPr lang="fr-FR" sz="1100" b="1" spc="-5" dirty="0" smtClean="0">
                <a:latin typeface="Georgia" pitchFamily="18" charset="0"/>
                <a:cs typeface="Georgia"/>
              </a:rPr>
              <a:t> </a:t>
            </a:r>
            <a:r>
              <a:rPr sz="1100" b="1" spc="-5" smtClean="0">
                <a:latin typeface="Georgia" pitchFamily="18" charset="0"/>
                <a:cs typeface="Georgia"/>
              </a:rPr>
              <a:t>Sep  </a:t>
            </a:r>
            <a:r>
              <a:rPr sz="1100" b="1" spc="-5" dirty="0">
                <a:latin typeface="Georgia" pitchFamily="18" charset="0"/>
                <a:cs typeface="Georgia"/>
              </a:rPr>
              <a:t>2019 </a:t>
            </a:r>
            <a:r>
              <a:rPr sz="1100" b="1" dirty="0">
                <a:latin typeface="Georgia" pitchFamily="18" charset="0"/>
                <a:cs typeface="Georgia"/>
              </a:rPr>
              <a:t>–</a:t>
            </a:r>
            <a:r>
              <a:rPr sz="1100" b="1" spc="-10" dirty="0">
                <a:latin typeface="Georgia" pitchFamily="18" charset="0"/>
                <a:cs typeface="Georgia"/>
              </a:rPr>
              <a:t> </a:t>
            </a:r>
            <a:r>
              <a:rPr sz="1100" b="1" dirty="0">
                <a:latin typeface="Georgia" pitchFamily="18" charset="0"/>
                <a:cs typeface="Georgia"/>
              </a:rPr>
              <a:t>Jan</a:t>
            </a:r>
            <a:r>
              <a:rPr sz="1100" b="1" spc="254" dirty="0">
                <a:latin typeface="Georgia" pitchFamily="18" charset="0"/>
                <a:cs typeface="Georgia"/>
              </a:rPr>
              <a:t> </a:t>
            </a:r>
            <a:r>
              <a:rPr sz="1100" b="1" spc="-5" dirty="0">
                <a:latin typeface="Georgia" pitchFamily="18" charset="0"/>
                <a:cs typeface="Georgia"/>
              </a:rPr>
              <a:t>2020	</a:t>
            </a:r>
            <a:r>
              <a:rPr sz="1100" b="1" dirty="0">
                <a:latin typeface="Georgia" pitchFamily="18" charset="0"/>
                <a:cs typeface="Georgia"/>
              </a:rPr>
              <a:t>( 800 h</a:t>
            </a:r>
            <a:r>
              <a:rPr sz="1100" b="1" spc="-20" dirty="0">
                <a:latin typeface="Georgia" pitchFamily="18" charset="0"/>
                <a:cs typeface="Georgia"/>
              </a:rPr>
              <a:t> </a:t>
            </a:r>
            <a:r>
              <a:rPr sz="1100" b="1" dirty="0">
                <a:latin typeface="Georgia" pitchFamily="18" charset="0"/>
                <a:cs typeface="Georgia"/>
              </a:rPr>
              <a:t>)</a:t>
            </a:r>
            <a:endParaRPr sz="1100" dirty="0">
              <a:latin typeface="Georgia" pitchFamily="18" charset="0"/>
              <a:cs typeface="Georgia"/>
            </a:endParaRPr>
          </a:p>
          <a:p>
            <a:pPr marL="375920">
              <a:lnSpc>
                <a:spcPct val="100000"/>
              </a:lnSpc>
              <a:spcBef>
                <a:spcPts val="420"/>
              </a:spcBef>
            </a:pPr>
            <a:r>
              <a:rPr sz="1100" spc="-5" dirty="0">
                <a:latin typeface="Georgia" pitchFamily="18" charset="0"/>
                <a:cs typeface="Georgia"/>
              </a:rPr>
              <a:t>Développeur </a:t>
            </a:r>
            <a:r>
              <a:rPr sz="1100" dirty="0">
                <a:latin typeface="Georgia" pitchFamily="18" charset="0"/>
                <a:cs typeface="Georgia"/>
              </a:rPr>
              <a:t>Web et Web Mobile</a:t>
            </a:r>
            <a:r>
              <a:rPr sz="1100" spc="210" dirty="0">
                <a:latin typeface="Georgia" pitchFamily="18" charset="0"/>
                <a:cs typeface="Georgia"/>
              </a:rPr>
              <a:t> </a:t>
            </a:r>
            <a:r>
              <a:rPr sz="1100" dirty="0">
                <a:latin typeface="Georgia" pitchFamily="18" charset="0"/>
                <a:cs typeface="Georgia"/>
              </a:rPr>
              <a:t>labellisée</a:t>
            </a:r>
          </a:p>
          <a:p>
            <a:pPr marL="388620">
              <a:lnSpc>
                <a:spcPct val="100000"/>
              </a:lnSpc>
              <a:spcBef>
                <a:spcPts val="660"/>
              </a:spcBef>
            </a:pPr>
            <a:r>
              <a:rPr sz="1100" spc="-5" dirty="0" smtClean="0">
                <a:latin typeface="Georgia" pitchFamily="18" charset="0"/>
                <a:cs typeface="Georgia"/>
              </a:rPr>
              <a:t>G</a:t>
            </a:r>
            <a:r>
              <a:rPr lang="fr-FR" sz="1100" spc="-5" dirty="0" smtClean="0">
                <a:latin typeface="Georgia" pitchFamily="18" charset="0"/>
                <a:cs typeface="Georgia"/>
              </a:rPr>
              <a:t>EN</a:t>
            </a:r>
            <a:r>
              <a:rPr sz="1100" spc="-5" dirty="0" smtClean="0">
                <a:latin typeface="Georgia" pitchFamily="18" charset="0"/>
                <a:cs typeface="Georgia"/>
              </a:rPr>
              <a:t> </a:t>
            </a:r>
            <a:r>
              <a:rPr sz="1000" spc="-5" dirty="0">
                <a:solidFill>
                  <a:srgbClr val="767070"/>
                </a:solidFill>
                <a:latin typeface="Georgia" pitchFamily="18" charset="0"/>
                <a:cs typeface="Georgia"/>
              </a:rPr>
              <a:t>(Grande Ecole </a:t>
            </a:r>
            <a:r>
              <a:rPr sz="1000" dirty="0">
                <a:solidFill>
                  <a:srgbClr val="767070"/>
                </a:solidFill>
                <a:latin typeface="Georgia" pitchFamily="18" charset="0"/>
                <a:cs typeface="Georgia"/>
              </a:rPr>
              <a:t>du</a:t>
            </a:r>
            <a:r>
              <a:rPr sz="1000" spc="-25" dirty="0">
                <a:solidFill>
                  <a:srgbClr val="767070"/>
                </a:solidFill>
                <a:latin typeface="Georgia" pitchFamily="18" charset="0"/>
                <a:cs typeface="Georgia"/>
              </a:rPr>
              <a:t> </a:t>
            </a:r>
            <a:r>
              <a:rPr sz="1000" dirty="0">
                <a:solidFill>
                  <a:srgbClr val="767070"/>
                </a:solidFill>
                <a:latin typeface="Georgia" pitchFamily="18" charset="0"/>
                <a:cs typeface="Georgia"/>
              </a:rPr>
              <a:t>Numérique)</a:t>
            </a:r>
            <a:endParaRPr sz="1000" dirty="0">
              <a:latin typeface="Georgia" pitchFamily="18" charset="0"/>
              <a:cs typeface="Georgia"/>
            </a:endParaRPr>
          </a:p>
          <a:p>
            <a:pPr marL="375920" marR="90805">
              <a:lnSpc>
                <a:spcPct val="150000"/>
              </a:lnSpc>
            </a:pPr>
            <a:r>
              <a:rPr sz="1100" dirty="0">
                <a:latin typeface="Georgia" pitchFamily="18" charset="0"/>
                <a:cs typeface="Georgia"/>
              </a:rPr>
              <a:t>Passage de </a:t>
            </a:r>
            <a:r>
              <a:rPr sz="1100" spc="-5" dirty="0">
                <a:latin typeface="Georgia" pitchFamily="18" charset="0"/>
                <a:cs typeface="Georgia"/>
              </a:rPr>
              <a:t>titre professionnel  </a:t>
            </a:r>
            <a:r>
              <a:rPr sz="1100" dirty="0">
                <a:latin typeface="Georgia" pitchFamily="18" charset="0"/>
                <a:cs typeface="Georgia"/>
              </a:rPr>
              <a:t>développeur Web </a:t>
            </a:r>
            <a:r>
              <a:rPr lang="fr-FR" sz="1100" dirty="0" smtClean="0">
                <a:latin typeface="Georgia" pitchFamily="18" charset="0"/>
                <a:cs typeface="Georgia"/>
              </a:rPr>
              <a:t>(</a:t>
            </a:r>
            <a:r>
              <a:rPr sz="1100" spc="-5" dirty="0" smtClean="0">
                <a:latin typeface="Georgia" pitchFamily="18" charset="0"/>
                <a:cs typeface="Georgia"/>
              </a:rPr>
              <a:t>Bac+2</a:t>
            </a:r>
            <a:r>
              <a:rPr lang="fr-FR" sz="1100" spc="-5" dirty="0" smtClean="0">
                <a:latin typeface="Georgia" pitchFamily="18" charset="0"/>
                <a:cs typeface="Georgia"/>
              </a:rPr>
              <a:t>)</a:t>
            </a:r>
            <a:r>
              <a:rPr sz="1100" spc="-5" dirty="0" smtClean="0">
                <a:latin typeface="Georgia" pitchFamily="18" charset="0"/>
                <a:cs typeface="Georgia"/>
              </a:rPr>
              <a:t> </a:t>
            </a:r>
            <a:r>
              <a:rPr sz="1100" dirty="0">
                <a:latin typeface="Georgia" pitchFamily="18" charset="0"/>
                <a:cs typeface="Georgia"/>
              </a:rPr>
              <a:t>à l’issue de</a:t>
            </a:r>
            <a:r>
              <a:rPr sz="1100" spc="-85" dirty="0">
                <a:latin typeface="Georgia" pitchFamily="18" charset="0"/>
                <a:cs typeface="Georgia"/>
              </a:rPr>
              <a:t> </a:t>
            </a:r>
            <a:r>
              <a:rPr sz="1100" spc="-5" dirty="0" smtClean="0">
                <a:latin typeface="Georgia" pitchFamily="18" charset="0"/>
                <a:cs typeface="Georgia"/>
              </a:rPr>
              <a:t>stage</a:t>
            </a:r>
            <a:endParaRPr lang="fr-FR" sz="1100" spc="-5" dirty="0" smtClean="0">
              <a:latin typeface="Georgia" pitchFamily="18" charset="0"/>
              <a:cs typeface="Georgia"/>
            </a:endParaRPr>
          </a:p>
          <a:p>
            <a:pPr marL="375920" marR="90805">
              <a:lnSpc>
                <a:spcPct val="150000"/>
              </a:lnSpc>
            </a:pPr>
            <a:r>
              <a:rPr lang="fr-FR" sz="1100" dirty="0" smtClean="0">
                <a:latin typeface="Georgia" pitchFamily="18" charset="0"/>
              </a:rPr>
              <a:t>HTML, CSS, </a:t>
            </a:r>
            <a:r>
              <a:rPr lang="fr-FR" sz="1100" dirty="0" err="1" smtClean="0">
                <a:latin typeface="Georgia" pitchFamily="18" charset="0"/>
              </a:rPr>
              <a:t>Bootstrap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err="1" smtClean="0">
                <a:latin typeface="Georgia" pitchFamily="18" charset="0"/>
              </a:rPr>
              <a:t>JavaScipt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err="1" smtClean="0">
                <a:latin typeface="Georgia" pitchFamily="18" charset="0"/>
              </a:rPr>
              <a:t>JQuery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err="1" smtClean="0">
                <a:latin typeface="Georgia" pitchFamily="18" charset="0"/>
              </a:rPr>
              <a:t>ReactJs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err="1" smtClean="0">
                <a:latin typeface="Georgia" pitchFamily="18" charset="0"/>
              </a:rPr>
              <a:t>Angular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err="1" smtClean="0">
                <a:latin typeface="Georgia" pitchFamily="18" charset="0"/>
              </a:rPr>
              <a:t>Ionic</a:t>
            </a:r>
            <a:r>
              <a:rPr lang="fr-FR" sz="1100" dirty="0" smtClean="0">
                <a:latin typeface="Georgia" pitchFamily="18" charset="0"/>
              </a:rPr>
              <a:t> / </a:t>
            </a:r>
            <a:r>
              <a:rPr lang="fr-FR" sz="1100" dirty="0" err="1" smtClean="0">
                <a:latin typeface="Georgia" pitchFamily="18" charset="0"/>
              </a:rPr>
              <a:t>Cordova</a:t>
            </a:r>
            <a:r>
              <a:rPr lang="fr-FR" sz="1100" dirty="0" smtClean="0">
                <a:latin typeface="Georgia" pitchFamily="18" charset="0"/>
              </a:rPr>
              <a:t>,</a:t>
            </a:r>
            <a:r>
              <a:rPr lang="fr-FR" sz="1100" dirty="0" smtClean="0">
                <a:latin typeface="Georgia" pitchFamily="18" charset="0"/>
              </a:rPr>
              <a:t> </a:t>
            </a:r>
            <a:r>
              <a:rPr lang="fr-FR" sz="1100" dirty="0" err="1" smtClean="0">
                <a:latin typeface="Georgia" pitchFamily="18" charset="0"/>
              </a:rPr>
              <a:t>WordPress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smtClean="0">
                <a:latin typeface="Georgia" pitchFamily="18" charset="0"/>
              </a:rPr>
              <a:t> </a:t>
            </a:r>
          </a:p>
          <a:p>
            <a:pPr marL="375920" marR="90805">
              <a:lnSpc>
                <a:spcPct val="150000"/>
              </a:lnSpc>
            </a:pPr>
            <a:r>
              <a:rPr lang="fr-FR" sz="1100" dirty="0" smtClean="0">
                <a:latin typeface="Georgia" pitchFamily="18" charset="0"/>
              </a:rPr>
              <a:t>SQL</a:t>
            </a:r>
            <a:r>
              <a:rPr lang="fr-FR" sz="1100" dirty="0" smtClean="0">
                <a:latin typeface="Georgia" pitchFamily="18" charset="0"/>
              </a:rPr>
              <a:t>, PHP </a:t>
            </a:r>
            <a:r>
              <a:rPr lang="fr-FR" sz="1100" dirty="0" smtClean="0">
                <a:latin typeface="Georgia" pitchFamily="18" charset="0"/>
              </a:rPr>
              <a:t>/POO</a:t>
            </a:r>
            <a:r>
              <a:rPr lang="fr-FR" sz="1100" dirty="0" smtClean="0">
                <a:latin typeface="Georgia" pitchFamily="18" charset="0"/>
              </a:rPr>
              <a:t>, Ajax, </a:t>
            </a:r>
            <a:r>
              <a:rPr lang="fr-FR" sz="1100" dirty="0" err="1" smtClean="0">
                <a:latin typeface="Georgia" pitchFamily="18" charset="0"/>
              </a:rPr>
              <a:t>Symfony</a:t>
            </a:r>
            <a:r>
              <a:rPr lang="fr-FR" sz="1100" dirty="0" smtClean="0">
                <a:latin typeface="Georgia" pitchFamily="18" charset="0"/>
              </a:rPr>
              <a:t> / </a:t>
            </a:r>
            <a:r>
              <a:rPr lang="fr-FR" sz="1100" dirty="0" err="1" smtClean="0">
                <a:latin typeface="Georgia" pitchFamily="18" charset="0"/>
              </a:rPr>
              <a:t>Laravel</a:t>
            </a:r>
            <a:endParaRPr lang="fr-FR" sz="1100" dirty="0" smtClean="0">
              <a:latin typeface="Georgia" pitchFamily="18" charset="0"/>
            </a:endParaRPr>
          </a:p>
          <a:p>
            <a:pPr marL="375920" marR="90805">
              <a:lnSpc>
                <a:spcPct val="150000"/>
              </a:lnSpc>
            </a:pPr>
            <a:endParaRPr lang="fr-FR" sz="1100" spc="-5" dirty="0" smtClean="0">
              <a:latin typeface="Georgia" pitchFamily="18" charset="0"/>
              <a:cs typeface="Georgia"/>
            </a:endParaRPr>
          </a:p>
          <a:p>
            <a:pPr marL="375920" marR="90805">
              <a:lnSpc>
                <a:spcPct val="150000"/>
              </a:lnSpc>
            </a:pP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30650" y="6337300"/>
            <a:ext cx="3473450" cy="122341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156210">
              <a:lnSpc>
                <a:spcPct val="100000"/>
              </a:lnSpc>
              <a:spcBef>
                <a:spcPts val="520"/>
              </a:spcBef>
              <a:tabLst>
                <a:tab pos="1811020" algn="l"/>
              </a:tabLst>
            </a:pPr>
            <a:r>
              <a:rPr sz="1100" b="1" spc="-5" smtClean="0">
                <a:latin typeface="Georgia" pitchFamily="18" charset="0"/>
                <a:cs typeface="Georgia"/>
              </a:rPr>
              <a:t>D</a:t>
            </a:r>
            <a:r>
              <a:rPr lang="fr-FR" sz="1100" b="1" spc="-5" dirty="0" smtClean="0">
                <a:latin typeface="Georgia" pitchFamily="18" charset="0"/>
                <a:cs typeface="Georgia"/>
              </a:rPr>
              <a:t>é</a:t>
            </a:r>
            <a:r>
              <a:rPr sz="1100" b="1" spc="-5" smtClean="0">
                <a:latin typeface="Georgia" pitchFamily="18" charset="0"/>
                <a:cs typeface="Georgia"/>
              </a:rPr>
              <a:t>c  </a:t>
            </a:r>
            <a:r>
              <a:rPr sz="1100" b="1" spc="-5" dirty="0">
                <a:latin typeface="Georgia" pitchFamily="18" charset="0"/>
                <a:cs typeface="Georgia"/>
              </a:rPr>
              <a:t>2018 </a:t>
            </a:r>
            <a:r>
              <a:rPr sz="1100" b="1" dirty="0">
                <a:latin typeface="Georgia" pitchFamily="18" charset="0"/>
                <a:cs typeface="Georgia"/>
              </a:rPr>
              <a:t>–</a:t>
            </a:r>
            <a:r>
              <a:rPr sz="1100" b="1" spc="5" dirty="0">
                <a:latin typeface="Georgia" pitchFamily="18" charset="0"/>
                <a:cs typeface="Georgia"/>
              </a:rPr>
              <a:t> </a:t>
            </a:r>
            <a:r>
              <a:rPr sz="1100" b="1" spc="-5" dirty="0">
                <a:latin typeface="Georgia" pitchFamily="18" charset="0"/>
                <a:cs typeface="Georgia"/>
              </a:rPr>
              <a:t>Mar </a:t>
            </a:r>
            <a:r>
              <a:rPr sz="1100" b="1" spc="5" dirty="0">
                <a:latin typeface="Georgia" pitchFamily="18" charset="0"/>
                <a:cs typeface="Georgia"/>
              </a:rPr>
              <a:t> </a:t>
            </a:r>
            <a:r>
              <a:rPr sz="1100" b="1" spc="-5" dirty="0">
                <a:latin typeface="Georgia" pitchFamily="18" charset="0"/>
                <a:cs typeface="Georgia"/>
              </a:rPr>
              <a:t>2019	</a:t>
            </a:r>
            <a:r>
              <a:rPr sz="1100" b="1" dirty="0">
                <a:latin typeface="Georgia" pitchFamily="18" charset="0"/>
                <a:cs typeface="Georgia"/>
              </a:rPr>
              <a:t>( </a:t>
            </a:r>
            <a:r>
              <a:rPr sz="1100" b="1" spc="-5" dirty="0">
                <a:latin typeface="Georgia" pitchFamily="18" charset="0"/>
                <a:cs typeface="Georgia"/>
              </a:rPr>
              <a:t>350 </a:t>
            </a:r>
            <a:r>
              <a:rPr sz="1100" b="1" dirty="0">
                <a:latin typeface="Georgia" pitchFamily="18" charset="0"/>
                <a:cs typeface="Georgia"/>
              </a:rPr>
              <a:t>h</a:t>
            </a:r>
            <a:r>
              <a:rPr sz="1100" b="1" spc="-80" dirty="0">
                <a:latin typeface="Georgia" pitchFamily="18" charset="0"/>
                <a:cs typeface="Georgia"/>
              </a:rPr>
              <a:t> </a:t>
            </a:r>
            <a:r>
              <a:rPr sz="1100" b="1" dirty="0">
                <a:latin typeface="Georgia" pitchFamily="18" charset="0"/>
                <a:cs typeface="Georgia"/>
              </a:rPr>
              <a:t>)</a:t>
            </a:r>
            <a:endParaRPr sz="1100">
              <a:latin typeface="Georgia" pitchFamily="18" charset="0"/>
              <a:cs typeface="Georgia"/>
            </a:endParaRPr>
          </a:p>
          <a:p>
            <a:pPr marL="375920">
              <a:lnSpc>
                <a:spcPct val="100000"/>
              </a:lnSpc>
              <a:spcBef>
                <a:spcPts val="420"/>
              </a:spcBef>
            </a:pPr>
            <a:r>
              <a:rPr sz="1100" spc="-5" dirty="0">
                <a:latin typeface="Georgia" pitchFamily="18" charset="0"/>
                <a:cs typeface="Georgia"/>
              </a:rPr>
              <a:t>Formation Développeur intégrateur</a:t>
            </a:r>
            <a:endParaRPr sz="1100">
              <a:latin typeface="Georgia" pitchFamily="18" charset="0"/>
              <a:cs typeface="Georgia"/>
            </a:endParaRPr>
          </a:p>
          <a:p>
            <a:pPr marL="375920">
              <a:lnSpc>
                <a:spcPct val="100000"/>
              </a:lnSpc>
              <a:spcBef>
                <a:spcPts val="660"/>
              </a:spcBef>
            </a:pPr>
            <a:r>
              <a:rPr sz="1100" smtClean="0">
                <a:latin typeface="Georgia" pitchFamily="18" charset="0"/>
                <a:cs typeface="Georgia"/>
              </a:rPr>
              <a:t>Parcours</a:t>
            </a:r>
            <a:r>
              <a:rPr lang="fr-FR" sz="1100" dirty="0" smtClean="0">
                <a:latin typeface="Georgia" pitchFamily="18" charset="0"/>
                <a:cs typeface="Georgia"/>
              </a:rPr>
              <a:t> </a:t>
            </a:r>
            <a:r>
              <a:rPr sz="1100" spc="-50" smtClean="0">
                <a:latin typeface="Georgia" pitchFamily="18" charset="0"/>
                <a:cs typeface="Georgia"/>
              </a:rPr>
              <a:t> </a:t>
            </a:r>
            <a:r>
              <a:rPr sz="1100" spc="-5" smtClean="0">
                <a:latin typeface="Georgia" pitchFamily="18" charset="0"/>
                <a:cs typeface="Georgia"/>
              </a:rPr>
              <a:t>professionnalisant</a:t>
            </a:r>
            <a:endParaRPr lang="fr-FR" sz="1100" spc="-5" dirty="0" smtClean="0">
              <a:latin typeface="Georgia" pitchFamily="18" charset="0"/>
              <a:cs typeface="Georgia"/>
            </a:endParaRPr>
          </a:p>
          <a:p>
            <a:pPr marL="375920" marR="90805">
              <a:lnSpc>
                <a:spcPct val="150000"/>
              </a:lnSpc>
            </a:pPr>
            <a:r>
              <a:rPr lang="fr-FR" sz="1100" dirty="0" smtClean="0">
                <a:latin typeface="Georgia" pitchFamily="18" charset="0"/>
              </a:rPr>
              <a:t>HTML, CSS, </a:t>
            </a:r>
            <a:r>
              <a:rPr lang="fr-FR" sz="1100" dirty="0" err="1" smtClean="0">
                <a:latin typeface="Georgia" pitchFamily="18" charset="0"/>
              </a:rPr>
              <a:t>Bootstrap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err="1" smtClean="0">
                <a:latin typeface="Georgia" pitchFamily="18" charset="0"/>
              </a:rPr>
              <a:t>JavaScipt</a:t>
            </a:r>
            <a:r>
              <a:rPr lang="fr-FR" sz="1100" dirty="0" smtClean="0">
                <a:latin typeface="Georgia" pitchFamily="18" charset="0"/>
              </a:rPr>
              <a:t>, </a:t>
            </a:r>
            <a:r>
              <a:rPr lang="fr-FR" sz="1100" dirty="0" err="1" smtClean="0">
                <a:latin typeface="Georgia" pitchFamily="18" charset="0"/>
              </a:rPr>
              <a:t>JQuery</a:t>
            </a:r>
            <a:r>
              <a:rPr lang="fr-FR" sz="1100" dirty="0" smtClean="0">
                <a:latin typeface="Georgia" pitchFamily="18" charset="0"/>
              </a:rPr>
              <a:t>,</a:t>
            </a:r>
            <a:r>
              <a:rPr lang="fr-FR" sz="1100" smtClean="0">
                <a:latin typeface="Georgia" pitchFamily="18" charset="0"/>
              </a:rPr>
              <a:t> </a:t>
            </a:r>
            <a:endParaRPr lang="fr-FR" sz="1100" smtClean="0">
              <a:latin typeface="Georgia" pitchFamily="18" charset="0"/>
            </a:endParaRPr>
          </a:p>
          <a:p>
            <a:pPr marL="375920" marR="90805">
              <a:lnSpc>
                <a:spcPct val="150000"/>
              </a:lnSpc>
            </a:pPr>
            <a:r>
              <a:rPr lang="fr-FR" sz="1100" smtClean="0">
                <a:latin typeface="Georgia" pitchFamily="18" charset="0"/>
              </a:rPr>
              <a:t>WordPress</a:t>
            </a:r>
            <a:r>
              <a:rPr lang="fr-FR" sz="1100" dirty="0" smtClean="0">
                <a:latin typeface="Georgia" pitchFamily="18" charset="0"/>
              </a:rPr>
              <a:t>, Photoshop</a:t>
            </a:r>
            <a:endParaRPr lang="fr-FR" sz="1100" dirty="0" smtClean="0">
              <a:latin typeface="Georgia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49650" y="7099300"/>
            <a:ext cx="539115" cy="577850"/>
          </a:xfrm>
          <a:custGeom>
            <a:avLst/>
            <a:gdLst/>
            <a:ahLst/>
            <a:cxnLst/>
            <a:rect l="l" t="t" r="r" b="b"/>
            <a:pathLst>
              <a:path w="539114" h="577850">
                <a:moveTo>
                  <a:pt x="269494" y="0"/>
                </a:moveTo>
                <a:lnTo>
                  <a:pt x="225779" y="3783"/>
                </a:lnTo>
                <a:lnTo>
                  <a:pt x="184310" y="14735"/>
                </a:lnTo>
                <a:lnTo>
                  <a:pt x="145643" y="32260"/>
                </a:lnTo>
                <a:lnTo>
                  <a:pt x="110331" y="55762"/>
                </a:lnTo>
                <a:lnTo>
                  <a:pt x="78930" y="84645"/>
                </a:lnTo>
                <a:lnTo>
                  <a:pt x="51994" y="118314"/>
                </a:lnTo>
                <a:lnTo>
                  <a:pt x="30079" y="156172"/>
                </a:lnTo>
                <a:lnTo>
                  <a:pt x="13738" y="197624"/>
                </a:lnTo>
                <a:lnTo>
                  <a:pt x="3527" y="242073"/>
                </a:lnTo>
                <a:lnTo>
                  <a:pt x="0" y="288925"/>
                </a:lnTo>
                <a:lnTo>
                  <a:pt x="3527" y="335776"/>
                </a:lnTo>
                <a:lnTo>
                  <a:pt x="13738" y="380225"/>
                </a:lnTo>
                <a:lnTo>
                  <a:pt x="30079" y="421677"/>
                </a:lnTo>
                <a:lnTo>
                  <a:pt x="51994" y="459535"/>
                </a:lnTo>
                <a:lnTo>
                  <a:pt x="78930" y="493204"/>
                </a:lnTo>
                <a:lnTo>
                  <a:pt x="110331" y="522087"/>
                </a:lnTo>
                <a:lnTo>
                  <a:pt x="145643" y="545589"/>
                </a:lnTo>
                <a:lnTo>
                  <a:pt x="184310" y="563114"/>
                </a:lnTo>
                <a:lnTo>
                  <a:pt x="225779" y="574066"/>
                </a:lnTo>
                <a:lnTo>
                  <a:pt x="269494" y="577850"/>
                </a:lnTo>
                <a:lnTo>
                  <a:pt x="313243" y="574066"/>
                </a:lnTo>
                <a:lnTo>
                  <a:pt x="354739" y="563114"/>
                </a:lnTo>
                <a:lnTo>
                  <a:pt x="393428" y="545589"/>
                </a:lnTo>
                <a:lnTo>
                  <a:pt x="428756" y="522087"/>
                </a:lnTo>
                <a:lnTo>
                  <a:pt x="460168" y="493204"/>
                </a:lnTo>
                <a:lnTo>
                  <a:pt x="487112" y="459535"/>
                </a:lnTo>
                <a:lnTo>
                  <a:pt x="509032" y="421677"/>
                </a:lnTo>
                <a:lnTo>
                  <a:pt x="525375" y="380225"/>
                </a:lnTo>
                <a:lnTo>
                  <a:pt x="535587" y="335776"/>
                </a:lnTo>
                <a:lnTo>
                  <a:pt x="539114" y="288925"/>
                </a:lnTo>
                <a:lnTo>
                  <a:pt x="535587" y="242073"/>
                </a:lnTo>
                <a:lnTo>
                  <a:pt x="525375" y="197624"/>
                </a:lnTo>
                <a:lnTo>
                  <a:pt x="509032" y="156172"/>
                </a:lnTo>
                <a:lnTo>
                  <a:pt x="487112" y="118314"/>
                </a:lnTo>
                <a:lnTo>
                  <a:pt x="460168" y="84645"/>
                </a:lnTo>
                <a:lnTo>
                  <a:pt x="428756" y="55762"/>
                </a:lnTo>
                <a:lnTo>
                  <a:pt x="393428" y="32260"/>
                </a:lnTo>
                <a:lnTo>
                  <a:pt x="354739" y="14735"/>
                </a:lnTo>
                <a:lnTo>
                  <a:pt x="313243" y="3783"/>
                </a:lnTo>
                <a:lnTo>
                  <a:pt x="2694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549650" y="7099300"/>
            <a:ext cx="539115" cy="577850"/>
          </a:xfrm>
          <a:custGeom>
            <a:avLst/>
            <a:gdLst/>
            <a:ahLst/>
            <a:cxnLst/>
            <a:rect l="l" t="t" r="r" b="b"/>
            <a:pathLst>
              <a:path w="539114" h="577850">
                <a:moveTo>
                  <a:pt x="0" y="288925"/>
                </a:moveTo>
                <a:lnTo>
                  <a:pt x="3527" y="242073"/>
                </a:lnTo>
                <a:lnTo>
                  <a:pt x="13738" y="197624"/>
                </a:lnTo>
                <a:lnTo>
                  <a:pt x="30079" y="156172"/>
                </a:lnTo>
                <a:lnTo>
                  <a:pt x="51994" y="118314"/>
                </a:lnTo>
                <a:lnTo>
                  <a:pt x="78930" y="84645"/>
                </a:lnTo>
                <a:lnTo>
                  <a:pt x="110331" y="55762"/>
                </a:lnTo>
                <a:lnTo>
                  <a:pt x="145643" y="32260"/>
                </a:lnTo>
                <a:lnTo>
                  <a:pt x="184310" y="14735"/>
                </a:lnTo>
                <a:lnTo>
                  <a:pt x="225779" y="3783"/>
                </a:lnTo>
                <a:lnTo>
                  <a:pt x="269494" y="0"/>
                </a:lnTo>
                <a:lnTo>
                  <a:pt x="313243" y="3783"/>
                </a:lnTo>
                <a:lnTo>
                  <a:pt x="354739" y="14735"/>
                </a:lnTo>
                <a:lnTo>
                  <a:pt x="393428" y="32260"/>
                </a:lnTo>
                <a:lnTo>
                  <a:pt x="428756" y="55762"/>
                </a:lnTo>
                <a:lnTo>
                  <a:pt x="460168" y="84645"/>
                </a:lnTo>
                <a:lnTo>
                  <a:pt x="487112" y="118314"/>
                </a:lnTo>
                <a:lnTo>
                  <a:pt x="509032" y="156172"/>
                </a:lnTo>
                <a:lnTo>
                  <a:pt x="525375" y="197624"/>
                </a:lnTo>
                <a:lnTo>
                  <a:pt x="535587" y="242073"/>
                </a:lnTo>
                <a:lnTo>
                  <a:pt x="539114" y="288925"/>
                </a:lnTo>
                <a:lnTo>
                  <a:pt x="535587" y="335776"/>
                </a:lnTo>
                <a:lnTo>
                  <a:pt x="525375" y="380225"/>
                </a:lnTo>
                <a:lnTo>
                  <a:pt x="509032" y="421677"/>
                </a:lnTo>
                <a:lnTo>
                  <a:pt x="487112" y="459535"/>
                </a:lnTo>
                <a:lnTo>
                  <a:pt x="460168" y="493204"/>
                </a:lnTo>
                <a:lnTo>
                  <a:pt x="428756" y="522087"/>
                </a:lnTo>
                <a:lnTo>
                  <a:pt x="393428" y="545589"/>
                </a:lnTo>
                <a:lnTo>
                  <a:pt x="354739" y="563114"/>
                </a:lnTo>
                <a:lnTo>
                  <a:pt x="313243" y="574066"/>
                </a:lnTo>
                <a:lnTo>
                  <a:pt x="269494" y="577850"/>
                </a:lnTo>
                <a:lnTo>
                  <a:pt x="225779" y="574066"/>
                </a:lnTo>
                <a:lnTo>
                  <a:pt x="184310" y="563114"/>
                </a:lnTo>
                <a:lnTo>
                  <a:pt x="145643" y="545589"/>
                </a:lnTo>
                <a:lnTo>
                  <a:pt x="110331" y="522087"/>
                </a:lnTo>
                <a:lnTo>
                  <a:pt x="78930" y="493204"/>
                </a:lnTo>
                <a:lnTo>
                  <a:pt x="51994" y="459535"/>
                </a:lnTo>
                <a:lnTo>
                  <a:pt x="30079" y="421677"/>
                </a:lnTo>
                <a:lnTo>
                  <a:pt x="13738" y="380225"/>
                </a:lnTo>
                <a:lnTo>
                  <a:pt x="3527" y="335776"/>
                </a:lnTo>
                <a:lnTo>
                  <a:pt x="0" y="288925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81222" y="7321931"/>
            <a:ext cx="3441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" dirty="0">
                <a:solidFill>
                  <a:srgbClr val="FFFFFF"/>
                </a:solidFill>
                <a:cs typeface="Calibri"/>
              </a:rPr>
              <a:t>I</a:t>
            </a:r>
            <a:r>
              <a:rPr sz="800" b="1" spc="-10" dirty="0">
                <a:solidFill>
                  <a:srgbClr val="FFFFFF"/>
                </a:solidFill>
                <a:cs typeface="Calibri"/>
              </a:rPr>
              <a:t>F</a:t>
            </a:r>
            <a:r>
              <a:rPr sz="800" b="1" spc="-5" dirty="0">
                <a:solidFill>
                  <a:srgbClr val="FFFFFF"/>
                </a:solidFill>
                <a:cs typeface="Calibri"/>
              </a:rPr>
              <a:t>O</a:t>
            </a:r>
            <a:r>
              <a:rPr sz="800" b="1" spc="-10" dirty="0">
                <a:solidFill>
                  <a:srgbClr val="FFFFFF"/>
                </a:solidFill>
                <a:cs typeface="Calibri"/>
              </a:rPr>
              <a:t>C</a:t>
            </a:r>
            <a:r>
              <a:rPr sz="800" b="1" spc="-5" dirty="0">
                <a:solidFill>
                  <a:srgbClr val="FFFFFF"/>
                </a:solidFill>
                <a:cs typeface="Calibri"/>
              </a:rPr>
              <a:t>O</a:t>
            </a:r>
            <a:r>
              <a:rPr sz="800" b="1" dirty="0">
                <a:solidFill>
                  <a:srgbClr val="FFFFFF"/>
                </a:solidFill>
                <a:cs typeface="Calibri"/>
              </a:rPr>
              <a:t>P</a:t>
            </a:r>
            <a:endParaRPr sz="800"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83050" y="8166100"/>
            <a:ext cx="3771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Georgia" pitchFamily="18" charset="0"/>
                <a:cs typeface="Georgia"/>
              </a:rPr>
              <a:t>2</a:t>
            </a:r>
            <a:r>
              <a:rPr sz="1100" b="1" spc="5" dirty="0">
                <a:latin typeface="Georgia" pitchFamily="18" charset="0"/>
                <a:cs typeface="Georgia"/>
              </a:rPr>
              <a:t>0</a:t>
            </a:r>
            <a:r>
              <a:rPr sz="1100" b="1" dirty="0">
                <a:latin typeface="Georgia" pitchFamily="18" charset="0"/>
                <a:cs typeface="Georgia"/>
              </a:rPr>
              <a:t>10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11650" y="8318500"/>
            <a:ext cx="2628900" cy="774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spc="-5" dirty="0" err="1">
                <a:latin typeface="Georgia" pitchFamily="18" charset="0"/>
                <a:cs typeface="Georgia"/>
              </a:rPr>
              <a:t>Diplôme</a:t>
            </a:r>
            <a:r>
              <a:rPr sz="1100" spc="-5" dirty="0">
                <a:latin typeface="Georgia" pitchFamily="18" charset="0"/>
                <a:cs typeface="Georgia"/>
              </a:rPr>
              <a:t> </a:t>
            </a:r>
            <a:r>
              <a:rPr sz="1100" spc="-5" dirty="0" err="1" smtClean="0">
                <a:latin typeface="Georgia" pitchFamily="18" charset="0"/>
                <a:cs typeface="Georgia"/>
              </a:rPr>
              <a:t>d’Ing</a:t>
            </a:r>
            <a:r>
              <a:rPr lang="fr-FR" sz="1100" spc="-5" dirty="0" smtClean="0">
                <a:latin typeface="Georgia" pitchFamily="18" charset="0"/>
                <a:cs typeface="Georgia"/>
              </a:rPr>
              <a:t>é</a:t>
            </a:r>
            <a:r>
              <a:rPr sz="1100" spc="-5" dirty="0" err="1" smtClean="0">
                <a:latin typeface="Georgia" pitchFamily="18" charset="0"/>
                <a:cs typeface="Georgia"/>
              </a:rPr>
              <a:t>nieur</a:t>
            </a:r>
            <a:r>
              <a:rPr lang="fr-FR" sz="1100" spc="-5" dirty="0" smtClean="0">
                <a:latin typeface="Georgia" pitchFamily="18" charset="0"/>
                <a:cs typeface="Georgia"/>
              </a:rPr>
              <a:t>e</a:t>
            </a:r>
            <a:r>
              <a:rPr sz="1100" spc="-5" dirty="0" smtClean="0">
                <a:latin typeface="Georgia" pitchFamily="18" charset="0"/>
                <a:cs typeface="Georgia"/>
              </a:rPr>
              <a:t> </a:t>
            </a:r>
            <a:r>
              <a:rPr sz="1100" dirty="0">
                <a:latin typeface="Georgia" pitchFamily="18" charset="0"/>
                <a:cs typeface="Georgia"/>
              </a:rPr>
              <a:t>en </a:t>
            </a:r>
            <a:r>
              <a:rPr sz="1100" spc="-5" dirty="0">
                <a:latin typeface="Georgia" pitchFamily="18" charset="0"/>
                <a:cs typeface="Georgia"/>
              </a:rPr>
              <a:t>Biologie  Option: Contrôle </a:t>
            </a:r>
            <a:r>
              <a:rPr sz="1100" dirty="0">
                <a:latin typeface="Georgia" pitchFamily="18" charset="0"/>
                <a:cs typeface="Georgia"/>
              </a:rPr>
              <a:t>de Qualité et </a:t>
            </a:r>
            <a:r>
              <a:rPr sz="1100" spc="-5" dirty="0">
                <a:latin typeface="Georgia" pitchFamily="18" charset="0"/>
                <a:cs typeface="Georgia"/>
              </a:rPr>
              <a:t>Analyses  Université </a:t>
            </a:r>
            <a:r>
              <a:rPr sz="1100" dirty="0">
                <a:latin typeface="Georgia" pitchFamily="18" charset="0"/>
                <a:cs typeface="Georgia"/>
              </a:rPr>
              <a:t>Saad Dahleb Blida</a:t>
            </a:r>
            <a:r>
              <a:rPr sz="1100" spc="-85" dirty="0">
                <a:latin typeface="Georgia" pitchFamily="18" charset="0"/>
                <a:cs typeface="Georgia"/>
              </a:rPr>
              <a:t> </a:t>
            </a:r>
            <a:r>
              <a:rPr sz="1100" spc="-5" dirty="0">
                <a:latin typeface="Georgia" pitchFamily="18" charset="0"/>
                <a:cs typeface="Georgia"/>
              </a:rPr>
              <a:t>ALGERIE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49650" y="9080500"/>
            <a:ext cx="3582035" cy="13550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fr-FR" sz="1400" b="1" spc="-5" dirty="0" smtClean="0">
                <a:solidFill>
                  <a:srgbClr val="252525"/>
                </a:solidFill>
                <a:latin typeface="Georgia" pitchFamily="18" charset="0"/>
                <a:cs typeface="Georgia"/>
              </a:rPr>
              <a:t>EXPERIENCE</a:t>
            </a:r>
            <a:endParaRPr lang="fr-FR" sz="1400" dirty="0" smtClean="0">
              <a:latin typeface="Georgia" pitchFamily="18" charset="0"/>
              <a:cs typeface="Georgia"/>
            </a:endParaRPr>
          </a:p>
          <a:p>
            <a:pPr marL="460375">
              <a:lnSpc>
                <a:spcPct val="100000"/>
              </a:lnSpc>
              <a:spcBef>
                <a:spcPts val="740"/>
              </a:spcBef>
            </a:pPr>
            <a:r>
              <a:rPr lang="fr-FR" sz="1100" b="1" spc="-5" dirty="0" smtClean="0">
                <a:latin typeface="Georgia" pitchFamily="18" charset="0"/>
                <a:cs typeface="Georgia"/>
              </a:rPr>
              <a:t>  </a:t>
            </a:r>
            <a:r>
              <a:rPr sz="1100" b="1" spc="-5" smtClean="0">
                <a:latin typeface="Georgia" pitchFamily="18" charset="0"/>
                <a:cs typeface="Georgia"/>
              </a:rPr>
              <a:t>Juin </a:t>
            </a:r>
            <a:r>
              <a:rPr sz="1100" b="1" spc="-5" dirty="0">
                <a:latin typeface="Georgia" pitchFamily="18" charset="0"/>
                <a:cs typeface="Georgia"/>
              </a:rPr>
              <a:t>2011 </a:t>
            </a:r>
            <a:r>
              <a:rPr sz="1100" b="1" dirty="0">
                <a:latin typeface="Georgia" pitchFamily="18" charset="0"/>
                <a:cs typeface="Georgia"/>
              </a:rPr>
              <a:t>– </a:t>
            </a:r>
            <a:r>
              <a:rPr sz="1100" b="1" spc="-5">
                <a:latin typeface="Georgia" pitchFamily="18" charset="0"/>
                <a:cs typeface="Georgia"/>
              </a:rPr>
              <a:t>Mars</a:t>
            </a:r>
            <a:r>
              <a:rPr sz="1100" b="1" spc="-80">
                <a:latin typeface="Georgia" pitchFamily="18" charset="0"/>
                <a:cs typeface="Georgia"/>
              </a:rPr>
              <a:t> </a:t>
            </a:r>
            <a:r>
              <a:rPr sz="1100" b="1" spc="-5" smtClean="0">
                <a:latin typeface="Georgia" pitchFamily="18" charset="0"/>
                <a:cs typeface="Georgia"/>
              </a:rPr>
              <a:t>2014</a:t>
            </a:r>
            <a:endParaRPr sz="1100" smtClean="0">
              <a:latin typeface="Georgia" pitchFamily="18" charset="0"/>
              <a:cs typeface="Georgia"/>
            </a:endParaRPr>
          </a:p>
          <a:p>
            <a:pPr marL="823594">
              <a:lnSpc>
                <a:spcPct val="100000"/>
              </a:lnSpc>
              <a:spcBef>
                <a:spcPts val="740"/>
              </a:spcBef>
            </a:pPr>
            <a:r>
              <a:rPr sz="1100" spc="-5" smtClean="0">
                <a:latin typeface="Georgia" pitchFamily="18" charset="0"/>
                <a:cs typeface="Georgia"/>
              </a:rPr>
              <a:t>Ingénieure</a:t>
            </a:r>
            <a:r>
              <a:rPr sz="1100" spc="204" smtClean="0">
                <a:latin typeface="Georgia" pitchFamily="18" charset="0"/>
                <a:cs typeface="Georgia"/>
              </a:rPr>
              <a:t> </a:t>
            </a:r>
            <a:r>
              <a:rPr sz="1100" smtClean="0">
                <a:latin typeface="Georgia" pitchFamily="18" charset="0"/>
                <a:cs typeface="Georgia"/>
              </a:rPr>
              <a:t>biologie</a:t>
            </a:r>
          </a:p>
          <a:p>
            <a:pPr marL="823594">
              <a:lnSpc>
                <a:spcPct val="100000"/>
              </a:lnSpc>
              <a:spcBef>
                <a:spcPts val="425"/>
              </a:spcBef>
            </a:pPr>
            <a:r>
              <a:rPr sz="1100" spc="5" smtClean="0">
                <a:latin typeface="Georgia" pitchFamily="18" charset="0"/>
                <a:cs typeface="Georgia"/>
              </a:rPr>
              <a:t>Bureau </a:t>
            </a:r>
            <a:r>
              <a:rPr lang="fr-FR" sz="1100" spc="-5" dirty="0" smtClean="0">
                <a:latin typeface="Georgia" pitchFamily="18" charset="0"/>
                <a:cs typeface="Georgia"/>
              </a:rPr>
              <a:t>d'hygiène</a:t>
            </a:r>
            <a:r>
              <a:rPr sz="1100" spc="-5" smtClean="0">
                <a:latin typeface="Georgia" pitchFamily="18" charset="0"/>
                <a:cs typeface="Georgia"/>
              </a:rPr>
              <a:t> </a:t>
            </a:r>
            <a:r>
              <a:rPr sz="1100" smtClean="0">
                <a:latin typeface="Georgia" pitchFamily="18" charset="0"/>
                <a:cs typeface="Georgia"/>
              </a:rPr>
              <a:t>, Mairie de</a:t>
            </a:r>
            <a:r>
              <a:rPr sz="1100" spc="-65" smtClean="0">
                <a:latin typeface="Georgia" pitchFamily="18" charset="0"/>
                <a:cs typeface="Georgia"/>
              </a:rPr>
              <a:t> </a:t>
            </a:r>
            <a:r>
              <a:rPr sz="1100" spc="-5" smtClean="0">
                <a:latin typeface="Georgia" pitchFamily="18" charset="0"/>
                <a:cs typeface="Georgia"/>
              </a:rPr>
              <a:t>CHERCHELL</a:t>
            </a:r>
            <a:endParaRPr sz="1100" smtClean="0">
              <a:latin typeface="Georgia" pitchFamily="18" charset="0"/>
              <a:cs typeface="Georgia"/>
            </a:endParaRPr>
          </a:p>
          <a:p>
            <a:pPr marL="823594">
              <a:lnSpc>
                <a:spcPct val="100000"/>
              </a:lnSpc>
              <a:spcBef>
                <a:spcPts val="660"/>
              </a:spcBef>
            </a:pPr>
            <a:r>
              <a:rPr sz="1100" smtClean="0">
                <a:latin typeface="Georgia" pitchFamily="18" charset="0"/>
                <a:cs typeface="Georgia"/>
              </a:rPr>
              <a:t>ALGERIE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017" y="1772666"/>
            <a:ext cx="6191885" cy="108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Georgia" pitchFamily="18" charset="0"/>
                <a:cs typeface="Georgia"/>
              </a:rPr>
              <a:t>Développeuse </a:t>
            </a:r>
            <a:r>
              <a:rPr sz="3600" b="1" dirty="0">
                <a:latin typeface="Georgia" pitchFamily="18" charset="0"/>
                <a:cs typeface="Georgia"/>
              </a:rPr>
              <a:t>Web</a:t>
            </a:r>
            <a:r>
              <a:rPr sz="3600" b="1" spc="-80" dirty="0">
                <a:latin typeface="Georgia" pitchFamily="18" charset="0"/>
                <a:cs typeface="Georgia"/>
              </a:rPr>
              <a:t> </a:t>
            </a:r>
            <a:r>
              <a:rPr sz="3600" b="1" spc="-5" dirty="0">
                <a:latin typeface="Georgia" pitchFamily="18" charset="0"/>
                <a:cs typeface="Georgia"/>
              </a:rPr>
              <a:t>Junior</a:t>
            </a:r>
            <a:endParaRPr sz="3600" dirty="0">
              <a:latin typeface="Georgia" pitchFamily="18" charset="0"/>
              <a:cs typeface="Georgia"/>
            </a:endParaRPr>
          </a:p>
          <a:p>
            <a:pPr marL="322580">
              <a:lnSpc>
                <a:spcPts val="1320"/>
              </a:lnSpc>
              <a:spcBef>
                <a:spcPts val="1355"/>
              </a:spcBef>
            </a:pPr>
            <a:r>
              <a:rPr sz="1100" spc="-5" dirty="0">
                <a:solidFill>
                  <a:srgbClr val="2E5496"/>
                </a:solidFill>
                <a:latin typeface="Georgia" pitchFamily="18" charset="0"/>
                <a:cs typeface="Georgia"/>
              </a:rPr>
              <a:t>‘‘ </a:t>
            </a:r>
            <a:r>
              <a:rPr sz="1100" dirty="0">
                <a:solidFill>
                  <a:srgbClr val="2E5496"/>
                </a:solidFill>
                <a:latin typeface="Georgia" pitchFamily="18" charset="0"/>
                <a:cs typeface="Georgia"/>
              </a:rPr>
              <a:t>Qui veut faire quelque </a:t>
            </a:r>
            <a:r>
              <a:rPr sz="1100" spc="-5" dirty="0">
                <a:solidFill>
                  <a:srgbClr val="2E5496"/>
                </a:solidFill>
                <a:latin typeface="Georgia" pitchFamily="18" charset="0"/>
                <a:cs typeface="Georgia"/>
              </a:rPr>
              <a:t>chose </a:t>
            </a:r>
            <a:r>
              <a:rPr sz="1100" dirty="0">
                <a:solidFill>
                  <a:srgbClr val="2E5496"/>
                </a:solidFill>
                <a:latin typeface="Georgia" pitchFamily="18" charset="0"/>
                <a:cs typeface="Georgia"/>
              </a:rPr>
              <a:t>trouve un </a:t>
            </a:r>
            <a:r>
              <a:rPr sz="1100" spc="-5" dirty="0">
                <a:solidFill>
                  <a:srgbClr val="2E5496"/>
                </a:solidFill>
                <a:latin typeface="Georgia" pitchFamily="18" charset="0"/>
                <a:cs typeface="Georgia"/>
              </a:rPr>
              <a:t>moyen, </a:t>
            </a:r>
            <a:r>
              <a:rPr sz="1100" dirty="0">
                <a:solidFill>
                  <a:srgbClr val="2E5496"/>
                </a:solidFill>
                <a:latin typeface="Georgia" pitchFamily="18" charset="0"/>
                <a:cs typeface="Georgia"/>
              </a:rPr>
              <a:t>qui </a:t>
            </a:r>
            <a:r>
              <a:rPr sz="1100" spc="-5" dirty="0">
                <a:solidFill>
                  <a:srgbClr val="2E5496"/>
                </a:solidFill>
                <a:latin typeface="Georgia" pitchFamily="18" charset="0"/>
                <a:cs typeface="Georgia"/>
              </a:rPr>
              <a:t>ne </a:t>
            </a:r>
            <a:r>
              <a:rPr sz="1100" dirty="0">
                <a:solidFill>
                  <a:srgbClr val="2E5496"/>
                </a:solidFill>
                <a:latin typeface="Georgia" pitchFamily="18" charset="0"/>
                <a:cs typeface="Georgia"/>
              </a:rPr>
              <a:t>veut rien trouve </a:t>
            </a:r>
            <a:r>
              <a:rPr sz="1100" spc="-5" dirty="0">
                <a:solidFill>
                  <a:srgbClr val="2E5496"/>
                </a:solidFill>
                <a:latin typeface="Georgia" pitchFamily="18" charset="0"/>
                <a:cs typeface="Georgia"/>
              </a:rPr>
              <a:t>une </a:t>
            </a:r>
            <a:r>
              <a:rPr sz="1100" dirty="0">
                <a:solidFill>
                  <a:srgbClr val="2E5496"/>
                </a:solidFill>
                <a:latin typeface="Georgia" pitchFamily="18" charset="0"/>
                <a:cs typeface="Georgia"/>
              </a:rPr>
              <a:t>excuse</a:t>
            </a:r>
            <a:r>
              <a:rPr sz="1100" spc="155" dirty="0">
                <a:solidFill>
                  <a:srgbClr val="2E5496"/>
                </a:solidFill>
                <a:latin typeface="Georgia" pitchFamily="18" charset="0"/>
                <a:cs typeface="Georgia"/>
              </a:rPr>
              <a:t> </a:t>
            </a:r>
            <a:r>
              <a:rPr sz="1100" spc="-5" dirty="0">
                <a:solidFill>
                  <a:srgbClr val="2E5496"/>
                </a:solidFill>
                <a:latin typeface="Georgia" pitchFamily="18" charset="0"/>
                <a:cs typeface="Georgia"/>
              </a:rPr>
              <a:t>’’</a:t>
            </a:r>
            <a:endParaRPr sz="1100" dirty="0">
              <a:latin typeface="Georgia" pitchFamily="18" charset="0"/>
              <a:cs typeface="Georgia"/>
            </a:endParaRPr>
          </a:p>
          <a:p>
            <a:pPr marR="488950" algn="r">
              <a:lnSpc>
                <a:spcPct val="100000"/>
              </a:lnSpc>
            </a:pPr>
            <a:r>
              <a:rPr lang="fr-FR" sz="1100" spc="-5" dirty="0" smtClean="0">
                <a:solidFill>
                  <a:srgbClr val="585858"/>
                </a:solidFill>
                <a:latin typeface="Georgia" pitchFamily="18" charset="0"/>
                <a:cs typeface="Georgia"/>
              </a:rPr>
              <a:t>M</a:t>
            </a:r>
            <a:r>
              <a:rPr sz="1100" spc="-5" dirty="0" smtClean="0">
                <a:solidFill>
                  <a:srgbClr val="585858"/>
                </a:solidFill>
                <a:latin typeface="Georgia" pitchFamily="18" charset="0"/>
                <a:cs typeface="Georgia"/>
              </a:rPr>
              <a:t>a</a:t>
            </a:r>
            <a:r>
              <a:rPr sz="1100" spc="-100" dirty="0" smtClean="0">
                <a:solidFill>
                  <a:srgbClr val="585858"/>
                </a:solidFill>
                <a:latin typeface="Georgia" pitchFamily="18" charset="0"/>
                <a:cs typeface="Georgia"/>
              </a:rPr>
              <a:t> </a:t>
            </a:r>
            <a:r>
              <a:rPr sz="1100" dirty="0">
                <a:solidFill>
                  <a:srgbClr val="585858"/>
                </a:solidFill>
                <a:latin typeface="Georgia" pitchFamily="18" charset="0"/>
                <a:cs typeface="Georgia"/>
              </a:rPr>
              <a:t>devise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778000" y="6504940"/>
            <a:ext cx="121919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739" y="3065779"/>
            <a:ext cx="266573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1240155" algn="l"/>
              </a:tabLst>
            </a:pPr>
            <a:r>
              <a:rPr sz="1200" b="1" spc="-5" dirty="0">
                <a:latin typeface="Georgia" pitchFamily="18" charset="0"/>
                <a:cs typeface="Georgia"/>
              </a:rPr>
              <a:t>PORTFOLIO	</a:t>
            </a:r>
            <a:r>
              <a:rPr sz="1200" spc="-5" dirty="0">
                <a:solidFill>
                  <a:srgbClr val="585858"/>
                </a:solidFill>
                <a:latin typeface="Georgia" pitchFamily="18" charset="0"/>
                <a:cs typeface="Georgia"/>
              </a:rPr>
              <a:t>https://www.fabid.fr</a:t>
            </a:r>
            <a:endParaRPr sz="1200" dirty="0">
              <a:latin typeface="Georgia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Georgia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fr-FR" sz="1200" b="1" spc="-10" dirty="0" smtClean="0">
                <a:latin typeface="Georgia" pitchFamily="18" charset="0"/>
                <a:cs typeface="Georgia"/>
              </a:rPr>
              <a:t>   </a:t>
            </a:r>
            <a:r>
              <a:rPr sz="1200" b="1" spc="-10" dirty="0" smtClean="0">
                <a:latin typeface="Georgia" pitchFamily="18" charset="0"/>
                <a:cs typeface="Georgia"/>
              </a:rPr>
              <a:t>COMPÉTENCES</a:t>
            </a:r>
            <a:r>
              <a:rPr sz="1200" b="1" spc="-5" dirty="0" smtClean="0">
                <a:latin typeface="Georgia" pitchFamily="18" charset="0"/>
                <a:cs typeface="Georgia"/>
              </a:rPr>
              <a:t> </a:t>
            </a:r>
            <a:r>
              <a:rPr sz="1200" b="1" spc="-5" dirty="0">
                <a:latin typeface="Georgia" pitchFamily="18" charset="0"/>
                <a:cs typeface="Georgia"/>
              </a:rPr>
              <a:t>TECHNIQUES</a:t>
            </a:r>
            <a:endParaRPr sz="1200" dirty="0">
              <a:latin typeface="Georgia" pitchFamily="18" charset="0"/>
              <a:cs typeface="Georgia"/>
            </a:endParaRPr>
          </a:p>
          <a:p>
            <a:pPr>
              <a:lnSpc>
                <a:spcPct val="100000"/>
              </a:lnSpc>
            </a:pPr>
            <a:endParaRPr sz="1100" dirty="0">
              <a:latin typeface="Georgia" pitchFamily="18" charset="0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sz="1100" b="1" dirty="0" smtClean="0">
                <a:solidFill>
                  <a:srgbClr val="404040"/>
                </a:solidFill>
                <a:latin typeface="Georgia" pitchFamily="18" charset="0"/>
                <a:cs typeface="Georgia"/>
              </a:rPr>
              <a:t>Front-End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473450" y="5118100"/>
            <a:ext cx="539115" cy="577850"/>
          </a:xfrm>
          <a:custGeom>
            <a:avLst/>
            <a:gdLst/>
            <a:ahLst/>
            <a:cxnLst/>
            <a:rect l="l" t="t" r="r" b="b"/>
            <a:pathLst>
              <a:path w="539114" h="577850">
                <a:moveTo>
                  <a:pt x="269494" y="0"/>
                </a:moveTo>
                <a:lnTo>
                  <a:pt x="225779" y="3783"/>
                </a:lnTo>
                <a:lnTo>
                  <a:pt x="184310" y="14735"/>
                </a:lnTo>
                <a:lnTo>
                  <a:pt x="145643" y="32260"/>
                </a:lnTo>
                <a:lnTo>
                  <a:pt x="110331" y="55762"/>
                </a:lnTo>
                <a:lnTo>
                  <a:pt x="78930" y="84645"/>
                </a:lnTo>
                <a:lnTo>
                  <a:pt x="51994" y="118314"/>
                </a:lnTo>
                <a:lnTo>
                  <a:pt x="30079" y="156172"/>
                </a:lnTo>
                <a:lnTo>
                  <a:pt x="13738" y="197624"/>
                </a:lnTo>
                <a:lnTo>
                  <a:pt x="3527" y="242073"/>
                </a:lnTo>
                <a:lnTo>
                  <a:pt x="0" y="288925"/>
                </a:lnTo>
                <a:lnTo>
                  <a:pt x="3527" y="335776"/>
                </a:lnTo>
                <a:lnTo>
                  <a:pt x="13738" y="380225"/>
                </a:lnTo>
                <a:lnTo>
                  <a:pt x="30079" y="421677"/>
                </a:lnTo>
                <a:lnTo>
                  <a:pt x="51994" y="459535"/>
                </a:lnTo>
                <a:lnTo>
                  <a:pt x="78930" y="493204"/>
                </a:lnTo>
                <a:lnTo>
                  <a:pt x="110331" y="522087"/>
                </a:lnTo>
                <a:lnTo>
                  <a:pt x="145643" y="545589"/>
                </a:lnTo>
                <a:lnTo>
                  <a:pt x="184310" y="563114"/>
                </a:lnTo>
                <a:lnTo>
                  <a:pt x="225779" y="574066"/>
                </a:lnTo>
                <a:lnTo>
                  <a:pt x="269494" y="577850"/>
                </a:lnTo>
                <a:lnTo>
                  <a:pt x="313243" y="574066"/>
                </a:lnTo>
                <a:lnTo>
                  <a:pt x="354739" y="563114"/>
                </a:lnTo>
                <a:lnTo>
                  <a:pt x="393428" y="545589"/>
                </a:lnTo>
                <a:lnTo>
                  <a:pt x="428756" y="522087"/>
                </a:lnTo>
                <a:lnTo>
                  <a:pt x="460168" y="493204"/>
                </a:lnTo>
                <a:lnTo>
                  <a:pt x="487112" y="459535"/>
                </a:lnTo>
                <a:lnTo>
                  <a:pt x="509032" y="421677"/>
                </a:lnTo>
                <a:lnTo>
                  <a:pt x="525375" y="380225"/>
                </a:lnTo>
                <a:lnTo>
                  <a:pt x="535587" y="335776"/>
                </a:lnTo>
                <a:lnTo>
                  <a:pt x="539114" y="288925"/>
                </a:lnTo>
                <a:lnTo>
                  <a:pt x="535587" y="242073"/>
                </a:lnTo>
                <a:lnTo>
                  <a:pt x="525375" y="197624"/>
                </a:lnTo>
                <a:lnTo>
                  <a:pt x="509032" y="156172"/>
                </a:lnTo>
                <a:lnTo>
                  <a:pt x="487112" y="118314"/>
                </a:lnTo>
                <a:lnTo>
                  <a:pt x="460168" y="84645"/>
                </a:lnTo>
                <a:lnTo>
                  <a:pt x="428756" y="55762"/>
                </a:lnTo>
                <a:lnTo>
                  <a:pt x="393428" y="32260"/>
                </a:lnTo>
                <a:lnTo>
                  <a:pt x="354739" y="14735"/>
                </a:lnTo>
                <a:lnTo>
                  <a:pt x="313243" y="3783"/>
                </a:lnTo>
                <a:lnTo>
                  <a:pt x="2694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473450" y="5118100"/>
            <a:ext cx="539115" cy="577850"/>
          </a:xfrm>
          <a:custGeom>
            <a:avLst/>
            <a:gdLst/>
            <a:ahLst/>
            <a:cxnLst/>
            <a:rect l="l" t="t" r="r" b="b"/>
            <a:pathLst>
              <a:path w="539114" h="577850">
                <a:moveTo>
                  <a:pt x="0" y="288925"/>
                </a:moveTo>
                <a:lnTo>
                  <a:pt x="3527" y="242073"/>
                </a:lnTo>
                <a:lnTo>
                  <a:pt x="13738" y="197624"/>
                </a:lnTo>
                <a:lnTo>
                  <a:pt x="30079" y="156172"/>
                </a:lnTo>
                <a:lnTo>
                  <a:pt x="51994" y="118314"/>
                </a:lnTo>
                <a:lnTo>
                  <a:pt x="78930" y="84645"/>
                </a:lnTo>
                <a:lnTo>
                  <a:pt x="110331" y="55762"/>
                </a:lnTo>
                <a:lnTo>
                  <a:pt x="145643" y="32260"/>
                </a:lnTo>
                <a:lnTo>
                  <a:pt x="184310" y="14735"/>
                </a:lnTo>
                <a:lnTo>
                  <a:pt x="225779" y="3783"/>
                </a:lnTo>
                <a:lnTo>
                  <a:pt x="269494" y="0"/>
                </a:lnTo>
                <a:lnTo>
                  <a:pt x="313243" y="3783"/>
                </a:lnTo>
                <a:lnTo>
                  <a:pt x="354739" y="14735"/>
                </a:lnTo>
                <a:lnTo>
                  <a:pt x="393428" y="32260"/>
                </a:lnTo>
                <a:lnTo>
                  <a:pt x="428756" y="55762"/>
                </a:lnTo>
                <a:lnTo>
                  <a:pt x="460168" y="84645"/>
                </a:lnTo>
                <a:lnTo>
                  <a:pt x="487112" y="118314"/>
                </a:lnTo>
                <a:lnTo>
                  <a:pt x="509032" y="156172"/>
                </a:lnTo>
                <a:lnTo>
                  <a:pt x="525375" y="197624"/>
                </a:lnTo>
                <a:lnTo>
                  <a:pt x="535587" y="242073"/>
                </a:lnTo>
                <a:lnTo>
                  <a:pt x="539114" y="288925"/>
                </a:lnTo>
                <a:lnTo>
                  <a:pt x="535587" y="335776"/>
                </a:lnTo>
                <a:lnTo>
                  <a:pt x="525375" y="380225"/>
                </a:lnTo>
                <a:lnTo>
                  <a:pt x="509032" y="421677"/>
                </a:lnTo>
                <a:lnTo>
                  <a:pt x="487112" y="459535"/>
                </a:lnTo>
                <a:lnTo>
                  <a:pt x="460168" y="493204"/>
                </a:lnTo>
                <a:lnTo>
                  <a:pt x="428756" y="522087"/>
                </a:lnTo>
                <a:lnTo>
                  <a:pt x="393428" y="545589"/>
                </a:lnTo>
                <a:lnTo>
                  <a:pt x="354739" y="563114"/>
                </a:lnTo>
                <a:lnTo>
                  <a:pt x="313243" y="574066"/>
                </a:lnTo>
                <a:lnTo>
                  <a:pt x="269494" y="577850"/>
                </a:lnTo>
                <a:lnTo>
                  <a:pt x="225779" y="574066"/>
                </a:lnTo>
                <a:lnTo>
                  <a:pt x="184310" y="563114"/>
                </a:lnTo>
                <a:lnTo>
                  <a:pt x="145643" y="545589"/>
                </a:lnTo>
                <a:lnTo>
                  <a:pt x="110331" y="522087"/>
                </a:lnTo>
                <a:lnTo>
                  <a:pt x="78930" y="493204"/>
                </a:lnTo>
                <a:lnTo>
                  <a:pt x="51994" y="459535"/>
                </a:lnTo>
                <a:lnTo>
                  <a:pt x="30079" y="421677"/>
                </a:lnTo>
                <a:lnTo>
                  <a:pt x="13738" y="380225"/>
                </a:lnTo>
                <a:lnTo>
                  <a:pt x="3527" y="335776"/>
                </a:lnTo>
                <a:lnTo>
                  <a:pt x="0" y="288925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51300" y="5350891"/>
            <a:ext cx="4555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cs typeface="Calibri"/>
              </a:rPr>
              <a:t>WebForce3</a:t>
            </a:r>
            <a:endParaRPr sz="700" dirty="0"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49650" y="3898900"/>
            <a:ext cx="3352800" cy="42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smtClean="0">
                <a:latin typeface="Georgia" pitchFamily="18" charset="0"/>
                <a:cs typeface="Georgia"/>
              </a:rPr>
              <a:t>FORMATIONS</a:t>
            </a:r>
            <a:endParaRPr lang="fr-FR" sz="1400" b="1" spc="-5" dirty="0" smtClean="0">
              <a:latin typeface="Georgia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b="1" spc="-5" dirty="0" smtClean="0">
                <a:latin typeface="Georgia" pitchFamily="18" charset="0"/>
                <a:cs typeface="Georgia"/>
              </a:rPr>
              <a:t>         </a:t>
            </a:r>
            <a:r>
              <a:rPr sz="1200" b="1" spc="-5" smtClean="0">
                <a:latin typeface="Georgia" pitchFamily="18" charset="0"/>
                <a:cs typeface="Georgia"/>
              </a:rPr>
              <a:t>Janvier</a:t>
            </a:r>
            <a:r>
              <a:rPr sz="1200" b="1" spc="254" smtClean="0">
                <a:latin typeface="Georgia" pitchFamily="18" charset="0"/>
                <a:cs typeface="Georgia"/>
              </a:rPr>
              <a:t> </a:t>
            </a:r>
            <a:r>
              <a:rPr sz="1200" b="1" smtClean="0">
                <a:latin typeface="Georgia" pitchFamily="18" charset="0"/>
                <a:cs typeface="Georgia"/>
              </a:rPr>
              <a:t>2020</a:t>
            </a:r>
            <a:r>
              <a:rPr lang="fr-FR" sz="1200" dirty="0" smtClean="0">
                <a:latin typeface="Georgia" pitchFamily="18" charset="0"/>
                <a:cs typeface="Georgia"/>
              </a:rPr>
              <a:t>   </a:t>
            </a:r>
            <a:r>
              <a:rPr sz="1200" b="1" spc="-5" smtClean="0">
                <a:latin typeface="Georgia" pitchFamily="18" charset="0"/>
                <a:cs typeface="Georgia"/>
              </a:rPr>
              <a:t>Entrée </a:t>
            </a:r>
            <a:r>
              <a:rPr sz="1200" b="1" smtClean="0">
                <a:latin typeface="Georgia" pitchFamily="18" charset="0"/>
                <a:cs typeface="Georgia"/>
              </a:rPr>
              <a:t>en</a:t>
            </a:r>
            <a:r>
              <a:rPr sz="1200" b="1" spc="-75" smtClean="0">
                <a:latin typeface="Georgia" pitchFamily="18" charset="0"/>
                <a:cs typeface="Georgia"/>
              </a:rPr>
              <a:t> </a:t>
            </a:r>
            <a:r>
              <a:rPr lang="fr-FR" sz="1200" b="1" spc="-75" dirty="0" smtClean="0">
                <a:latin typeface="Georgia" pitchFamily="18" charset="0"/>
                <a:cs typeface="Georgia"/>
              </a:rPr>
              <a:t> </a:t>
            </a:r>
            <a:r>
              <a:rPr sz="1200" b="1" spc="-5" smtClean="0">
                <a:latin typeface="Georgia" pitchFamily="18" charset="0"/>
                <a:cs typeface="Georgia"/>
              </a:rPr>
              <a:t>stage</a:t>
            </a:r>
            <a:endParaRPr sz="1200" b="1" dirty="0">
              <a:latin typeface="Georgia" pitchFamily="18" charset="0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06215" y="3097529"/>
            <a:ext cx="11887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Georgia" pitchFamily="18" charset="0"/>
                <a:cs typeface="Georgia"/>
              </a:rPr>
              <a:t>C</a:t>
            </a:r>
            <a:r>
              <a:rPr sz="1100" b="1" dirty="0">
                <a:latin typeface="Georgia" pitchFamily="18" charset="0"/>
                <a:cs typeface="Georgia"/>
              </a:rPr>
              <a:t>OM</a:t>
            </a:r>
            <a:r>
              <a:rPr sz="1100" b="1" spc="5" dirty="0">
                <a:latin typeface="Georgia" pitchFamily="18" charset="0"/>
                <a:cs typeface="Georgia"/>
              </a:rPr>
              <a:t>PÉTE</a:t>
            </a:r>
            <a:r>
              <a:rPr sz="1100" b="1" spc="-5" dirty="0">
                <a:latin typeface="Georgia" pitchFamily="18" charset="0"/>
                <a:cs typeface="Georgia"/>
              </a:rPr>
              <a:t>N</a:t>
            </a:r>
            <a:r>
              <a:rPr sz="1100" b="1" spc="-10" dirty="0">
                <a:latin typeface="Georgia" pitchFamily="18" charset="0"/>
                <a:cs typeface="Georgia"/>
              </a:rPr>
              <a:t>C</a:t>
            </a:r>
            <a:r>
              <a:rPr sz="1100" b="1" spc="5" dirty="0">
                <a:latin typeface="Georgia" pitchFamily="18" charset="0"/>
                <a:cs typeface="Georgia"/>
              </a:rPr>
              <a:t>E</a:t>
            </a:r>
            <a:r>
              <a:rPr sz="1100" b="1" dirty="0">
                <a:latin typeface="Georgia" pitchFamily="18" charset="0"/>
                <a:cs typeface="Georgia"/>
              </a:rPr>
              <a:t>S</a:t>
            </a:r>
            <a:endParaRPr sz="1100">
              <a:latin typeface="Georgia" pitchFamily="18" charset="0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68676" y="3097529"/>
            <a:ext cx="12706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Georgia" pitchFamily="18" charset="0"/>
                <a:cs typeface="Georgia"/>
              </a:rPr>
              <a:t>LINGUISTIQUES</a:t>
            </a:r>
            <a:endParaRPr sz="1100">
              <a:latin typeface="Georgia" pitchFamily="18" charset="0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62729" y="3361690"/>
            <a:ext cx="56134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100" b="1" spc="5" dirty="0">
                <a:solidFill>
                  <a:srgbClr val="404040"/>
                </a:solidFill>
                <a:latin typeface="Georgia" pitchFamily="18" charset="0"/>
                <a:cs typeface="Georgia"/>
              </a:rPr>
              <a:t>A</a:t>
            </a:r>
            <a:r>
              <a:rPr sz="1100" b="1" dirty="0">
                <a:solidFill>
                  <a:srgbClr val="404040"/>
                </a:solidFill>
                <a:latin typeface="Georgia" pitchFamily="18" charset="0"/>
                <a:cs typeface="Georgia"/>
              </a:rPr>
              <a:t>n</a:t>
            </a:r>
            <a:r>
              <a:rPr sz="1100" b="1" spc="5" dirty="0">
                <a:solidFill>
                  <a:srgbClr val="404040"/>
                </a:solidFill>
                <a:latin typeface="Georgia" pitchFamily="18" charset="0"/>
                <a:cs typeface="Georgia"/>
              </a:rPr>
              <a:t>g</a:t>
            </a:r>
            <a:r>
              <a:rPr sz="1100" b="1" spc="-5" dirty="0">
                <a:solidFill>
                  <a:srgbClr val="404040"/>
                </a:solidFill>
                <a:latin typeface="Georgia" pitchFamily="18" charset="0"/>
                <a:cs typeface="Georgia"/>
              </a:rPr>
              <a:t>l</a:t>
            </a:r>
            <a:r>
              <a:rPr sz="1100" b="1" dirty="0">
                <a:solidFill>
                  <a:srgbClr val="404040"/>
                </a:solidFill>
                <a:latin typeface="Georgia" pitchFamily="18" charset="0"/>
                <a:cs typeface="Georgia"/>
              </a:rPr>
              <a:t>a</a:t>
            </a:r>
            <a:r>
              <a:rPr sz="1100" b="1" spc="-10" dirty="0">
                <a:solidFill>
                  <a:srgbClr val="404040"/>
                </a:solidFill>
                <a:latin typeface="Georgia" pitchFamily="18" charset="0"/>
                <a:cs typeface="Georgia"/>
              </a:rPr>
              <a:t>i</a:t>
            </a:r>
            <a:r>
              <a:rPr sz="1100" b="1" dirty="0">
                <a:solidFill>
                  <a:srgbClr val="404040"/>
                </a:solidFill>
                <a:latin typeface="Georgia" pitchFamily="18" charset="0"/>
                <a:cs typeface="Georgia"/>
              </a:rPr>
              <a:t>s  Arabe</a:t>
            </a:r>
            <a:endParaRPr sz="1100">
              <a:latin typeface="Georgia" pitchFamily="18" charset="0"/>
              <a:cs typeface="Georg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97171" y="3361690"/>
            <a:ext cx="64198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10160">
              <a:spcBef>
                <a:spcPts val="100"/>
              </a:spcBef>
            </a:pPr>
            <a:r>
              <a:rPr sz="1100" spc="-5" dirty="0">
                <a:latin typeface="Georgia" pitchFamily="18" charset="0"/>
                <a:cs typeface="Georgia"/>
              </a:rPr>
              <a:t>niveau</a:t>
            </a:r>
            <a:r>
              <a:rPr sz="1100" spc="-60" dirty="0">
                <a:latin typeface="Georgia" pitchFamily="18" charset="0"/>
                <a:cs typeface="Georgia"/>
              </a:rPr>
              <a:t> </a:t>
            </a:r>
            <a:r>
              <a:rPr sz="1100" dirty="0">
                <a:latin typeface="Georgia" pitchFamily="18" charset="0"/>
                <a:cs typeface="Georgia"/>
              </a:rPr>
              <a:t>B2  courant</a:t>
            </a:r>
            <a:endParaRPr sz="1100">
              <a:latin typeface="Georgia" pitchFamily="18" charset="0"/>
              <a:cs typeface="Georg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0025" y="9516744"/>
            <a:ext cx="142494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Georgia" pitchFamily="18" charset="0"/>
                <a:cs typeface="Georgia"/>
              </a:rPr>
              <a:t>Organisée  </a:t>
            </a:r>
            <a:r>
              <a:rPr sz="1400" spc="-5" dirty="0" err="1">
                <a:latin typeface="Georgia" pitchFamily="18" charset="0"/>
                <a:cs typeface="Georgia"/>
              </a:rPr>
              <a:t>Autonome</a:t>
            </a:r>
            <a:r>
              <a:rPr sz="1400" spc="-5" dirty="0">
                <a:latin typeface="Georgia" pitchFamily="18" charset="0"/>
                <a:cs typeface="Georgia"/>
              </a:rPr>
              <a:t>  </a:t>
            </a:r>
            <a:r>
              <a:rPr sz="1400" spc="-5" dirty="0" smtClean="0">
                <a:latin typeface="Georgia" pitchFamily="18" charset="0"/>
                <a:cs typeface="Georgia"/>
              </a:rPr>
              <a:t>Travail</a:t>
            </a:r>
            <a:r>
              <a:rPr lang="fr-FR" sz="1400" spc="-5" dirty="0" smtClean="0">
                <a:latin typeface="Georgia" pitchFamily="18" charset="0"/>
                <a:cs typeface="Georgia"/>
              </a:rPr>
              <a:t> en </a:t>
            </a:r>
            <a:r>
              <a:rPr sz="1400" spc="-5" dirty="0" err="1" smtClean="0">
                <a:latin typeface="Georgia" pitchFamily="18" charset="0"/>
                <a:cs typeface="Georgia"/>
              </a:rPr>
              <a:t>équipe</a:t>
            </a:r>
            <a:endParaRPr sz="1400" dirty="0">
              <a:latin typeface="Georgia" pitchFamily="18" charset="0"/>
              <a:cs typeface="Georg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49450" y="9537700"/>
            <a:ext cx="105283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50000"/>
              </a:lnSpc>
              <a:spcBef>
                <a:spcPts val="100"/>
              </a:spcBef>
            </a:pPr>
            <a:r>
              <a:rPr sz="1400" dirty="0" err="1" smtClean="0">
                <a:latin typeface="Georgia" pitchFamily="18" charset="0"/>
                <a:cs typeface="Georgia"/>
              </a:rPr>
              <a:t>P</a:t>
            </a:r>
            <a:r>
              <a:rPr sz="1400" spc="-5" dirty="0" err="1" smtClean="0">
                <a:latin typeface="Georgia" pitchFamily="18" charset="0"/>
                <a:cs typeface="Georgia"/>
              </a:rPr>
              <a:t>e</a:t>
            </a:r>
            <a:r>
              <a:rPr sz="1400" spc="5" dirty="0" err="1" smtClean="0">
                <a:latin typeface="Georgia" pitchFamily="18" charset="0"/>
                <a:cs typeface="Georgia"/>
              </a:rPr>
              <a:t>r</a:t>
            </a:r>
            <a:r>
              <a:rPr sz="1400" spc="-5" dirty="0" err="1" smtClean="0">
                <a:latin typeface="Georgia" pitchFamily="18" charset="0"/>
                <a:cs typeface="Georgia"/>
              </a:rPr>
              <a:t>sé</a:t>
            </a:r>
            <a:r>
              <a:rPr sz="1400" spc="5" dirty="0" err="1" smtClean="0">
                <a:latin typeface="Georgia" pitchFamily="18" charset="0"/>
                <a:cs typeface="Georgia"/>
              </a:rPr>
              <a:t>v</a:t>
            </a:r>
            <a:r>
              <a:rPr sz="1400" spc="-5" dirty="0" err="1" smtClean="0">
                <a:latin typeface="Georgia" pitchFamily="18" charset="0"/>
                <a:cs typeface="Georgia"/>
              </a:rPr>
              <a:t>é</a:t>
            </a:r>
            <a:r>
              <a:rPr sz="1400" spc="5" dirty="0" err="1" smtClean="0">
                <a:latin typeface="Georgia" pitchFamily="18" charset="0"/>
                <a:cs typeface="Georgia"/>
              </a:rPr>
              <a:t>r</a:t>
            </a:r>
            <a:r>
              <a:rPr lang="fr-FR" sz="1400" spc="-5" dirty="0" smtClean="0">
                <a:latin typeface="Georgia" pitchFamily="18" charset="0"/>
                <a:cs typeface="Georgia"/>
              </a:rPr>
              <a:t>a</a:t>
            </a:r>
            <a:r>
              <a:rPr sz="1400" spc="-5" dirty="0" err="1" smtClean="0">
                <a:latin typeface="Georgia" pitchFamily="18" charset="0"/>
                <a:cs typeface="Georgia"/>
              </a:rPr>
              <a:t>n</a:t>
            </a:r>
            <a:r>
              <a:rPr sz="1400" spc="-10" dirty="0" err="1" smtClean="0">
                <a:latin typeface="Georgia" pitchFamily="18" charset="0"/>
                <a:cs typeface="Georgia"/>
              </a:rPr>
              <a:t>t</a:t>
            </a:r>
            <a:r>
              <a:rPr sz="1400" dirty="0" err="1" smtClean="0">
                <a:latin typeface="Georgia" pitchFamily="18" charset="0"/>
                <a:cs typeface="Georgia"/>
              </a:rPr>
              <a:t>e</a:t>
            </a:r>
            <a:r>
              <a:rPr sz="1400" dirty="0" smtClean="0">
                <a:latin typeface="Georgia" pitchFamily="18" charset="0"/>
                <a:cs typeface="Georgia"/>
              </a:rPr>
              <a:t>  </a:t>
            </a:r>
            <a:r>
              <a:rPr sz="1400" spc="-5" dirty="0">
                <a:latin typeface="Georgia" pitchFamily="18" charset="0"/>
                <a:cs typeface="Georgia"/>
              </a:rPr>
              <a:t>Curieuse  Passionnée</a:t>
            </a:r>
            <a:endParaRPr sz="1400" dirty="0">
              <a:latin typeface="Georgia" pitchFamily="18" charset="0"/>
              <a:cs typeface="Georg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0650" y="8851900"/>
            <a:ext cx="293052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Georgia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Georgia" pitchFamily="18" charset="0"/>
                <a:cs typeface="Georgia"/>
              </a:rPr>
              <a:t>COMPÉTENCES</a:t>
            </a:r>
            <a:r>
              <a:rPr sz="1200" b="1" spc="260" dirty="0">
                <a:latin typeface="Georgia" pitchFamily="18" charset="0"/>
                <a:cs typeface="Georgia"/>
              </a:rPr>
              <a:t> </a:t>
            </a:r>
            <a:r>
              <a:rPr sz="1200" b="1" spc="-5" dirty="0">
                <a:latin typeface="Georgia" pitchFamily="18" charset="0"/>
                <a:cs typeface="Georgia"/>
              </a:rPr>
              <a:t>RELATIONNELLES</a:t>
            </a:r>
            <a:endParaRPr sz="1200" dirty="0">
              <a:latin typeface="Georgia" pitchFamily="18" charset="0"/>
              <a:cs typeface="Georgia"/>
            </a:endParaRPr>
          </a:p>
        </p:txBody>
      </p:sp>
      <p:pic>
        <p:nvPicPr>
          <p:cNvPr id="75" name="Image 74" descr="a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7050" y="5194300"/>
            <a:ext cx="762000" cy="762000"/>
          </a:xfrm>
          <a:prstGeom prst="rect">
            <a:avLst/>
          </a:prstGeom>
        </p:spPr>
      </p:pic>
      <p:pic>
        <p:nvPicPr>
          <p:cNvPr id="93" name="Image 92" descr="b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9450" y="4432300"/>
            <a:ext cx="457200" cy="457200"/>
          </a:xfrm>
          <a:prstGeom prst="rect">
            <a:avLst/>
          </a:prstGeom>
        </p:spPr>
      </p:pic>
      <p:pic>
        <p:nvPicPr>
          <p:cNvPr id="94" name="Image 93" descr="css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8850" y="4279900"/>
            <a:ext cx="635000" cy="635000"/>
          </a:xfrm>
          <a:prstGeom prst="rect">
            <a:avLst/>
          </a:prstGeom>
        </p:spPr>
      </p:pic>
      <p:pic>
        <p:nvPicPr>
          <p:cNvPr id="96" name="Image 95" descr="html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850" y="4279900"/>
            <a:ext cx="635000" cy="635000"/>
          </a:xfrm>
          <a:prstGeom prst="rect">
            <a:avLst/>
          </a:prstGeom>
        </p:spPr>
      </p:pic>
      <p:pic>
        <p:nvPicPr>
          <p:cNvPr id="97" name="Image 96" descr="w1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250" y="8166100"/>
            <a:ext cx="635000" cy="635000"/>
          </a:xfrm>
          <a:prstGeom prst="rect">
            <a:avLst/>
          </a:prstGeom>
        </p:spPr>
      </p:pic>
      <p:pic>
        <p:nvPicPr>
          <p:cNvPr id="98" name="Image 97" descr="js1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3050" y="5194300"/>
            <a:ext cx="527050" cy="635000"/>
          </a:xfrm>
          <a:prstGeom prst="rect">
            <a:avLst/>
          </a:prstGeom>
        </p:spPr>
      </p:pic>
      <p:pic>
        <p:nvPicPr>
          <p:cNvPr id="99" name="Image 98" descr="php1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5450" y="6718300"/>
            <a:ext cx="990600" cy="535459"/>
          </a:xfrm>
          <a:prstGeom prst="rect">
            <a:avLst/>
          </a:prstGeom>
        </p:spPr>
      </p:pic>
      <p:pic>
        <p:nvPicPr>
          <p:cNvPr id="100" name="Image 99" descr="ps1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3650" y="8166100"/>
            <a:ext cx="647700" cy="635000"/>
          </a:xfrm>
          <a:prstGeom prst="rect">
            <a:avLst/>
          </a:prstGeom>
        </p:spPr>
      </p:pic>
      <p:pic>
        <p:nvPicPr>
          <p:cNvPr id="71" name="Image 70" descr="jq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8850" y="5270500"/>
            <a:ext cx="635000" cy="635000"/>
          </a:xfrm>
          <a:prstGeom prst="rect">
            <a:avLst/>
          </a:prstGeom>
        </p:spPr>
      </p:pic>
      <p:pic>
        <p:nvPicPr>
          <p:cNvPr id="55" name="Image 54" descr="SQL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0850" y="6642100"/>
            <a:ext cx="609600" cy="609600"/>
          </a:xfrm>
          <a:prstGeom prst="rect">
            <a:avLst/>
          </a:prstGeom>
        </p:spPr>
      </p:pic>
      <p:sp>
        <p:nvSpPr>
          <p:cNvPr id="72" name="object 3"/>
          <p:cNvSpPr txBox="1"/>
          <p:nvPr/>
        </p:nvSpPr>
        <p:spPr>
          <a:xfrm>
            <a:off x="0" y="10452100"/>
            <a:ext cx="7556500" cy="27956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9398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700"/>
              </a:spcBef>
            </a:pPr>
            <a:endParaRPr sz="1200" dirty="0">
              <a:latin typeface="Georgia" pitchFamily="18" charset="0"/>
              <a:cs typeface="Georgi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0" y="0"/>
            <a:ext cx="7556500" cy="17653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Georgia" pitchFamily="18" charset="0"/>
            </a:endParaRPr>
          </a:p>
        </p:txBody>
      </p:sp>
      <p:sp>
        <p:nvSpPr>
          <p:cNvPr id="92" name="object 2"/>
          <p:cNvSpPr txBox="1">
            <a:spLocks/>
          </p:cNvSpPr>
          <p:nvPr/>
        </p:nvSpPr>
        <p:spPr>
          <a:xfrm>
            <a:off x="405765" y="468059"/>
            <a:ext cx="6877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508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10225" algn="l"/>
              </a:tabLst>
              <a:defRPr/>
            </a:pPr>
            <a:r>
              <a:rPr kumimoji="0" lang="fr-FR" sz="3600" b="0" i="0" u="none" strike="noStrike" kern="0" cap="none" spc="-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  <a:ea typeface="+mj-ea"/>
                <a:cs typeface="Georgia"/>
              </a:rPr>
              <a:t>Fati</a:t>
            </a:r>
            <a:r>
              <a:rPr kumimoji="0" lang="fr-FR" sz="3600" b="0" i="0" u="none" strike="noStrike" kern="0" cap="none" spc="1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  <a:ea typeface="+mj-ea"/>
                <a:cs typeface="Georgia"/>
              </a:rPr>
              <a:t>ma</a:t>
            </a:r>
            <a:r>
              <a:rPr kumimoji="0" lang="fr-FR" sz="3600" b="0" i="0" u="none" strike="noStrike" kern="0" cap="none" spc="-1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  <a:ea typeface="+mj-ea"/>
                <a:cs typeface="Georgia"/>
              </a:rPr>
              <a:t>-</a:t>
            </a:r>
            <a:r>
              <a:rPr kumimoji="0" lang="fr-FR" sz="3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  <a:ea typeface="+mj-ea"/>
                <a:cs typeface="Georgia"/>
              </a:rPr>
              <a:t>Zohra	ABID</a:t>
            </a:r>
            <a:endParaRPr kumimoji="0" lang="fr-FR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itchFamily="18" charset="0"/>
              <a:ea typeface="+mj-ea"/>
              <a:cs typeface="Georgia"/>
            </a:endParaRPr>
          </a:p>
        </p:txBody>
      </p:sp>
      <p:sp>
        <p:nvSpPr>
          <p:cNvPr id="95" name="object 4"/>
          <p:cNvSpPr txBox="1"/>
          <p:nvPr/>
        </p:nvSpPr>
        <p:spPr>
          <a:xfrm>
            <a:off x="577850" y="165100"/>
            <a:ext cx="94424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Georgia" pitchFamily="18" charset="0"/>
                <a:cs typeface="Georgia"/>
              </a:rPr>
              <a:t>06 </a:t>
            </a:r>
            <a:r>
              <a:rPr sz="1100" spc="-5" dirty="0">
                <a:solidFill>
                  <a:srgbClr val="FFFFFF"/>
                </a:solidFill>
                <a:latin typeface="Georgia" pitchFamily="18" charset="0"/>
                <a:cs typeface="Georgia"/>
              </a:rPr>
              <a:t>35 </a:t>
            </a:r>
            <a:r>
              <a:rPr sz="1100" dirty="0">
                <a:solidFill>
                  <a:srgbClr val="FFFFFF"/>
                </a:solidFill>
                <a:latin typeface="Georgia" pitchFamily="18" charset="0"/>
                <a:cs typeface="Georgia"/>
              </a:rPr>
              <a:t>79 43</a:t>
            </a:r>
            <a:r>
              <a:rPr sz="1100" spc="-90" dirty="0">
                <a:solidFill>
                  <a:srgbClr val="FFFFFF"/>
                </a:solidFill>
                <a:latin typeface="Georgia" pitchFamily="18" charset="0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101" name="object 5"/>
          <p:cNvSpPr txBox="1"/>
          <p:nvPr/>
        </p:nvSpPr>
        <p:spPr>
          <a:xfrm>
            <a:off x="577850" y="469900"/>
            <a:ext cx="15062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Georgia" pitchFamily="18" charset="0"/>
                <a:cs typeface="Georgia"/>
              </a:rPr>
              <a:t>abidzora88@gmail.com</a:t>
            </a:r>
            <a:endParaRPr sz="1100" dirty="0">
              <a:latin typeface="Georgia" pitchFamily="18" charset="0"/>
              <a:cs typeface="Georgia"/>
            </a:endParaRPr>
          </a:p>
        </p:txBody>
      </p:sp>
      <p:sp>
        <p:nvSpPr>
          <p:cNvPr id="102" name="object 6"/>
          <p:cNvSpPr txBox="1"/>
          <p:nvPr/>
        </p:nvSpPr>
        <p:spPr>
          <a:xfrm>
            <a:off x="577850" y="774700"/>
            <a:ext cx="20986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Georgia" pitchFamily="18" charset="0"/>
                <a:cs typeface="Georgia"/>
              </a:rPr>
              <a:t>www.linkedin.com/in/fatima-zohra-abid</a:t>
            </a:r>
            <a:endParaRPr sz="900" dirty="0">
              <a:latin typeface="Georgia" pitchFamily="18" charset="0"/>
              <a:cs typeface="Georgia"/>
            </a:endParaRPr>
          </a:p>
        </p:txBody>
      </p:sp>
      <p:sp>
        <p:nvSpPr>
          <p:cNvPr id="103" name="object 7"/>
          <p:cNvSpPr txBox="1"/>
          <p:nvPr/>
        </p:nvSpPr>
        <p:spPr>
          <a:xfrm>
            <a:off x="577850" y="1003300"/>
            <a:ext cx="16611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Georgia" pitchFamily="18" charset="0"/>
                <a:cs typeface="Georgia"/>
              </a:rPr>
              <a:t>https://github.com/fzabid05</a:t>
            </a:r>
            <a:endParaRPr sz="1000" dirty="0">
              <a:latin typeface="Georgia" pitchFamily="18" charset="0"/>
              <a:cs typeface="Georgia"/>
            </a:endParaRPr>
          </a:p>
        </p:txBody>
      </p:sp>
      <p:sp>
        <p:nvSpPr>
          <p:cNvPr id="104" name="object 69"/>
          <p:cNvSpPr/>
          <p:nvPr/>
        </p:nvSpPr>
        <p:spPr>
          <a:xfrm>
            <a:off x="349250" y="165100"/>
            <a:ext cx="152400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105" name="object 70"/>
          <p:cNvSpPr/>
          <p:nvPr/>
        </p:nvSpPr>
        <p:spPr>
          <a:xfrm>
            <a:off x="319022" y="443450"/>
            <a:ext cx="152400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106" name="object 88"/>
          <p:cNvSpPr/>
          <p:nvPr/>
        </p:nvSpPr>
        <p:spPr>
          <a:xfrm>
            <a:off x="273050" y="1003300"/>
            <a:ext cx="206108" cy="2112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sp>
        <p:nvSpPr>
          <p:cNvPr id="107" name="object 89"/>
          <p:cNvSpPr/>
          <p:nvPr/>
        </p:nvSpPr>
        <p:spPr>
          <a:xfrm>
            <a:off x="273051" y="698501"/>
            <a:ext cx="228600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Georgia" pitchFamily="18" charset="0"/>
            </a:endParaRPr>
          </a:p>
        </p:txBody>
      </p:sp>
      <p:pic>
        <p:nvPicPr>
          <p:cNvPr id="108" name="Image 107" descr="mais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3050" y="1231900"/>
            <a:ext cx="228600" cy="228600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501650" y="1231900"/>
            <a:ext cx="152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spc="-5" dirty="0" smtClean="0">
                <a:solidFill>
                  <a:srgbClr val="FFFFFF"/>
                </a:solidFill>
                <a:latin typeface="Georgia" pitchFamily="18" charset="0"/>
              </a:rPr>
              <a:t>Elancourt    78990</a:t>
            </a:r>
            <a:endParaRPr lang="fr-FR" sz="11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806</TotalTime>
  <Words>124</Words>
  <Application>Microsoft Office PowerPoint</Application>
  <PresentationFormat>Personnalisé</PresentationFormat>
  <Paragraphs>48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zora fati</cp:lastModifiedBy>
  <cp:revision>51</cp:revision>
  <dcterms:created xsi:type="dcterms:W3CDTF">2019-10-03T07:28:51Z</dcterms:created>
  <dcterms:modified xsi:type="dcterms:W3CDTF">2019-12-06T10:53:13Z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2019-10-03T00:00:00Z</vt:filetime>
  </property>
</Properties>
</file>