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2B4-C386-4D59-8837-32A3178BC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FDA9B-7587-4E25-878C-2B6C931F4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553A-F862-4846-BC29-CC80B9CB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6BF3-C67B-4B5D-B52D-3377E05E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1F9A-F038-4531-811F-2B091077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18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7A21-34EB-45FF-9318-4C286783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09DF-86B5-496E-8B7A-C09FC211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3C4C-ECDC-4E72-AC0C-12FA73CF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FB25-D7C2-4807-AE70-D882E127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A463-753A-4B1F-A9CF-05706DCF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430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4C59B-02FE-4F4D-B0FF-6199B38C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23192-29E6-4D10-87B9-597F9F60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DD31-23C7-4175-9A29-203200D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98BB-2A14-427E-9743-ACC721A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D06A-92B6-4AB1-BBB5-A9E9E5F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9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9702-3A26-4D37-B2FA-5271AF0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4395-5A15-417E-B32D-D94860D2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070F-B927-4082-B795-A6B2D1A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188C-0C0A-4141-9792-3E27FD00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3B0A-C656-4292-9004-5619E288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5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4234-8720-42C9-A9BC-FE6C1CDD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91260-55B1-47ED-9C9B-0939D207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C1D5-E54E-4AA0-BC45-D13AD8E6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E20A-1CF5-48AB-AF89-49B9CBBB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D808-D00C-463E-B1DC-2AB6D69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7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9520-C1F9-4826-A0C8-80C63A78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AA2-F3BD-411F-B3E7-10B9E0F6F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69C4-B6E1-4704-B58C-1CC49F37D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4813-A084-4AFF-B0B4-F3023C1B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60F7F-B4DF-4720-A5F5-65137710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E274-1BB8-4592-BB10-60A6017A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55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1633-711A-4CD1-9C06-5914E63E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C819-B547-4D12-ADD8-49D17BA4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77926-0272-4D0A-9DC3-ABC01BD2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5227C-237E-4776-BEA9-2E583280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11384-E7F4-49B3-B57E-582504539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8A1DF-8E6A-49C2-B6C7-3A9CAF0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847D0-A985-424B-ACD4-60D5F7F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29E8C-B40C-4AF0-9C30-56F70F9D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70F4-C046-42CF-9B90-F5BE460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22C29-497D-4DC0-B006-E4932E69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8E614-6163-48A5-BE33-70D643C8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69261-A9B3-4891-B9D6-B207C9F0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A435A-9C6E-4FC1-95BB-0DA5FE53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1260-FC9A-4077-88A3-3F71950C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435D-10C3-4784-8548-06F90427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02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73EB-AD66-44DA-A601-A8203998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AAA4-D60C-41AC-974B-C69BF524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3C2C7-63FB-4B70-89AD-FC645835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8B6F-F02A-45D5-88F7-CDA7DE99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1273-4509-42C8-BF49-7B6C33ED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16FE-511E-42A7-A9FC-85BB67F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7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870C-9ACB-4EC0-8851-53E8A64A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10D33-4ACC-4DD1-9D2C-4D726ACF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FB9F4-DCA0-4F29-8412-59F6066C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39715-3542-440C-8B11-B3851905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9719-3698-40AC-9E52-EFA9017C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3E01-BED4-4B62-AFC5-C993A626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42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0237F-D374-4F71-A514-18672663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4F31-83C2-460D-9B2B-E55B9CEC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4414-9396-46D8-88A9-20A90658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26D-2E55-413A-BC8D-85B941A463E3}" type="datetimeFigureOut">
              <a:rPr lang="en-ID" smtClean="0"/>
              <a:t>18/04/2022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9860-C4AD-459B-BC9F-17671486D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7B56-B45A-49A3-9B79-4CEF88D2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9697-1A8F-4C45-9071-31885CA38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82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6D5C-CD88-4A1E-888E-4318CC256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6DB0-6970-4059-8830-B1827A331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26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05A3-CB6E-44FD-9F63-9B2372F4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</a:t>
            </a:r>
            <a:endParaRPr lang="en-ID" dirty="0"/>
          </a:p>
        </p:txBody>
      </p:sp>
      <p:pic>
        <p:nvPicPr>
          <p:cNvPr id="4098" name="Picture 2" descr="Decision tree: Part 2/2. Entropy and Information Gain | by Azika Amelia |  Towards Data Science">
            <a:extLst>
              <a:ext uri="{FF2B5EF4-FFF2-40B4-BE49-F238E27FC236}">
                <a16:creationId xmlns:a16="http://schemas.microsoft.com/office/drawing/2014/main" id="{48D9486A-C877-43E2-BE72-3C6A34BE12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4" b="31866"/>
          <a:stretch/>
        </p:blipFill>
        <p:spPr bwMode="auto">
          <a:xfrm>
            <a:off x="1378714" y="2005263"/>
            <a:ext cx="9653759" cy="319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91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D4AD-6265-4A17-908C-61236FDB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Gini Index / Gini Impurity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93FE-FA8E-43CE-8A08-209739FE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Gini index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ketidakmurnian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kemurnian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decision tree</a:t>
            </a:r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Gini Index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dibandingankan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Gini Index </a:t>
            </a:r>
            <a:r>
              <a:rPr lang="en-US" dirty="0" err="1"/>
              <a:t>tinggi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8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6995-7B0B-4B65-A0AF-972FFA95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Gini Index</a:t>
            </a:r>
            <a:endParaRPr lang="en-ID" dirty="0"/>
          </a:p>
        </p:txBody>
      </p:sp>
      <p:pic>
        <p:nvPicPr>
          <p:cNvPr id="5122" name="Picture 2" descr="Decision Tree Flavors: Gini Index and Information Gain – Learn by Marketing">
            <a:extLst>
              <a:ext uri="{FF2B5EF4-FFF2-40B4-BE49-F238E27FC236}">
                <a16:creationId xmlns:a16="http://schemas.microsoft.com/office/drawing/2014/main" id="{82D1A435-5679-4798-8232-B9A8653B14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"/>
          <a:stretch/>
        </p:blipFill>
        <p:spPr bwMode="auto">
          <a:xfrm>
            <a:off x="3884540" y="1880978"/>
            <a:ext cx="4422920" cy="15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0248C-C98A-4791-A731-0C6CD2A85404}"/>
              </a:ext>
            </a:extLst>
          </p:cNvPr>
          <p:cNvSpPr txBox="1"/>
          <p:nvPr/>
        </p:nvSpPr>
        <p:spPr>
          <a:xfrm>
            <a:off x="2133600" y="4106052"/>
            <a:ext cx="9079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 = </a:t>
            </a:r>
            <a:r>
              <a:rPr lang="en-US" sz="3200" dirty="0" err="1"/>
              <a:t>Probabilitas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yang </a:t>
            </a:r>
            <a:r>
              <a:rPr lang="en-US" sz="3200" dirty="0" err="1"/>
              <a:t>diklasifikasikan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 yang </a:t>
            </a:r>
            <a:r>
              <a:rPr lang="en-US" sz="3200" dirty="0" err="1"/>
              <a:t>berbeda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2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E512-AAA9-43B5-9683-A285C7A0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E225-1B4A-4AE7-9944-17606FD0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are also known as </a:t>
            </a:r>
            <a:r>
              <a:rPr lang="en-US" b="1" dirty="0"/>
              <a:t>Classification And Regression Trees (CART). </a:t>
            </a:r>
            <a:r>
              <a:rPr lang="en-US" dirty="0"/>
              <a:t>They work by learning answers to a hierarchy of if/else questions leading to a decision. These questions form a tree-like structure, and hence the name.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416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3A7-9B81-4469-A0A5-34750455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Will a person order food or not?</a:t>
            </a:r>
            <a:endParaRPr lang="en-ID" dirty="0"/>
          </a:p>
        </p:txBody>
      </p:sp>
      <p:pic>
        <p:nvPicPr>
          <p:cNvPr id="1026" name="Picture 2" descr="Decision tree example">
            <a:extLst>
              <a:ext uri="{FF2B5EF4-FFF2-40B4-BE49-F238E27FC236}">
                <a16:creationId xmlns:a16="http://schemas.microsoft.com/office/drawing/2014/main" id="{0A16B7F5-B530-493C-90A1-D32C88CBB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2067719"/>
            <a:ext cx="52863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6079-881C-41F8-B538-798B9942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Structure</a:t>
            </a:r>
            <a:endParaRPr lang="en-ID" dirty="0"/>
          </a:p>
        </p:txBody>
      </p:sp>
      <p:pic>
        <p:nvPicPr>
          <p:cNvPr id="2050" name="Picture 2" descr="Decision Tree Structure (Martínez et al., 2009) | Download Scientific  Diagram">
            <a:extLst>
              <a:ext uri="{FF2B5EF4-FFF2-40B4-BE49-F238E27FC236}">
                <a16:creationId xmlns:a16="http://schemas.microsoft.com/office/drawing/2014/main" id="{2321EEB1-F629-40F1-857A-5AF313573D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95" y="1825625"/>
            <a:ext cx="53678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2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89D-EAD1-4598-9984-6B6B38DA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 (ASM)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5E40-DED8-4E93-B6A8-C426EBE3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menerepakkan</a:t>
            </a:r>
            <a:r>
              <a:rPr lang="en-US" dirty="0"/>
              <a:t> Decision Tree,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memilih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akar</a:t>
            </a:r>
            <a:r>
              <a:rPr lang="en-US" b="1" dirty="0"/>
              <a:t> </a:t>
            </a:r>
            <a:r>
              <a:rPr lang="en-US" dirty="0"/>
              <a:t>dan sub-</a:t>
            </a:r>
            <a:r>
              <a:rPr lang="en-US" dirty="0" err="1"/>
              <a:t>simpul</a:t>
            </a:r>
            <a:endParaRPr lang="en-US" dirty="0"/>
          </a:p>
          <a:p>
            <a:r>
              <a:rPr lang="en-US" dirty="0"/>
              <a:t>Attribute Selection Measure </a:t>
            </a:r>
            <a:r>
              <a:rPr lang="en-US" dirty="0" err="1"/>
              <a:t>atau</a:t>
            </a:r>
            <a:r>
              <a:rPr lang="en-US" dirty="0"/>
              <a:t> ASM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masing2 </a:t>
            </a:r>
            <a:r>
              <a:rPr lang="en-US" dirty="0" err="1"/>
              <a:t>atribut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ASM,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node </a:t>
            </a:r>
            <a:r>
              <a:rPr lang="en-US" dirty="0" err="1"/>
              <a:t>pohon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731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5C0-7084-45CD-B019-BF4363BF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375E-8F14-428C-B9C1-9C61D308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Entropy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34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B1F-D4DD-4597-9FBD-A7E04DC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Gain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2A70-C44F-46DC-BE42-6D664052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dataset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/>
              <a:t>Node/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information 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root node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497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0595-A08C-4A8A-B62A-A97F5644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Gain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6B1B-66DD-4B40-9CB6-4DC572F5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Gain = Entropy(S) – [(Weighted Avg) * Entropy (Each Feature]</a:t>
            </a:r>
          </a:p>
          <a:p>
            <a:pPr marL="0" indent="0">
              <a:buNone/>
            </a:pPr>
            <a:r>
              <a:rPr lang="en-ID" dirty="0"/>
              <a:t>S = Total number of samples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information gain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node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0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7B4-1438-4A63-A7C5-C318816F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Entropy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4E6-33DC-42B9-AECF-C6F2C87E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ketidakmurnian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randomness </a:t>
            </a:r>
            <a:r>
              <a:rPr lang="en-US" dirty="0" err="1"/>
              <a:t>dalam</a:t>
            </a:r>
            <a:r>
              <a:rPr lang="en-US" dirty="0"/>
              <a:t> data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entropy,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51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256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Decision Tree</vt:lpstr>
      <vt:lpstr>PowerPoint Presentation</vt:lpstr>
      <vt:lpstr>Will a person order food or not?</vt:lpstr>
      <vt:lpstr>Decision Tree Structure</vt:lpstr>
      <vt:lpstr>Attribute Selection Measure (ASM)</vt:lpstr>
      <vt:lpstr>Attribute Selection Measure</vt:lpstr>
      <vt:lpstr>Information Gain</vt:lpstr>
      <vt:lpstr>Information Gain</vt:lpstr>
      <vt:lpstr>Entropy</vt:lpstr>
      <vt:lpstr>Entropy</vt:lpstr>
      <vt:lpstr>Gini Index / Gini Impurity</vt:lpstr>
      <vt:lpstr>Gini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Hana  Rifdah</dc:creator>
  <cp:lastModifiedBy>Hana  Rifdah</cp:lastModifiedBy>
  <cp:revision>1</cp:revision>
  <dcterms:created xsi:type="dcterms:W3CDTF">2022-04-18T07:48:32Z</dcterms:created>
  <dcterms:modified xsi:type="dcterms:W3CDTF">2022-04-19T02:31:38Z</dcterms:modified>
</cp:coreProperties>
</file>