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080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8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F25A61-6606-4D76-8EEC-4204F71D871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F910-85D0-4A69-86DD-6C90CEB2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3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266091" y="2039816"/>
            <a:ext cx="938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Udemy courses descriptive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00127-2034-8488-C056-9802394EDB6D}"/>
              </a:ext>
            </a:extLst>
          </p:cNvPr>
          <p:cNvSpPr txBox="1"/>
          <p:nvPr/>
        </p:nvSpPr>
        <p:spPr>
          <a:xfrm>
            <a:off x="4458884" y="3257759"/>
            <a:ext cx="327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Analytics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F48A-C423-1D4B-E3E6-F6D6D3229A21}"/>
              </a:ext>
            </a:extLst>
          </p:cNvPr>
          <p:cNvSpPr txBox="1"/>
          <p:nvPr/>
        </p:nvSpPr>
        <p:spPr>
          <a:xfrm>
            <a:off x="4458884" y="4087916"/>
            <a:ext cx="327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Fateme Zahra Alinejad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F8770-C243-7B2C-02BF-381C8C8D1886}"/>
              </a:ext>
            </a:extLst>
          </p:cNvPr>
          <p:cNvSpPr txBox="1"/>
          <p:nvPr/>
        </p:nvSpPr>
        <p:spPr>
          <a:xfrm>
            <a:off x="5223801" y="4718018"/>
            <a:ext cx="174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810100420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000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Correlation between numerical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CADD6-5D71-942D-28FA-AC9D388D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79" y="1673395"/>
            <a:ext cx="7862026" cy="47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3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Ratings &amp; Number of reviews per free or paid courses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0B272-615C-A72D-931E-5DE1EFF5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0" y="2019447"/>
            <a:ext cx="3981158" cy="3626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55FD6-660B-C02D-182B-193E1895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23" y="2019447"/>
            <a:ext cx="3688069" cy="36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price and number of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55C5F2-BE3F-3900-B407-679E9D31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55" y="1785277"/>
            <a:ext cx="6651654" cy="40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Number of courses per each level in each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2FF28-1484-B3FB-9940-594B3195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1827920"/>
            <a:ext cx="5947996" cy="42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9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Price, num of reviews and ratings per levels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5A526-53A5-CB85-303D-D7124BBA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3" y="2180857"/>
            <a:ext cx="3640854" cy="3066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5705F-C08D-6B57-4D2D-24238922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53" y="2180857"/>
            <a:ext cx="3670493" cy="3066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F4C65D-6D23-3CA4-870C-1B65148B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952" y="2180857"/>
            <a:ext cx="3648617" cy="30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number of lectures and content duration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D6413-CB6F-4CD6-A592-F76A3A57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68" y="1869904"/>
            <a:ext cx="6974657" cy="42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Content duration and number of lectures per subjects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115FB-6F0E-2671-AC1B-43490B0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81" y="1721974"/>
            <a:ext cx="45148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9632B-E678-B480-F467-F3557912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974"/>
            <a:ext cx="4686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195753" y="382655"/>
            <a:ext cx="889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number of lectures and number of reviews/ratings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56B0B-3C37-C35B-71AA-1CF5AB2A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56240"/>
            <a:ext cx="5610225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22856-A35C-1D9D-18BA-FC1CE0D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82" y="2151036"/>
            <a:ext cx="5411043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195753" y="382655"/>
            <a:ext cx="889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content duration and number of reviews/ratings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17177-AB73-4DC9-D8D5-60D4AD47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2" y="2090444"/>
            <a:ext cx="537210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F3A32-F178-1F4B-32D6-5122A226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87" y="2090444"/>
            <a:ext cx="5250620" cy="33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195753" y="382655"/>
            <a:ext cx="889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Published date &amp; number of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03877" y="505766"/>
            <a:ext cx="59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67F9-651B-B701-9E39-B04FBD05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10" y="2201666"/>
            <a:ext cx="84677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541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Overview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C294B-4037-B6E1-8B3D-BAEC7148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9" y="1653126"/>
            <a:ext cx="5188361" cy="4255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EC95D-352A-A037-9E7A-4A562AD7C755}"/>
              </a:ext>
            </a:extLst>
          </p:cNvPr>
          <p:cNvSpPr txBox="1"/>
          <p:nvPr/>
        </p:nvSpPr>
        <p:spPr>
          <a:xfrm>
            <a:off x="6808763" y="1477108"/>
            <a:ext cx="4166380" cy="405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Subjects: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Business Finance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Graphic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Musical Instruments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Web </a:t>
            </a:r>
            <a:r>
              <a:rPr lang="en-US" sz="2000" dirty="0" err="1">
                <a:latin typeface="+mj-lt"/>
              </a:rPr>
              <a:t>Developement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Levels: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All Levels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Beginner Level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Intermediate Level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Expert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4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541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C61AD-3BBD-6904-72C7-4BDC90F3C4BB}"/>
              </a:ext>
            </a:extLst>
          </p:cNvPr>
          <p:cNvSpPr txBox="1"/>
          <p:nvPr/>
        </p:nvSpPr>
        <p:spPr>
          <a:xfrm>
            <a:off x="998806" y="1477108"/>
            <a:ext cx="9976337" cy="311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Removing Null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Changing the name of one of the subjects from ‘subject: web development’ to ‘web development’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Changing types of Columns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+mj-lt"/>
              </a:rPr>
              <a:t>Dropping duplicated rows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AFB1F-51F3-867B-DE8E-B5542542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8" y="3267164"/>
            <a:ext cx="5816770" cy="3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Highest &amp; lowest reviews &amp; ratings per subjects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8DE2A-4129-CB23-E35F-CE296958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7" y="2352220"/>
            <a:ext cx="11177489" cy="27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0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Detecting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9CF5B-EBA0-CC4D-DD77-FC8F46D7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07" y="1464431"/>
            <a:ext cx="3095679" cy="243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62510-4C79-C127-1CB7-2348EBAE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52" y="1464431"/>
            <a:ext cx="3095679" cy="2433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3F075-5028-F464-3831-7CCD2ACB2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89" y="1467875"/>
            <a:ext cx="30099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AAC91-9A09-4E1E-8111-8C65F89F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83" y="4188656"/>
            <a:ext cx="3057525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0F155-52D9-928D-C41E-D9F2884D4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052" y="4169856"/>
            <a:ext cx="3095625" cy="2333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A54B1-B697-5E4D-4965-1775D0AEA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569" y="4122230"/>
            <a:ext cx="3028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Removing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5C9A6-9956-73FE-88B7-A0040FEE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09" y="1818029"/>
            <a:ext cx="7040595" cy="37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Subscribes and reviews per subjects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8B2AF-19C0-D619-AFB1-02542F87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27" y="1869684"/>
            <a:ext cx="5054546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A681A-BF61-FDF9-F809-6CF74DA1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82" y="1869684"/>
            <a:ext cx="5040308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Ratings per subjects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DE8D4-80C0-39B9-3766-F19EF3C1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7" y="1545907"/>
            <a:ext cx="5801530" cy="44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6B85-53D3-C51B-7170-DD7F2ED1E925}"/>
              </a:ext>
            </a:extLst>
          </p:cNvPr>
          <p:cNvSpPr txBox="1"/>
          <p:nvPr/>
        </p:nvSpPr>
        <p:spPr>
          <a:xfrm>
            <a:off x="1392700" y="354519"/>
            <a:ext cx="815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Relationship between number of reviews and ratings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5F591-74C3-C63C-92C2-7006792EB633}"/>
              </a:ext>
            </a:extLst>
          </p:cNvPr>
          <p:cNvSpPr txBox="1"/>
          <p:nvPr/>
        </p:nvSpPr>
        <p:spPr>
          <a:xfrm>
            <a:off x="10564835" y="477630"/>
            <a:ext cx="41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F58D5-6392-9798-A873-2BABEF2B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1902802"/>
            <a:ext cx="6856534" cy="40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1784</TotalTime>
  <Words>196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 zahra Alinejad</dc:creator>
  <cp:lastModifiedBy>Fateme zahra Alinejad</cp:lastModifiedBy>
  <cp:revision>60</cp:revision>
  <dcterms:created xsi:type="dcterms:W3CDTF">2022-12-27T08:20:00Z</dcterms:created>
  <dcterms:modified xsi:type="dcterms:W3CDTF">2022-12-28T14:04:22Z</dcterms:modified>
</cp:coreProperties>
</file>