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o Zallocco" userId="fab2efc656465d87" providerId="LiveId" clId="{87696864-9D19-42EA-A6C4-653A444A69DD}"/>
    <pc:docChg chg="modSld">
      <pc:chgData name="Filippo Zallocco" userId="fab2efc656465d87" providerId="LiveId" clId="{87696864-9D19-42EA-A6C4-653A444A69DD}" dt="2023-05-14T03:36:58.588" v="1" actId="20577"/>
      <pc:docMkLst>
        <pc:docMk/>
      </pc:docMkLst>
      <pc:sldChg chg="modSp mod">
        <pc:chgData name="Filippo Zallocco" userId="fab2efc656465d87" providerId="LiveId" clId="{87696864-9D19-42EA-A6C4-653A444A69DD}" dt="2023-05-14T03:36:58.588" v="1" actId="20577"/>
        <pc:sldMkLst>
          <pc:docMk/>
          <pc:sldMk cId="3821584725" sldId="256"/>
        </pc:sldMkLst>
        <pc:spChg chg="mod">
          <ac:chgData name="Filippo Zallocco" userId="fab2efc656465d87" providerId="LiveId" clId="{87696864-9D19-42EA-A6C4-653A444A69DD}" dt="2023-05-14T03:36:58.588" v="1" actId="20577"/>
          <ac:spMkLst>
            <pc:docMk/>
            <pc:sldMk cId="3821584725" sldId="256"/>
            <ac:spMk id="3" creationId="{164E3787-5DCC-93B5-5489-FDBB5C774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49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2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C369C13F-9B30-25A1-095E-A47D13939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79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1E0EC-E496-E4D9-1914-CADDE0874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 Coffee shop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3787-5DCC-93B5-5489-FDBB5C77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Christopher Ospina &amp; Filippo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Zalloco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8842-0F71-2554-1CB4-21140FCC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</a:t>
            </a:r>
            <a:r>
              <a:rPr lang="en-US" dirty="0" err="1"/>
              <a:t>dockerized</a:t>
            </a:r>
            <a:r>
              <a:rPr lang="en-US" dirty="0"/>
              <a:t> our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2172-4AB5-A2D0-3EAC-A2AAD140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created a React App called coffee-shop</a:t>
            </a:r>
          </a:p>
          <a:p>
            <a:r>
              <a:rPr lang="en-US" dirty="0"/>
              <a:t>This was followed by the JSON database containing three customers and their orders, enumerated by their respective ids</a:t>
            </a:r>
          </a:p>
          <a:p>
            <a:r>
              <a:rPr lang="en-US" dirty="0"/>
              <a:t>We created functions that loads the database and returns the JSON data</a:t>
            </a:r>
          </a:p>
          <a:p>
            <a:r>
              <a:rPr lang="en-US" dirty="0"/>
              <a:t>We divided the data into columns in the main page</a:t>
            </a:r>
          </a:p>
          <a:p>
            <a:r>
              <a:rPr lang="en-US" dirty="0"/>
              <a:t>We created the Dockerfile followed by .</a:t>
            </a:r>
            <a:r>
              <a:rPr lang="en-US" dirty="0" err="1"/>
              <a:t>dockerignore</a:t>
            </a:r>
            <a:r>
              <a:rPr lang="en-US" dirty="0"/>
              <a:t> which tells Docker how to create an image and container containing </a:t>
            </a:r>
            <a:r>
              <a:rPr lang="en-US"/>
              <a:t>our microservice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9782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LimelightVTI</vt:lpstr>
      <vt:lpstr>Docker Coffee shop App</vt:lpstr>
      <vt:lpstr>How we dockerized our web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Coffee shop App</dc:title>
  <dc:creator>Ospina, Mr. Christopher</dc:creator>
  <cp:lastModifiedBy>Filippo Zallocco</cp:lastModifiedBy>
  <cp:revision>1</cp:revision>
  <dcterms:created xsi:type="dcterms:W3CDTF">2023-05-14T02:04:32Z</dcterms:created>
  <dcterms:modified xsi:type="dcterms:W3CDTF">2023-05-14T03:37:11Z</dcterms:modified>
</cp:coreProperties>
</file>