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77559" autoAdjust="0"/>
  </p:normalViewPr>
  <p:slideViewPr>
    <p:cSldViewPr snapToGrid="0">
      <p:cViewPr varScale="1">
        <p:scale>
          <a:sx n="85" d="100"/>
          <a:sy n="85" d="100"/>
        </p:scale>
        <p:origin x="14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AB800-5E9B-4BA8-9812-D6EF49C57DCE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92FF2-3977-4A4B-AF9F-6D80A6112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86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 LLMs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的高内存和算力需求使得构建响应迅速且低成本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(quickly and cheaply)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LLMs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推理系统是十分困难的，例如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GPT-3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有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175B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的参数，如果用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FP32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存储需要耗费至少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16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张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40GB A100 GPUs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，并且由于推理是自回归的，还需要数秒才能处理完一次推理需求</a:t>
            </a: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现有的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LLM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推理系统一般是采用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incremental decoding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，即先用一个迭代步计算完所有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prompt tokens (i.e.,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输入文本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的激活值，然后根据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input prompt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和所有之前生成的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tokens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，在每个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step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迭代地解码出一个新的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token.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由于生成一个新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就需要一个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step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，这种方法推理速度受限，并且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GPU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使用率也不高</a:t>
            </a: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此外，由于生成新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时需要使用前序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keys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和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values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，为了避免在每个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step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都重新计算前序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keys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和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values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LLM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推理系统通常会使用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K-V cache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，将已经计算完成的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keys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和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values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存起来，但对于长序列生成任务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(e.g., GPT-4 supports up to 32K tokens in a request)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，这会产生巨大的内存开销，使得系统无法并行处理大量的推理需求</a:t>
            </a: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2FF2-3977-4A4B-AF9F-6D80A611249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311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为了解决上述问题，作者构建了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LLM serving system –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SpecInfer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，利用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speculative inference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和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 tree verification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来改善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LLM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推理的端到端时延以及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computational efficiency (use an LLM as a token tree verifier instead of an incremental decoder).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具体来说，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SpecInfer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集成了不同的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collectively boost-tuned small language models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来预测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LLM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的输出，多个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SSMs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的预测结果被构建为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 tree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的形式，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 tree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上的每个结点都代表一个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small language model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预测的候选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序列。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 tree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中所包含的所有候选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序列的正确性由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LLM (i.e., token tree verifier)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进行验证，并且作者采用了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tree-based parallel decoding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，使得所有序列的验证过程是并行的。如果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en-US" altLang="zh-CN" b="0" i="0" dirty="0">
                <a:effectLst/>
                <a:latin typeface="-apple-system"/>
              </a:rPr>
              <a:t>ken tree </a:t>
            </a:r>
            <a:r>
              <a:rPr lang="zh-CN" altLang="en-US" b="0" i="0" dirty="0">
                <a:effectLst/>
                <a:latin typeface="-apple-system"/>
              </a:rPr>
              <a:t>中有候选 </a:t>
            </a:r>
            <a:r>
              <a:rPr lang="en-US" altLang="zh-CN" b="0" i="0" dirty="0">
                <a:effectLst/>
                <a:latin typeface="-apple-system"/>
              </a:rPr>
              <a:t>token </a:t>
            </a:r>
            <a:r>
              <a:rPr lang="zh-CN" altLang="en-US" b="0" i="0" dirty="0">
                <a:effectLst/>
                <a:latin typeface="-apple-system"/>
              </a:rPr>
              <a:t>序列和 </a:t>
            </a:r>
            <a:r>
              <a:rPr lang="en-US" altLang="zh-CN" b="0" i="0" dirty="0">
                <a:effectLst/>
                <a:latin typeface="-apple-system"/>
              </a:rPr>
              <a:t>LLM </a:t>
            </a:r>
            <a:r>
              <a:rPr lang="zh-CN" altLang="en-US" b="0" i="0" dirty="0">
                <a:effectLst/>
                <a:latin typeface="-apple-system"/>
              </a:rPr>
              <a:t>的输出一致，就可以在一个 </a:t>
            </a:r>
            <a:r>
              <a:rPr lang="en-US" altLang="zh-CN" b="0" i="0" dirty="0">
                <a:effectLst/>
                <a:latin typeface="-apple-system"/>
              </a:rPr>
              <a:t>step </a:t>
            </a:r>
            <a:r>
              <a:rPr lang="zh-CN" altLang="en-US" b="0" i="0" dirty="0">
                <a:effectLst/>
                <a:latin typeface="-apple-system"/>
              </a:rPr>
              <a:t>内生成多个 </a:t>
            </a:r>
            <a:r>
              <a:rPr lang="en-US" altLang="zh-CN" b="0" i="0" dirty="0">
                <a:effectLst/>
                <a:latin typeface="-apple-system"/>
              </a:rPr>
              <a:t>tokens</a:t>
            </a:r>
            <a:r>
              <a:rPr lang="zh-CN" altLang="en-US" b="0" i="0" dirty="0">
                <a:effectLst/>
                <a:latin typeface="-apple-system"/>
              </a:rPr>
              <a:t>。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总体上来说，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SpecInfer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利用了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SSM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的内在知识帮助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LLM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以更低廉的计算成本完成了主要的推理过程，而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LLM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则在一定程度上破除了逐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token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解码的计算依赖，通过并行计算确保最终输出的结果完全符合原始的推理语义。</a:t>
            </a: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2FF2-3977-4A4B-AF9F-6D80A611249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56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2FF2-3977-4A4B-AF9F-6D80A611249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045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为了尽可能提高匹配率，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Speculator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提出了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Collective Boost-Tuning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方法，即在一个公开的通用数据集（如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OpenWebText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）上，从一个较弱的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SSM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开始进行微调，将匹配程度较低的序列不断从数据中过滤，交由新的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SSM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来学习，持续多次，提高整体的推测质量；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此外，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Speculator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还引入了一个可学习的调度器（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scheduler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）来决定选用哪些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SSM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以获得更长的匹配序列长度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SpecInfer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使用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层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MLP (hidden size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为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64)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去预测每个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SSM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在不同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beam search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设置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(beam width b ∈ [ 1 , 2 , 4 ] b \in [1, 2, 4]b∈[1,2,4], beam depth d ∈ [ 1 , 2 , 4 , 8 , 16 ] d \in [1, 2, 4, 8, 16]d∈[1,2,4,8,16])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下的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expected matching length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，输入为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LLM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最后的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hidden layer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输出的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feature h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hh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，输出为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 ( ⋅ ∣ h ) ∈ R 15 f(\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cdot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| h)\in\R^{15}f(⋅∣h)∈R 15 .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并且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predictor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也是提前在线下训练好的</a:t>
            </a: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2FF2-3977-4A4B-AF9F-6D80A611249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78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为了解决上述问题，作者构建了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LLM serving system –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SpecInfer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，利用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speculative inference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和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 tree verification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来改善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LLM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推理的端到端时延以及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computational efficiency (use an LLM as a token tree verifier instead of an incremental decoder).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具体来说，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SpecInfer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集成了不同的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collectively boost-tuned small language models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来预测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LLM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的输出，多个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SSMs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的预测结果被构建为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 tree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的形式，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 tree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上的每个结点都代表一个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small language model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预测的候选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序列。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 tree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中所包含的所有候选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序列的正确性由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LLM (i.e., token tree verifier)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进行验证，并且作者采用了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tree-based parallel decoding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，使得所有序列的验证过程是并行的。如果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en-US" altLang="zh-CN" b="0" i="0" dirty="0">
                <a:effectLst/>
                <a:latin typeface="-apple-system"/>
              </a:rPr>
              <a:t>ken tree </a:t>
            </a:r>
            <a:r>
              <a:rPr lang="zh-CN" altLang="en-US" b="0" i="0" dirty="0">
                <a:effectLst/>
                <a:latin typeface="-apple-system"/>
              </a:rPr>
              <a:t>中有候选 </a:t>
            </a:r>
            <a:r>
              <a:rPr lang="en-US" altLang="zh-CN" b="0" i="0" dirty="0">
                <a:effectLst/>
                <a:latin typeface="-apple-system"/>
              </a:rPr>
              <a:t>token </a:t>
            </a:r>
            <a:r>
              <a:rPr lang="zh-CN" altLang="en-US" b="0" i="0" dirty="0">
                <a:effectLst/>
                <a:latin typeface="-apple-system"/>
              </a:rPr>
              <a:t>序列和 </a:t>
            </a:r>
            <a:r>
              <a:rPr lang="en-US" altLang="zh-CN" b="0" i="0" dirty="0">
                <a:effectLst/>
                <a:latin typeface="-apple-system"/>
              </a:rPr>
              <a:t>LLM </a:t>
            </a:r>
            <a:r>
              <a:rPr lang="zh-CN" altLang="en-US" b="0" i="0" dirty="0">
                <a:effectLst/>
                <a:latin typeface="-apple-system"/>
              </a:rPr>
              <a:t>的输出一致，就可以在一个 </a:t>
            </a:r>
            <a:r>
              <a:rPr lang="en-US" altLang="zh-CN" b="0" i="0" dirty="0">
                <a:effectLst/>
                <a:latin typeface="-apple-system"/>
              </a:rPr>
              <a:t>step </a:t>
            </a:r>
            <a:r>
              <a:rPr lang="zh-CN" altLang="en-US" b="0" i="0" dirty="0">
                <a:effectLst/>
                <a:latin typeface="-apple-system"/>
              </a:rPr>
              <a:t>内生成多个 </a:t>
            </a:r>
            <a:r>
              <a:rPr lang="en-US" altLang="zh-CN" b="0" i="0" dirty="0">
                <a:effectLst/>
                <a:latin typeface="-apple-system"/>
              </a:rPr>
              <a:t>tokens</a:t>
            </a:r>
            <a:r>
              <a:rPr lang="zh-CN" altLang="en-US" b="0" i="0" dirty="0">
                <a:effectLst/>
                <a:latin typeface="-apple-system"/>
              </a:rPr>
              <a:t>。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总体上来说，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SpecInfer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利用了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SSM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的内在知识帮助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LLM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以更低廉的计算成本完成了主要的推理过程，而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LLM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则在一定程度上破除了逐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token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解码的计算依赖，通过并行计算确保最终输出的结果完全符合原始的推理语义。</a:t>
            </a: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2FF2-3977-4A4B-AF9F-6D80A611249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410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2FF2-3977-4A4B-AF9F-6D80A611249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69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Sequence-based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Decoding. LLM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推理系统一般使用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KV cache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来避免重新计算前序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keys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和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values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，而验证整个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 tree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的多个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序列带来的一个问题就是不同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序列可能包含冲突的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KV caches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，例如上图中的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 t 2 , t 3 , t 4 , t 5 ) (t_2,t_3,t_4,t_5)(t 2​ ,t 3​ ,t 4​ ,t 5​ )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和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 t 2 , t 3 , t 8 , t 9 ) (t_2,t_3,t_8,t_9)(t 2​ ,t 3​ ,t 8​ ,t 9​ )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个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不同，要存的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key/value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值也不同。</a:t>
            </a: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一种简单的解决方式就是对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 tree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上的每个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序列都使用不同的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KV cache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，但这样会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需要多个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KV caches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；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(2) token tree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上的不同序列可能会有相同的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prefix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，对于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prefix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而言会产生冗余计算</a:t>
            </a: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Token-based Decoding – Depth-first search to update key-value cache.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SpecInfer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采用了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depth-first search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的顺序遍历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 tree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，从而可以使用单个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KV cache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完成验证，并且不必重复计算。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Token-based Decoding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即为按照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DFS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顺序依次计算每个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的输出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Tree-based parallel decoding.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在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Token-based Decoding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中，由于每个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GPU kernel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只计算一个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的输出，因此会导致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high GPU kernel launch overhead.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为此，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SpecInfer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采用了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tree-based parallel decoding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，每个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序列上的所有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的输出都可以并行计算，并且不同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序列之间还可以共享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KV cache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，避免冗余计算</a:t>
            </a: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2FF2-3977-4A4B-AF9F-6D80A611249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757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97E09-B711-FC60-73B2-A0C9351B2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72ED71-D57C-063B-F9AB-6E3A7A7DC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36B52-9649-2AB1-0748-3E4DC08E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B02-A2C1-44D0-BE55-E8BF154B9F83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26F9E-1C6B-8A78-49CF-ADA18B9D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5705E-BC8B-A243-FA0C-A7463AC2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C94E-DB62-47F8-A542-8B76AFB2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96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0F356-5C2F-5881-6F15-9B1581F7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7C0195-2CE2-BC73-C461-620CE28CA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53990-BA34-31CF-EC3F-95E6FD03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B02-A2C1-44D0-BE55-E8BF154B9F83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84219-365A-DFEB-0EA3-DE66658B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28D45-9664-579A-DE31-5AECC6E5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C94E-DB62-47F8-A542-8B76AFB2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30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14DD16-CA2C-C425-5C1D-92EC19C7F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C158D9-5C5C-1FE4-B5FA-EE033A8F5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E5E10-216E-E5C5-620A-E2D3D0F3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B02-A2C1-44D0-BE55-E8BF154B9F83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8CC91-20E2-6C99-9369-F20CCFDB5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5506F-4DB3-FF78-E2B8-A1BA0498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C94E-DB62-47F8-A542-8B76AFB2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67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C8700-6606-0D1E-3CCA-572D4A72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DFA4B-B47F-8C50-AF87-C1C68E7A7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E0E9BD-2D28-412A-D691-9FD02842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B02-A2C1-44D0-BE55-E8BF154B9F83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33078-98DA-5793-8FF8-8D892753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C90A7-AD86-ED2F-17EC-419D7293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C94E-DB62-47F8-A542-8B76AFB2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0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4561B-DE52-1462-4080-F8D4E5EF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D00FDA-6186-AAA6-4058-A7EDB61CD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DE9ED-0AE1-C29A-1730-730F86D6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B02-A2C1-44D0-BE55-E8BF154B9F83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075BB-89DE-D4FD-CFE7-83070264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4F90E-B54F-7DF5-0DB6-1386FD76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C94E-DB62-47F8-A542-8B76AFB2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2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206AC-B3B8-8529-28C1-16D752B2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59570-4646-11C1-5052-9009EC0B7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1E0DB0-0B93-7276-258E-F6F6687ED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0389AD-C7C4-271F-72FE-1B67A3B0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B02-A2C1-44D0-BE55-E8BF154B9F83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1D108A-6F09-82BD-99C3-AA9BCEC5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157234-7A94-A422-E7D4-4C8D012B8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C94E-DB62-47F8-A542-8B76AFB2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93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B6AB1-76B2-9500-88C0-44476BF1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13C2BF-DDB4-2B48-251C-205D9E2D3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653395-60B5-3CE5-EE7C-E6100B543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7F34D-D1ED-03AB-25D3-22C77B55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37FEA9-75EF-CA52-2E40-93C4285D0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A15740-3F82-893F-C9FD-4B2A955F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B02-A2C1-44D0-BE55-E8BF154B9F83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119CD7-6BE8-3C7E-E274-EA0CC5F4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2A094F-34AD-9FA2-0816-3B39CE22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C94E-DB62-47F8-A542-8B76AFB2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0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FACF-F6AB-45D0-321A-23ADF657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C22105-CCA0-3CCB-2D00-56C730AD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B02-A2C1-44D0-BE55-E8BF154B9F83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D3B0A8-A255-E44A-F16E-87F31EF9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AC6A35-7832-072C-2ECE-BD959BAE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C94E-DB62-47F8-A542-8B76AFB2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36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D4CB4A-644E-FAB2-6F8B-1729B7C3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B02-A2C1-44D0-BE55-E8BF154B9F83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B69EA1-182D-3AF8-B8B3-5674939A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086F6F-3432-1DA3-1FE3-316E809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C94E-DB62-47F8-A542-8B76AFB2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07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CD1FA-2253-CC36-CFB6-31C2E35A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CF4366-3323-D162-02FA-6E2590AC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7EF33-4BC8-3C53-E565-E32841E3E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936DB2-C308-CE63-3FDB-D6A8EAEF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B02-A2C1-44D0-BE55-E8BF154B9F83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16034C-E951-6E4F-845D-A35D8904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C435F9-D9E4-85DA-DABE-D8979581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C94E-DB62-47F8-A542-8B76AFB2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08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BD168-F0EC-F9EA-A41D-CFCB5315A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B22768-E5F8-5818-0B9B-D1E4379DE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9C37A3-B15B-CCC7-439C-BF470EB0C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2E2972-DCA6-8DCC-124C-4A54C92D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B02-A2C1-44D0-BE55-E8BF154B9F83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6797DA-DC4F-C142-0B30-0D6FBBB3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F8AEB0-49A3-05CC-EFFB-D001FBC2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C94E-DB62-47F8-A542-8B76AFB2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08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C1821E-B909-ADA7-3754-8830D3DE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7E7C0C-3F2B-DDA6-1FC6-20626FA59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C6705-E243-FE4F-2B87-60F156CD4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20B02-A2C1-44D0-BE55-E8BF154B9F83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B14AC7-5163-8631-F2EB-07E17AF88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34893-4B32-FCEF-FF0C-653959ECC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2C94E-DB62-47F8-A542-8B76AFB2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52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3750D-C4C1-1AD8-8F12-09944B0BB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6917"/>
            <a:ext cx="9144000" cy="1816175"/>
          </a:xfrm>
        </p:spPr>
        <p:txBody>
          <a:bodyPr>
            <a:noAutofit/>
          </a:bodyPr>
          <a:lstStyle/>
          <a:p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SpecInfer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Accelerating Generative LLM Serving with Speculative Inference and Token Tree Verification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891819-AB18-D088-E444-BFC7D3FE8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5925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Xupeng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Miao♠, Gabriele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Oliaro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♠,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Zhihao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Zhang♠,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Xinhao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Cheng,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Zeyu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Rae Ying Yee Wong,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Zhuoming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Daiyaan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Arfeen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Reyna Abhyankar†,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Zhihao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Jia Carnegie Mellon University †University of California San Diego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16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05FF1-DBA7-056D-C155-A253F724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AF71E-877B-17C1-6304-9EE592D2E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420" y="1454448"/>
            <a:ext cx="10515600" cy="491889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LLM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的高内存和算力需求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GPT-3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175B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参数，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需要多个高性能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GPU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LLM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的增量解码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计算所有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prompt token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的激活值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根据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和之前生成的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生成下一个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token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推理速度受限，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利用率低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K-V cache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避免计算前序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value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需要大量的内存，无法并行处理大量的推理需求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68B24B-41CE-BA1B-8C40-3ED24AB1C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59" y="1380655"/>
            <a:ext cx="4369103" cy="409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05FF1-DBA7-056D-C155-A253F724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0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LLM serving system – </a:t>
            </a:r>
            <a:r>
              <a:rPr lang="en-US" altLang="zh-CN" sz="4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SpecInfer</a:t>
            </a:r>
            <a:endParaRPr lang="zh-CN" altLang="en-US" sz="4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AF71E-877B-17C1-6304-9EE592D2E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727"/>
            <a:ext cx="3600635" cy="491889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speculative inference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token tree verification</a:t>
            </a:r>
          </a:p>
          <a:p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 </a:t>
            </a:r>
            <a:r>
              <a:rPr lang="en-US" altLang="zh-CN" sz="22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LLaMA</a:t>
            </a:r>
            <a:r>
              <a:rPr lang="en-US" altLang="zh-CN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OPT</a:t>
            </a:r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 </a:t>
            </a:r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 </a:t>
            </a:r>
            <a:r>
              <a:rPr lang="en-US" altLang="zh-CN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prompt </a:t>
            </a:r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数据集上对 </a:t>
            </a:r>
            <a:r>
              <a:rPr lang="en-US" altLang="zh-CN" sz="22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SpecInfer</a:t>
            </a:r>
            <a:r>
              <a:rPr lang="en-US" altLang="zh-CN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进行了评估，实验表明 </a:t>
            </a:r>
            <a:r>
              <a:rPr lang="en-US" altLang="zh-CN" sz="22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SpecInfer</a:t>
            </a:r>
            <a:r>
              <a:rPr lang="en-US" altLang="zh-CN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最多能使得 </a:t>
            </a:r>
            <a:r>
              <a:rPr lang="en-US" altLang="zh-CN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LLM decoding steps </a:t>
            </a:r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数减少 </a:t>
            </a:r>
            <a:r>
              <a:rPr lang="en-US" altLang="zh-CN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4.4× (3.7× on average)</a:t>
            </a:r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，并且能最高降低端到端推理时延 </a:t>
            </a:r>
            <a:r>
              <a:rPr lang="en-US" altLang="zh-CN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2.8×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B08D2B-C3E5-7769-D474-3DC64E6D2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318" y="89988"/>
            <a:ext cx="3600635" cy="25274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F60E5FD-7BB0-94FA-1664-1BA1FCD9D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2617418"/>
            <a:ext cx="7408637" cy="42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8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05FF1-DBA7-056D-C155-A253F724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7346"/>
            <a:ext cx="10515600" cy="73215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Learning-based speculator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AF71E-877B-17C1-6304-9EE592D2E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0414"/>
            <a:ext cx="10439400" cy="2319291"/>
          </a:xfrm>
        </p:spPr>
        <p:txBody>
          <a:bodyPr>
            <a:normAutofit/>
          </a:bodyPr>
          <a:lstStyle/>
          <a:p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目的：使用多个</a:t>
            </a:r>
            <a:r>
              <a:rPr lang="en-US" altLang="zh-CN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SSM</a:t>
            </a:r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快速预测</a:t>
            </a:r>
            <a:r>
              <a:rPr lang="en-US" altLang="zh-CN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LLM</a:t>
            </a:r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的结果，并生成</a:t>
            </a:r>
            <a:r>
              <a:rPr lang="en-US" altLang="zh-CN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token tree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SSM</a:t>
            </a:r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：微调、量化或者蒸馏的小规模</a:t>
            </a:r>
            <a:r>
              <a:rPr lang="en-US" altLang="zh-CN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LLM</a:t>
            </a:r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、可供检索的知识库、用户自定义函数</a:t>
            </a:r>
            <a:endParaRPr lang="en-US" altLang="zh-CN" sz="22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SSM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的结果越接近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LLM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，验证时才会更容易通过，整体的效率才会更高。因此，引入了集成学习的思想。</a:t>
            </a:r>
            <a:endParaRPr lang="en-US" altLang="zh-CN" sz="1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22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32745A-61DC-BE25-1D50-788E3C31E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312" y="128294"/>
            <a:ext cx="8928617" cy="295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0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05FF1-DBA7-056D-C155-A253F724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7346"/>
            <a:ext cx="10515600" cy="73215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Collective Boost-tuned SSM Pool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AF71E-877B-17C1-6304-9EE592D2E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2395"/>
            <a:ext cx="10439400" cy="2613525"/>
          </a:xfrm>
        </p:spPr>
        <p:txBody>
          <a:bodyPr>
            <a:normAutofit lnSpcReduction="10000"/>
          </a:bodyPr>
          <a:lstStyle/>
          <a:p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SMMs</a:t>
            </a:r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进行无监督微调使得它们的输出与</a:t>
            </a:r>
            <a:r>
              <a:rPr lang="en-US" altLang="zh-CN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LLM</a:t>
            </a:r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的输出对齐（离线）</a:t>
            </a:r>
            <a:endParaRPr lang="en-US" altLang="zh-CN" sz="22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SpecInfer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OpenWebText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corpus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作为数据集，将数据集转化为一系列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prompt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样本，然后用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LLM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为每个样本生成一个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序列</a:t>
            </a:r>
            <a:endParaRPr lang="en-US" altLang="zh-CN" sz="1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SpecInfer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首先对一个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SSM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微调使其输出尽可能与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LLM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相同</a:t>
            </a:r>
            <a:endParaRPr lang="en-US" altLang="zh-CN" sz="1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过滤掉所有该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SSM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LLM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产生相同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序列的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prompt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样本；用剩余样本去微调下一个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SSM</a:t>
            </a:r>
          </a:p>
          <a:p>
            <a:pPr lvl="1"/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得到了一组在训练集上输出与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LLM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具有高一致性、剧本多样性的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SSM</a:t>
            </a:r>
          </a:p>
          <a:p>
            <a:pPr lvl="1"/>
            <a:r>
              <a:rPr lang="en-US" altLang="zh-CN" sz="1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SpecInfer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在多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上并行运行所有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SSMs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；使用比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LLM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少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40-100X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SSMs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能带来显著的性能提升，而且单个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SSM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智慧增加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1-2%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的内存开销</a:t>
            </a:r>
            <a:endParaRPr lang="en-US" altLang="zh-CN" sz="1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Learning-based Speculative Scheduler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2EB4B8-32C5-3B3E-3D4F-EBA66FA17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614" y="296875"/>
            <a:ext cx="9398316" cy="283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4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05FF1-DBA7-056D-C155-A253F724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0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Token Tree Verifier</a:t>
            </a:r>
            <a:endParaRPr lang="zh-CN" altLang="en-US" sz="4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AF71E-877B-17C1-6304-9EE592D2E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727"/>
            <a:ext cx="3600635" cy="491889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speculator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输出的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token tree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是基于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token tree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的一种并行解码方式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是经过验证的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序列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验证函数就是根据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来确定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tree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中哪一个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序列是正确的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C53440-F02F-458C-4E8C-81764355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835" y="1104298"/>
            <a:ext cx="7651565" cy="575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4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05FF1-DBA7-056D-C155-A253F724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1906"/>
            <a:ext cx="10515600" cy="73215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Token Tree Verifier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AF71E-877B-17C1-6304-9EE592D2E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44062"/>
            <a:ext cx="10439400" cy="3085644"/>
          </a:xfrm>
        </p:spPr>
        <p:txBody>
          <a:bodyPr>
            <a:normAutofit/>
          </a:bodyPr>
          <a:lstStyle/>
          <a:p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树注意力</a:t>
            </a:r>
            <a:endParaRPr lang="en-US" altLang="zh-CN" sz="22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22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22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9FFA9F-A8D0-4FD7-E4E1-FF82E62619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35" b="8241"/>
          <a:stretch/>
        </p:blipFill>
        <p:spPr>
          <a:xfrm>
            <a:off x="1476588" y="379307"/>
            <a:ext cx="8981440" cy="238421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650C535-CB5B-9579-C28A-55A067C71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480" y="3558630"/>
            <a:ext cx="5472017" cy="13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0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05FF1-DBA7-056D-C155-A253F724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0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Token Tree</a:t>
            </a:r>
            <a:endParaRPr lang="zh-CN" altLang="en-US" sz="4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AF71E-877B-17C1-6304-9EE592D2E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727"/>
            <a:ext cx="3600635" cy="491889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Sequence-based</a:t>
            </a:r>
          </a:p>
          <a:p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Token-based</a:t>
            </a:r>
          </a:p>
          <a:p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Tree-based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270879-DD5E-2F14-92FD-12B0E39DF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901" y="250661"/>
            <a:ext cx="7760099" cy="635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82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1734</Words>
  <Application>Microsoft Office PowerPoint</Application>
  <PresentationFormat>宽屏</PresentationFormat>
  <Paragraphs>70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-apple-system</vt:lpstr>
      <vt:lpstr>等线</vt:lpstr>
      <vt:lpstr>等线 Light</vt:lpstr>
      <vt:lpstr>华文楷体</vt:lpstr>
      <vt:lpstr>Arial</vt:lpstr>
      <vt:lpstr>Arial</vt:lpstr>
      <vt:lpstr>Times New Roman</vt:lpstr>
      <vt:lpstr>Office 主题​​</vt:lpstr>
      <vt:lpstr>SpecInfer: Accelerating Generative LLM Serving with Speculative Inference and Token Tree Verification</vt:lpstr>
      <vt:lpstr>背景</vt:lpstr>
      <vt:lpstr>LLM serving system – SpecInfer</vt:lpstr>
      <vt:lpstr>Learning-based speculator</vt:lpstr>
      <vt:lpstr>Collective Boost-tuned SSM Pool </vt:lpstr>
      <vt:lpstr>Token Tree Verifier</vt:lpstr>
      <vt:lpstr>Token Tree Verifier</vt:lpstr>
      <vt:lpstr>Token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SpecInfer: Accelerating Generative LLM Serving with Speculative Inference and Token Tree Verification</dc:title>
  <dc:creator>付 振波</dc:creator>
  <cp:lastModifiedBy>付 振波</cp:lastModifiedBy>
  <cp:revision>4</cp:revision>
  <dcterms:created xsi:type="dcterms:W3CDTF">2023-07-04T01:30:03Z</dcterms:created>
  <dcterms:modified xsi:type="dcterms:W3CDTF">2023-07-12T13:57:33Z</dcterms:modified>
</cp:coreProperties>
</file>