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70" r:id="rId5"/>
    <p:sldId id="264" r:id="rId6"/>
    <p:sldId id="267" r:id="rId7"/>
    <p:sldId id="268" r:id="rId8"/>
    <p:sldId id="269" r:id="rId9"/>
  </p:sldIdLst>
  <p:sldSz cx="5399405" cy="251968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BFA"/>
    <a:srgbClr val="F8DFC2"/>
    <a:srgbClr val="F9EBDF"/>
    <a:srgbClr val="F9E498"/>
    <a:srgbClr val="FF4C4C"/>
    <a:srgbClr val="34BF49"/>
    <a:srgbClr val="ED1C24"/>
    <a:srgbClr val="FF0000"/>
    <a:srgbClr val="34A853"/>
    <a:srgbClr val="B0D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2465" y="1143000"/>
            <a:ext cx="661307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2B905-1453-481B-8E0E-D8C53B0E0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2B905-1453-481B-8E0E-D8C53B0E0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2B905-1453-481B-8E0E-D8C53B0E0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2B905-1453-481B-8E0E-D8C53B0E0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2B905-1453-481B-8E0E-D8C53B0E0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2B905-1453-481B-8E0E-D8C53B0E0C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724" y="412837"/>
            <a:ext cx="4054343" cy="878229"/>
          </a:xfrm>
        </p:spPr>
        <p:txBody>
          <a:bodyPr anchor="b"/>
          <a:lstStyle>
            <a:lvl1pPr algn="ctr">
              <a:defRPr sz="22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5724" y="1324933"/>
            <a:ext cx="4054343" cy="609037"/>
          </a:xfrm>
        </p:spPr>
        <p:txBody>
          <a:bodyPr/>
          <a:lstStyle>
            <a:lvl1pPr marL="0" indent="0" algn="ctr">
              <a:buNone/>
              <a:defRPr sz="885"/>
            </a:lvl1pPr>
            <a:lvl2pPr marL="167640" indent="0" algn="ctr">
              <a:buNone/>
              <a:defRPr sz="735"/>
            </a:lvl2pPr>
            <a:lvl3pPr marL="336550" indent="0" algn="ctr">
              <a:buNone/>
              <a:defRPr sz="655"/>
            </a:lvl3pPr>
            <a:lvl4pPr marL="504825" indent="0" algn="ctr">
              <a:buNone/>
              <a:defRPr sz="590"/>
            </a:lvl4pPr>
            <a:lvl5pPr marL="673100" indent="0" algn="ctr">
              <a:buNone/>
              <a:defRPr sz="590"/>
            </a:lvl5pPr>
            <a:lvl6pPr marL="840105" indent="0" algn="ctr">
              <a:buNone/>
              <a:defRPr sz="590"/>
            </a:lvl6pPr>
            <a:lvl7pPr marL="1007745" indent="0" algn="ctr">
              <a:buNone/>
              <a:defRPr sz="590"/>
            </a:lvl7pPr>
            <a:lvl8pPr marL="1176655" indent="0" algn="ctr">
              <a:buNone/>
              <a:defRPr sz="590"/>
            </a:lvl8pPr>
            <a:lvl9pPr marL="1344930" indent="0" algn="ctr">
              <a:buNone/>
              <a:defRPr sz="59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868519" y="134303"/>
            <a:ext cx="1165623" cy="2137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1647" y="134303"/>
            <a:ext cx="3429298" cy="21377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832" y="628891"/>
            <a:ext cx="4662494" cy="1049319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8832" y="1688136"/>
            <a:ext cx="4662494" cy="551812"/>
          </a:xfrm>
        </p:spPr>
        <p:txBody>
          <a:bodyPr/>
          <a:lstStyle>
            <a:lvl1pPr marL="0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1pPr>
            <a:lvl2pPr marL="1676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6550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3pPr>
            <a:lvl4pPr marL="504825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4pPr>
            <a:lvl5pPr marL="673100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5pPr>
            <a:lvl6pPr marL="840105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6pPr>
            <a:lvl7pPr marL="1007745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7pPr>
            <a:lvl8pPr marL="1176655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8pPr>
            <a:lvl9pPr marL="1344930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1647" y="671517"/>
            <a:ext cx="2297461" cy="16005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36682" y="671517"/>
            <a:ext cx="2297461" cy="16005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352" y="134303"/>
            <a:ext cx="4662494" cy="4875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2352" y="618381"/>
            <a:ext cx="2286902" cy="303058"/>
          </a:xfrm>
        </p:spPr>
        <p:txBody>
          <a:bodyPr anchor="b"/>
          <a:lstStyle>
            <a:lvl1pPr marL="0" indent="0">
              <a:buNone/>
              <a:defRPr sz="885" b="1"/>
            </a:lvl1pPr>
            <a:lvl2pPr marL="167640" indent="0">
              <a:buNone/>
              <a:defRPr sz="735" b="1"/>
            </a:lvl2pPr>
            <a:lvl3pPr marL="336550" indent="0">
              <a:buNone/>
              <a:defRPr sz="655" b="1"/>
            </a:lvl3pPr>
            <a:lvl4pPr marL="504825" indent="0">
              <a:buNone/>
              <a:defRPr sz="590" b="1"/>
            </a:lvl4pPr>
            <a:lvl5pPr marL="673100" indent="0">
              <a:buNone/>
              <a:defRPr sz="590" b="1"/>
            </a:lvl5pPr>
            <a:lvl6pPr marL="840105" indent="0">
              <a:buNone/>
              <a:defRPr sz="590" b="1"/>
            </a:lvl6pPr>
            <a:lvl7pPr marL="1007745" indent="0">
              <a:buNone/>
              <a:defRPr sz="590" b="1"/>
            </a:lvl7pPr>
            <a:lvl8pPr marL="1176655" indent="0">
              <a:buNone/>
              <a:defRPr sz="590" b="1"/>
            </a:lvl8pPr>
            <a:lvl9pPr marL="1344930" indent="0">
              <a:buNone/>
              <a:defRPr sz="5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2352" y="921438"/>
            <a:ext cx="2286902" cy="13552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736682" y="618381"/>
            <a:ext cx="2298165" cy="303058"/>
          </a:xfrm>
        </p:spPr>
        <p:txBody>
          <a:bodyPr anchor="b"/>
          <a:lstStyle>
            <a:lvl1pPr marL="0" indent="0">
              <a:buNone/>
              <a:defRPr sz="885" b="1"/>
            </a:lvl1pPr>
            <a:lvl2pPr marL="167640" indent="0">
              <a:buNone/>
              <a:defRPr sz="735" b="1"/>
            </a:lvl2pPr>
            <a:lvl3pPr marL="336550" indent="0">
              <a:buNone/>
              <a:defRPr sz="655" b="1"/>
            </a:lvl3pPr>
            <a:lvl4pPr marL="504825" indent="0">
              <a:buNone/>
              <a:defRPr sz="590" b="1"/>
            </a:lvl4pPr>
            <a:lvl5pPr marL="673100" indent="0">
              <a:buNone/>
              <a:defRPr sz="590" b="1"/>
            </a:lvl5pPr>
            <a:lvl6pPr marL="840105" indent="0">
              <a:buNone/>
              <a:defRPr sz="590" b="1"/>
            </a:lvl6pPr>
            <a:lvl7pPr marL="1007745" indent="0">
              <a:buNone/>
              <a:defRPr sz="590" b="1"/>
            </a:lvl7pPr>
            <a:lvl8pPr marL="1176655" indent="0">
              <a:buNone/>
              <a:defRPr sz="590" b="1"/>
            </a:lvl8pPr>
            <a:lvl9pPr marL="1344930" indent="0">
              <a:buNone/>
              <a:defRPr sz="5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736682" y="921438"/>
            <a:ext cx="2298165" cy="13552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352" y="168171"/>
            <a:ext cx="1743508" cy="588600"/>
          </a:xfrm>
        </p:spPr>
        <p:txBody>
          <a:bodyPr anchor="b"/>
          <a:lstStyle>
            <a:lvl1pPr>
              <a:defRPr sz="11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8165" y="363204"/>
            <a:ext cx="2736682" cy="1792660"/>
          </a:xfrm>
        </p:spPr>
        <p:txBody>
          <a:bodyPr/>
          <a:lstStyle>
            <a:lvl1pPr>
              <a:defRPr sz="1175"/>
            </a:lvl1pPr>
            <a:lvl2pPr>
              <a:defRPr sz="1035"/>
            </a:lvl2pPr>
            <a:lvl3pPr>
              <a:defRPr sz="885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2352" y="756771"/>
            <a:ext cx="1743508" cy="1402012"/>
          </a:xfrm>
        </p:spPr>
        <p:txBody>
          <a:bodyPr/>
          <a:lstStyle>
            <a:lvl1pPr marL="0" indent="0">
              <a:buNone/>
              <a:defRPr sz="590"/>
            </a:lvl1pPr>
            <a:lvl2pPr marL="167640" indent="0">
              <a:buNone/>
              <a:defRPr sz="515"/>
            </a:lvl2pPr>
            <a:lvl3pPr marL="336550" indent="0">
              <a:buNone/>
              <a:defRPr sz="440"/>
            </a:lvl3pPr>
            <a:lvl4pPr marL="504825" indent="0">
              <a:buNone/>
              <a:defRPr sz="370"/>
            </a:lvl4pPr>
            <a:lvl5pPr marL="673100" indent="0">
              <a:buNone/>
              <a:defRPr sz="370"/>
            </a:lvl5pPr>
            <a:lvl6pPr marL="840105" indent="0">
              <a:buNone/>
              <a:defRPr sz="370"/>
            </a:lvl6pPr>
            <a:lvl7pPr marL="1007745" indent="0">
              <a:buNone/>
              <a:defRPr sz="370"/>
            </a:lvl7pPr>
            <a:lvl8pPr marL="1176655" indent="0">
              <a:buNone/>
              <a:defRPr sz="370"/>
            </a:lvl8pPr>
            <a:lvl9pPr marL="1344930" indent="0">
              <a:buNone/>
              <a:defRPr sz="3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352" y="168171"/>
            <a:ext cx="1743508" cy="588600"/>
          </a:xfrm>
        </p:spPr>
        <p:txBody>
          <a:bodyPr anchor="b"/>
          <a:lstStyle>
            <a:lvl1pPr>
              <a:defRPr sz="11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98165" y="363204"/>
            <a:ext cx="2736682" cy="1792660"/>
          </a:xfrm>
        </p:spPr>
        <p:txBody>
          <a:bodyPr/>
          <a:lstStyle>
            <a:lvl1pPr marL="0" indent="0">
              <a:buNone/>
              <a:defRPr sz="1175"/>
            </a:lvl1pPr>
            <a:lvl2pPr marL="167640" indent="0">
              <a:buNone/>
              <a:defRPr sz="1035"/>
            </a:lvl2pPr>
            <a:lvl3pPr marL="336550" indent="0">
              <a:buNone/>
              <a:defRPr sz="885"/>
            </a:lvl3pPr>
            <a:lvl4pPr marL="504825" indent="0">
              <a:buNone/>
              <a:defRPr sz="735"/>
            </a:lvl4pPr>
            <a:lvl5pPr marL="673100" indent="0">
              <a:buNone/>
              <a:defRPr sz="735"/>
            </a:lvl5pPr>
            <a:lvl6pPr marL="840105" indent="0">
              <a:buNone/>
              <a:defRPr sz="735"/>
            </a:lvl6pPr>
            <a:lvl7pPr marL="1007745" indent="0">
              <a:buNone/>
              <a:defRPr sz="735"/>
            </a:lvl7pPr>
            <a:lvl8pPr marL="1176655" indent="0">
              <a:buNone/>
              <a:defRPr sz="735"/>
            </a:lvl8pPr>
            <a:lvl9pPr marL="1344930" indent="0">
              <a:buNone/>
              <a:defRPr sz="7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2352" y="756771"/>
            <a:ext cx="1743508" cy="1402012"/>
          </a:xfrm>
        </p:spPr>
        <p:txBody>
          <a:bodyPr/>
          <a:lstStyle>
            <a:lvl1pPr marL="0" indent="0">
              <a:buNone/>
              <a:defRPr sz="590"/>
            </a:lvl1pPr>
            <a:lvl2pPr marL="167640" indent="0">
              <a:buNone/>
              <a:defRPr sz="515"/>
            </a:lvl2pPr>
            <a:lvl3pPr marL="336550" indent="0">
              <a:buNone/>
              <a:defRPr sz="440"/>
            </a:lvl3pPr>
            <a:lvl4pPr marL="504825" indent="0">
              <a:buNone/>
              <a:defRPr sz="370"/>
            </a:lvl4pPr>
            <a:lvl5pPr marL="673100" indent="0">
              <a:buNone/>
              <a:defRPr sz="370"/>
            </a:lvl5pPr>
            <a:lvl6pPr marL="840105" indent="0">
              <a:buNone/>
              <a:defRPr sz="370"/>
            </a:lvl6pPr>
            <a:lvl7pPr marL="1007745" indent="0">
              <a:buNone/>
              <a:defRPr sz="370"/>
            </a:lvl7pPr>
            <a:lvl8pPr marL="1176655" indent="0">
              <a:buNone/>
              <a:defRPr sz="370"/>
            </a:lvl8pPr>
            <a:lvl9pPr marL="1344930" indent="0">
              <a:buNone/>
              <a:defRPr sz="3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1647" y="134303"/>
            <a:ext cx="4662494" cy="487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47" y="671517"/>
            <a:ext cx="4662494" cy="1600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71647" y="2338048"/>
            <a:ext cx="1216303" cy="134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90668" y="2338048"/>
            <a:ext cx="1824454" cy="134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817839" y="2338048"/>
            <a:ext cx="1216303" cy="134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36550" rtl="0" eaLnBrk="1" latinLnBrk="0" hangingPunct="1">
        <a:lnSpc>
          <a:spcPct val="90000"/>
        </a:lnSpc>
        <a:spcBef>
          <a:spcPct val="0"/>
        </a:spcBef>
        <a:buNone/>
        <a:defRPr sz="1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85" indent="-83185" algn="l" defTabSz="336550" rtl="0" eaLnBrk="1" latinLnBrk="0" hangingPunct="1">
        <a:lnSpc>
          <a:spcPct val="90000"/>
        </a:lnSpc>
        <a:spcBef>
          <a:spcPct val="74000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52095" indent="-83185" algn="l" defTabSz="33655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85" kern="1200">
          <a:solidFill>
            <a:schemeClr val="tx1"/>
          </a:solidFill>
          <a:latin typeface="+mn-lt"/>
          <a:ea typeface="+mn-ea"/>
          <a:cs typeface="+mn-cs"/>
        </a:defRPr>
      </a:lvl2pPr>
      <a:lvl3pPr marL="420370" indent="-83185" algn="l" defTabSz="33655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8010" indent="-83185" algn="l" defTabSz="33655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4pPr>
      <a:lvl5pPr marL="756285" indent="-83185" algn="l" defTabSz="33655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5pPr>
      <a:lvl6pPr marL="923925" indent="-83185" algn="l" defTabSz="33655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6pPr>
      <a:lvl7pPr marL="1092200" indent="-83185" algn="l" defTabSz="33655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7pPr>
      <a:lvl8pPr marL="1261110" indent="-83185" algn="l" defTabSz="33655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83185" algn="l" defTabSz="336550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36550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1pPr>
      <a:lvl2pPr marL="167640" algn="l" defTabSz="336550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2pPr>
      <a:lvl3pPr marL="336550" algn="l" defTabSz="336550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3pPr>
      <a:lvl4pPr marL="504825" algn="l" defTabSz="336550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4pPr>
      <a:lvl5pPr marL="673100" algn="l" defTabSz="336550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5pPr>
      <a:lvl6pPr marL="840105" algn="l" defTabSz="336550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6pPr>
      <a:lvl7pPr marL="1007745" algn="l" defTabSz="336550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7pPr>
      <a:lvl8pPr marL="1176655" algn="l" defTabSz="336550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8pPr>
      <a:lvl9pPr marL="1344930" algn="l" defTabSz="336550" rtl="0" eaLnBrk="1" latinLnBrk="0" hangingPunct="1">
        <a:defRPr sz="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65760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Worker  2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529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Worker  </a:t>
            </a:r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1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29230" y="115570"/>
            <a:ext cx="12700" cy="2196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666240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6182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7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55575" y="1751330"/>
            <a:ext cx="227965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320" y="400050"/>
            <a:ext cx="77470" cy="65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2420" y="29718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Target Vertices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9565" y="93916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1-hop 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2420" y="163258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2-hop </a:t>
            </a:r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  <a:sym typeface="+mn-ea"/>
              </a:rPr>
              <a:t>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  <a:p>
            <a:pPr algn="ctr"/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39315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008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65760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Worker  2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529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Worker  </a:t>
            </a:r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1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29230" y="115570"/>
            <a:ext cx="12700" cy="2196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666240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6182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7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458210" y="98107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6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47" name="直接箭头连接符 46"/>
          <p:cNvCxnSpPr>
            <a:stCxn id="7" idx="4"/>
            <a:endCxn id="10" idx="0"/>
          </p:cNvCxnSpPr>
          <p:nvPr/>
        </p:nvCxnSpPr>
        <p:spPr>
          <a:xfrm>
            <a:off x="2258060" y="575945"/>
            <a:ext cx="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4"/>
            <a:endCxn id="9" idx="0"/>
          </p:cNvCxnSpPr>
          <p:nvPr/>
        </p:nvCxnSpPr>
        <p:spPr>
          <a:xfrm>
            <a:off x="1784985" y="575945"/>
            <a:ext cx="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3"/>
            <a:endCxn id="12" idx="7"/>
          </p:cNvCxnSpPr>
          <p:nvPr/>
        </p:nvCxnSpPr>
        <p:spPr>
          <a:xfrm flipH="1">
            <a:off x="3215640" y="541020"/>
            <a:ext cx="437515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" idx="5"/>
            <a:endCxn id="12" idx="1"/>
          </p:cNvCxnSpPr>
          <p:nvPr/>
        </p:nvCxnSpPr>
        <p:spPr>
          <a:xfrm>
            <a:off x="1868805" y="541020"/>
            <a:ext cx="1179195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55575" y="1751330"/>
            <a:ext cx="227965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320" y="400050"/>
            <a:ext cx="77470" cy="65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2420" y="29718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Target Vertices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9565" y="93916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1-hop 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2420" y="163258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2-hop </a:t>
            </a:r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  <a:sym typeface="+mn-ea"/>
              </a:rPr>
              <a:t>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  <a:p>
            <a:pPr algn="ctr"/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39315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008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66240" y="98107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39315" y="98107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13075" y="98107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5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9910" y="98107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65675" y="98107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9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03345" y="98107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7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22" name="直接箭头连接符 21"/>
          <p:cNvCxnSpPr>
            <a:stCxn id="7" idx="5"/>
            <a:endCxn id="44" idx="0"/>
          </p:cNvCxnSpPr>
          <p:nvPr/>
        </p:nvCxnSpPr>
        <p:spPr>
          <a:xfrm>
            <a:off x="2341880" y="541020"/>
            <a:ext cx="1235075" cy="44005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20" idx="0"/>
          </p:cNvCxnSpPr>
          <p:nvPr/>
        </p:nvCxnSpPr>
        <p:spPr>
          <a:xfrm flipH="1">
            <a:off x="4022090" y="541020"/>
            <a:ext cx="113665" cy="44005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1" idx="5"/>
            <a:endCxn id="14" idx="1"/>
          </p:cNvCxnSpPr>
          <p:nvPr/>
        </p:nvCxnSpPr>
        <p:spPr>
          <a:xfrm>
            <a:off x="3820795" y="541020"/>
            <a:ext cx="574040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5"/>
            <a:endCxn id="15" idx="1"/>
          </p:cNvCxnSpPr>
          <p:nvPr/>
        </p:nvCxnSpPr>
        <p:spPr>
          <a:xfrm>
            <a:off x="4303395" y="541020"/>
            <a:ext cx="497205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4"/>
            <a:endCxn id="14" idx="0"/>
          </p:cNvCxnSpPr>
          <p:nvPr/>
        </p:nvCxnSpPr>
        <p:spPr>
          <a:xfrm>
            <a:off x="4219575" y="575945"/>
            <a:ext cx="25908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9" idx="7"/>
          </p:cNvCxnSpPr>
          <p:nvPr/>
        </p:nvCxnSpPr>
        <p:spPr>
          <a:xfrm flipH="1">
            <a:off x="1868805" y="541020"/>
            <a:ext cx="305435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箭头 1"/>
          <p:cNvSpPr/>
          <p:nvPr/>
        </p:nvSpPr>
        <p:spPr>
          <a:xfrm>
            <a:off x="1113155" y="655955"/>
            <a:ext cx="165100" cy="1073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65760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Worker  2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529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Worker  </a:t>
            </a:r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1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29230" y="115570"/>
            <a:ext cx="12700" cy="2196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666240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6182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7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458210" y="981075"/>
            <a:ext cx="237600" cy="237600"/>
          </a:xfrm>
          <a:prstGeom prst="ellipse">
            <a:avLst/>
          </a:prstGeom>
          <a:solidFill>
            <a:srgbClr val="F8DFC2">
              <a:alpha val="43000"/>
            </a:srgbClr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6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47" name="直接箭头连接符 46"/>
          <p:cNvCxnSpPr>
            <a:stCxn id="7" idx="4"/>
            <a:endCxn id="10" idx="0"/>
          </p:cNvCxnSpPr>
          <p:nvPr/>
        </p:nvCxnSpPr>
        <p:spPr>
          <a:xfrm>
            <a:off x="2258060" y="575945"/>
            <a:ext cx="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4"/>
            <a:endCxn id="9" idx="0"/>
          </p:cNvCxnSpPr>
          <p:nvPr/>
        </p:nvCxnSpPr>
        <p:spPr>
          <a:xfrm>
            <a:off x="1784985" y="575945"/>
            <a:ext cx="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3"/>
            <a:endCxn id="12" idx="7"/>
          </p:cNvCxnSpPr>
          <p:nvPr/>
        </p:nvCxnSpPr>
        <p:spPr>
          <a:xfrm flipH="1">
            <a:off x="3215640" y="541020"/>
            <a:ext cx="437515" cy="47498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" idx="5"/>
            <a:endCxn id="12" idx="1"/>
          </p:cNvCxnSpPr>
          <p:nvPr/>
        </p:nvCxnSpPr>
        <p:spPr>
          <a:xfrm>
            <a:off x="1868805" y="541020"/>
            <a:ext cx="1179195" cy="47498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55575" y="1751330"/>
            <a:ext cx="227965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320" y="400050"/>
            <a:ext cx="77470" cy="65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2420" y="29718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Target Vertices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9565" y="93916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1-hop 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2420" y="163258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2-hop </a:t>
            </a:r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  <a:sym typeface="+mn-ea"/>
              </a:rPr>
              <a:t>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  <a:p>
            <a:pPr algn="ctr"/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39315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008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66240" y="98107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39315" y="98107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13075" y="981075"/>
            <a:ext cx="237600" cy="237600"/>
          </a:xfrm>
          <a:prstGeom prst="ellipse">
            <a:avLst/>
          </a:prstGeom>
          <a:solidFill>
            <a:srgbClr val="F8DFC2">
              <a:alpha val="43000"/>
            </a:srgbClr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5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9910" y="98107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65675" y="98107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9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03345" y="981075"/>
            <a:ext cx="237600" cy="237600"/>
          </a:xfrm>
          <a:prstGeom prst="ellipse">
            <a:avLst/>
          </a:prstGeom>
          <a:solidFill>
            <a:srgbClr val="F8DFC2">
              <a:alpha val="43000"/>
            </a:srgbClr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7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22" name="直接箭头连接符 21"/>
          <p:cNvCxnSpPr>
            <a:stCxn id="7" idx="5"/>
            <a:endCxn id="44" idx="0"/>
          </p:cNvCxnSpPr>
          <p:nvPr/>
        </p:nvCxnSpPr>
        <p:spPr>
          <a:xfrm>
            <a:off x="2341880" y="541020"/>
            <a:ext cx="1235075" cy="440055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20" idx="0"/>
          </p:cNvCxnSpPr>
          <p:nvPr/>
        </p:nvCxnSpPr>
        <p:spPr>
          <a:xfrm flipH="1">
            <a:off x="4022090" y="541020"/>
            <a:ext cx="113665" cy="440055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1" idx="5"/>
            <a:endCxn id="14" idx="1"/>
          </p:cNvCxnSpPr>
          <p:nvPr/>
        </p:nvCxnSpPr>
        <p:spPr>
          <a:xfrm>
            <a:off x="3820795" y="541020"/>
            <a:ext cx="574040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5"/>
            <a:endCxn id="15" idx="1"/>
          </p:cNvCxnSpPr>
          <p:nvPr/>
        </p:nvCxnSpPr>
        <p:spPr>
          <a:xfrm>
            <a:off x="4303395" y="541020"/>
            <a:ext cx="497205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4"/>
            <a:endCxn id="14" idx="0"/>
          </p:cNvCxnSpPr>
          <p:nvPr/>
        </p:nvCxnSpPr>
        <p:spPr>
          <a:xfrm>
            <a:off x="4219575" y="575945"/>
            <a:ext cx="25908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9" idx="7"/>
          </p:cNvCxnSpPr>
          <p:nvPr/>
        </p:nvCxnSpPr>
        <p:spPr>
          <a:xfrm flipH="1">
            <a:off x="1868805" y="541020"/>
            <a:ext cx="305435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箭头 33"/>
          <p:cNvSpPr/>
          <p:nvPr/>
        </p:nvSpPr>
        <p:spPr>
          <a:xfrm>
            <a:off x="1113155" y="1059180"/>
            <a:ext cx="165100" cy="1073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65760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Worker  2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529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Worker  </a:t>
            </a:r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1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29230" y="115570"/>
            <a:ext cx="12700" cy="2196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666240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6182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7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47" name="直接箭头连接符 46"/>
          <p:cNvCxnSpPr>
            <a:stCxn id="7" idx="4"/>
            <a:endCxn id="10" idx="0"/>
          </p:cNvCxnSpPr>
          <p:nvPr/>
        </p:nvCxnSpPr>
        <p:spPr>
          <a:xfrm>
            <a:off x="2258060" y="575945"/>
            <a:ext cx="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4"/>
            <a:endCxn id="9" idx="0"/>
          </p:cNvCxnSpPr>
          <p:nvPr/>
        </p:nvCxnSpPr>
        <p:spPr>
          <a:xfrm>
            <a:off x="1784985" y="575945"/>
            <a:ext cx="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55575" y="1751330"/>
            <a:ext cx="227965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320" y="400050"/>
            <a:ext cx="77470" cy="65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2420" y="29718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Target Vertices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9565" y="93916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1-hop 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2420" y="163258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2-hop </a:t>
            </a:r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  <a:sym typeface="+mn-ea"/>
              </a:rPr>
              <a:t>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  <a:p>
            <a:pPr algn="ctr"/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39315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008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66240" y="98107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39315" y="98107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9910" y="98107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65675" y="98107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9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24" name="直接箭头连接符 23"/>
          <p:cNvCxnSpPr>
            <a:stCxn id="41" idx="5"/>
            <a:endCxn id="14" idx="1"/>
          </p:cNvCxnSpPr>
          <p:nvPr/>
        </p:nvCxnSpPr>
        <p:spPr>
          <a:xfrm>
            <a:off x="3820795" y="541020"/>
            <a:ext cx="574040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5"/>
            <a:endCxn id="15" idx="1"/>
          </p:cNvCxnSpPr>
          <p:nvPr/>
        </p:nvCxnSpPr>
        <p:spPr>
          <a:xfrm>
            <a:off x="4303395" y="541020"/>
            <a:ext cx="497205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4"/>
            <a:endCxn id="14" idx="0"/>
          </p:cNvCxnSpPr>
          <p:nvPr/>
        </p:nvCxnSpPr>
        <p:spPr>
          <a:xfrm>
            <a:off x="4219575" y="575945"/>
            <a:ext cx="25908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9" idx="7"/>
          </p:cNvCxnSpPr>
          <p:nvPr/>
        </p:nvCxnSpPr>
        <p:spPr>
          <a:xfrm flipH="1">
            <a:off x="1868805" y="541020"/>
            <a:ext cx="305435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493135" y="167068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6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245235" y="167068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31315" y="167068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94835" y="167068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028825" y="167068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2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390140" y="167068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3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29" name="直接箭头连接符 28"/>
          <p:cNvCxnSpPr>
            <a:stCxn id="14" idx="4"/>
            <a:endCxn id="6" idx="0"/>
          </p:cNvCxnSpPr>
          <p:nvPr/>
        </p:nvCxnSpPr>
        <p:spPr>
          <a:xfrm>
            <a:off x="4478655" y="1218565"/>
            <a:ext cx="34925" cy="4521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4"/>
            <a:endCxn id="6" idx="7"/>
          </p:cNvCxnSpPr>
          <p:nvPr/>
        </p:nvCxnSpPr>
        <p:spPr>
          <a:xfrm flipH="1">
            <a:off x="4597400" y="1218565"/>
            <a:ext cx="287020" cy="48704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</p:cNvCxnSpPr>
          <p:nvPr/>
        </p:nvCxnSpPr>
        <p:spPr>
          <a:xfrm flipH="1">
            <a:off x="3700145" y="1183640"/>
            <a:ext cx="1100455" cy="52768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3"/>
          </p:cNvCxnSpPr>
          <p:nvPr/>
        </p:nvCxnSpPr>
        <p:spPr>
          <a:xfrm flipH="1">
            <a:off x="1363980" y="1183640"/>
            <a:ext cx="337185" cy="48704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7"/>
            <a:endCxn id="10" idx="3"/>
          </p:cNvCxnSpPr>
          <p:nvPr/>
        </p:nvCxnSpPr>
        <p:spPr>
          <a:xfrm flipV="1">
            <a:off x="1447800" y="1183640"/>
            <a:ext cx="726440" cy="52197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765675" y="167068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9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37" name="直接箭头连接符 36"/>
          <p:cNvCxnSpPr>
            <a:stCxn id="14" idx="5"/>
            <a:endCxn id="36" idx="0"/>
          </p:cNvCxnSpPr>
          <p:nvPr/>
        </p:nvCxnSpPr>
        <p:spPr>
          <a:xfrm>
            <a:off x="4562475" y="1183640"/>
            <a:ext cx="321945" cy="48704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5" idx="3"/>
            <a:endCxn id="21" idx="0"/>
          </p:cNvCxnSpPr>
          <p:nvPr/>
        </p:nvCxnSpPr>
        <p:spPr>
          <a:xfrm flipH="1">
            <a:off x="2147570" y="1183640"/>
            <a:ext cx="2653030" cy="48704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4"/>
            <a:endCxn id="4" idx="0"/>
          </p:cNvCxnSpPr>
          <p:nvPr/>
        </p:nvCxnSpPr>
        <p:spPr>
          <a:xfrm flipH="1">
            <a:off x="1750060" y="1218565"/>
            <a:ext cx="508000" cy="4521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5" idx="3"/>
            <a:endCxn id="25" idx="7"/>
          </p:cNvCxnSpPr>
          <p:nvPr/>
        </p:nvCxnSpPr>
        <p:spPr>
          <a:xfrm flipH="1">
            <a:off x="2592705" y="1183640"/>
            <a:ext cx="2207895" cy="52197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箭头 44"/>
          <p:cNvSpPr/>
          <p:nvPr/>
        </p:nvSpPr>
        <p:spPr>
          <a:xfrm>
            <a:off x="1113155" y="1059180"/>
            <a:ext cx="165100" cy="1073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65760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Worker  2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529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Worker  </a:t>
            </a:r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1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29230" y="115570"/>
            <a:ext cx="12700" cy="2196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666240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6182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7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47" name="直接箭头连接符 46"/>
          <p:cNvCxnSpPr>
            <a:stCxn id="7" idx="4"/>
            <a:endCxn id="10" idx="0"/>
          </p:cNvCxnSpPr>
          <p:nvPr/>
        </p:nvCxnSpPr>
        <p:spPr>
          <a:xfrm>
            <a:off x="2258060" y="575945"/>
            <a:ext cx="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4"/>
            <a:endCxn id="9" idx="0"/>
          </p:cNvCxnSpPr>
          <p:nvPr/>
        </p:nvCxnSpPr>
        <p:spPr>
          <a:xfrm>
            <a:off x="1784985" y="575945"/>
            <a:ext cx="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55575" y="1751330"/>
            <a:ext cx="227965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320" y="400050"/>
            <a:ext cx="77470" cy="65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2420" y="29718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Target Vertices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9565" y="93916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1-hop 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2420" y="163258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2-hop </a:t>
            </a:r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  <a:sym typeface="+mn-ea"/>
              </a:rPr>
              <a:t>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  <a:p>
            <a:pPr algn="ctr"/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39315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008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66240" y="98107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39315" y="98107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59910" y="98107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65675" y="98107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9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24" name="直接箭头连接符 23"/>
          <p:cNvCxnSpPr>
            <a:stCxn id="41" idx="5"/>
            <a:endCxn id="14" idx="1"/>
          </p:cNvCxnSpPr>
          <p:nvPr/>
        </p:nvCxnSpPr>
        <p:spPr>
          <a:xfrm>
            <a:off x="3820795" y="541020"/>
            <a:ext cx="574040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5"/>
            <a:endCxn id="15" idx="1"/>
          </p:cNvCxnSpPr>
          <p:nvPr/>
        </p:nvCxnSpPr>
        <p:spPr>
          <a:xfrm>
            <a:off x="4303395" y="541020"/>
            <a:ext cx="497205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4"/>
            <a:endCxn id="14" idx="0"/>
          </p:cNvCxnSpPr>
          <p:nvPr/>
        </p:nvCxnSpPr>
        <p:spPr>
          <a:xfrm>
            <a:off x="4219575" y="575945"/>
            <a:ext cx="25908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9" idx="7"/>
          </p:cNvCxnSpPr>
          <p:nvPr/>
        </p:nvCxnSpPr>
        <p:spPr>
          <a:xfrm flipH="1">
            <a:off x="1868805" y="541020"/>
            <a:ext cx="305435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493135" y="1670685"/>
            <a:ext cx="237600" cy="237600"/>
          </a:xfrm>
          <a:prstGeom prst="ellipse">
            <a:avLst/>
          </a:prstGeom>
          <a:solidFill>
            <a:srgbClr val="F8DFC2">
              <a:alpha val="22000"/>
            </a:srgbClr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6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245235" y="167068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31315" y="167068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94835" y="167068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028825" y="1670685"/>
            <a:ext cx="237600" cy="237600"/>
          </a:xfrm>
          <a:prstGeom prst="ellipse">
            <a:avLst/>
          </a:prstGeom>
          <a:solidFill>
            <a:srgbClr val="9DC3E6">
              <a:alpha val="18000"/>
            </a:srgbClr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2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390140" y="1670685"/>
            <a:ext cx="237600" cy="237600"/>
          </a:xfrm>
          <a:prstGeom prst="ellipse">
            <a:avLst/>
          </a:prstGeom>
          <a:solidFill>
            <a:srgbClr val="9DC3E6">
              <a:alpha val="18000"/>
            </a:srgbClr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3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29" name="直接箭头连接符 28"/>
          <p:cNvCxnSpPr>
            <a:stCxn id="14" idx="4"/>
            <a:endCxn id="6" idx="0"/>
          </p:cNvCxnSpPr>
          <p:nvPr/>
        </p:nvCxnSpPr>
        <p:spPr>
          <a:xfrm>
            <a:off x="4478655" y="1218565"/>
            <a:ext cx="34925" cy="4521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4"/>
            <a:endCxn id="6" idx="7"/>
          </p:cNvCxnSpPr>
          <p:nvPr/>
        </p:nvCxnSpPr>
        <p:spPr>
          <a:xfrm flipH="1">
            <a:off x="4597400" y="1218565"/>
            <a:ext cx="287020" cy="48704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</p:cNvCxnSpPr>
          <p:nvPr/>
        </p:nvCxnSpPr>
        <p:spPr>
          <a:xfrm flipH="1">
            <a:off x="3700145" y="1183640"/>
            <a:ext cx="1100455" cy="52768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3"/>
          </p:cNvCxnSpPr>
          <p:nvPr/>
        </p:nvCxnSpPr>
        <p:spPr>
          <a:xfrm flipH="1">
            <a:off x="1363980" y="1183640"/>
            <a:ext cx="337185" cy="48704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7"/>
            <a:endCxn id="10" idx="3"/>
          </p:cNvCxnSpPr>
          <p:nvPr/>
        </p:nvCxnSpPr>
        <p:spPr>
          <a:xfrm flipV="1">
            <a:off x="1447800" y="1183640"/>
            <a:ext cx="726440" cy="52197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765675" y="167068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9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37" name="直接箭头连接符 36"/>
          <p:cNvCxnSpPr>
            <a:stCxn id="14" idx="5"/>
            <a:endCxn id="36" idx="0"/>
          </p:cNvCxnSpPr>
          <p:nvPr/>
        </p:nvCxnSpPr>
        <p:spPr>
          <a:xfrm>
            <a:off x="4562475" y="1183640"/>
            <a:ext cx="321945" cy="48704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5" idx="3"/>
            <a:endCxn id="21" idx="0"/>
          </p:cNvCxnSpPr>
          <p:nvPr/>
        </p:nvCxnSpPr>
        <p:spPr>
          <a:xfrm flipH="1">
            <a:off x="2147570" y="1183640"/>
            <a:ext cx="2653030" cy="48704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4"/>
            <a:endCxn id="4" idx="0"/>
          </p:cNvCxnSpPr>
          <p:nvPr/>
        </p:nvCxnSpPr>
        <p:spPr>
          <a:xfrm flipH="1">
            <a:off x="1750060" y="1218565"/>
            <a:ext cx="508000" cy="4521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5" idx="3"/>
            <a:endCxn id="25" idx="7"/>
          </p:cNvCxnSpPr>
          <p:nvPr/>
        </p:nvCxnSpPr>
        <p:spPr>
          <a:xfrm flipH="1">
            <a:off x="2592705" y="1183640"/>
            <a:ext cx="2207895" cy="52197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箭头 4"/>
          <p:cNvSpPr/>
          <p:nvPr/>
        </p:nvSpPr>
        <p:spPr>
          <a:xfrm>
            <a:off x="1029335" y="1711325"/>
            <a:ext cx="165100" cy="1073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65760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  <a:sym typeface="+mn-ea"/>
              </a:rPr>
              <a:t>Worker  2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5290" y="197866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Worker  </a:t>
            </a:r>
            <a:r>
              <a:rPr lang="en-US" altLang="zh-CN" sz="1200" dirty="0">
                <a:effectLst/>
                <a:latin typeface="Times New Roman" panose="02020603050405020304" charset="0"/>
                <a:ea typeface="Verdana" panose="020B0604030504040204" pitchFamily="34" charset="0"/>
                <a:cs typeface="Times New Roman" panose="02020603050405020304" charset="0"/>
              </a:rPr>
              <a:t>1</a:t>
            </a:r>
            <a:endParaRPr lang="en-US" altLang="zh-CN" sz="1200" dirty="0">
              <a:effectLst/>
              <a:latin typeface="Times New Roman" panose="02020603050405020304" charset="0"/>
              <a:ea typeface="Verdana" panose="020B0604030504040204" pitchFamily="34" charset="0"/>
              <a:cs typeface="Times New Roman" panose="0202060305040502030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29230" y="115570"/>
            <a:ext cx="12700" cy="219600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666240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6182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7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47" name="直接箭头连接符 46"/>
          <p:cNvCxnSpPr>
            <a:stCxn id="7" idx="4"/>
            <a:endCxn id="10" idx="0"/>
          </p:cNvCxnSpPr>
          <p:nvPr/>
        </p:nvCxnSpPr>
        <p:spPr>
          <a:xfrm>
            <a:off x="2258060" y="575945"/>
            <a:ext cx="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4"/>
            <a:endCxn id="9" idx="0"/>
          </p:cNvCxnSpPr>
          <p:nvPr/>
        </p:nvCxnSpPr>
        <p:spPr>
          <a:xfrm>
            <a:off x="1784985" y="575945"/>
            <a:ext cx="0" cy="40513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55575" y="1751330"/>
            <a:ext cx="227965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0320" y="400050"/>
            <a:ext cx="77470" cy="65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6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2420" y="297180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Target Vertices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9565" y="93916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1-hop 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2420" y="1632585"/>
            <a:ext cx="488950" cy="227330"/>
          </a:xfrm>
          <a:prstGeom prst="rect">
            <a:avLst/>
          </a:prstGeom>
        </p:spPr>
        <p:txBody>
          <a:bodyPr wrap="none">
            <a:noAutofit/>
          </a:bodyPr>
          <a:p>
            <a:pPr algn="ctr"/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</a:rPr>
              <a:t>2-hop </a:t>
            </a:r>
            <a:r>
              <a:rPr lang="en-US" altLang="zh-CN" sz="1000" dirty="0">
                <a:effectLst/>
                <a:latin typeface="Calibri" panose="020F0502020204030204" charset="0"/>
                <a:ea typeface="Verdana" panose="020B0604030504040204" pitchFamily="34" charset="0"/>
                <a:cs typeface="Calibri" panose="020F0502020204030204" charset="0"/>
                <a:sym typeface="+mn-ea"/>
              </a:rPr>
              <a:t>neighbors</a:t>
            </a:r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  <a:p>
            <a:pPr algn="ctr"/>
            <a:endParaRPr lang="en-US" altLang="zh-CN" sz="1000" dirty="0">
              <a:effectLst/>
              <a:latin typeface="Calibri" panose="020F0502020204030204" charset="0"/>
              <a:ea typeface="Verdana" panose="020B0604030504040204" pitchFamily="34" charset="0"/>
              <a:cs typeface="Calibri" panose="020F050202020403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39315" y="33845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00830" y="33845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66240" y="98107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39315" y="98107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18230" y="96964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00830" y="979170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9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24" name="直接箭头连接符 23"/>
          <p:cNvCxnSpPr>
            <a:stCxn id="41" idx="4"/>
            <a:endCxn id="14" idx="0"/>
          </p:cNvCxnSpPr>
          <p:nvPr/>
        </p:nvCxnSpPr>
        <p:spPr>
          <a:xfrm>
            <a:off x="3736975" y="575945"/>
            <a:ext cx="0" cy="39370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4"/>
            <a:endCxn id="15" idx="0"/>
          </p:cNvCxnSpPr>
          <p:nvPr/>
        </p:nvCxnSpPr>
        <p:spPr>
          <a:xfrm>
            <a:off x="4219575" y="575945"/>
            <a:ext cx="0" cy="40322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3"/>
            <a:endCxn id="14" idx="7"/>
          </p:cNvCxnSpPr>
          <p:nvPr/>
        </p:nvCxnSpPr>
        <p:spPr>
          <a:xfrm flipH="1">
            <a:off x="3820795" y="541020"/>
            <a:ext cx="314960" cy="4635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9" idx="7"/>
          </p:cNvCxnSpPr>
          <p:nvPr/>
        </p:nvCxnSpPr>
        <p:spPr>
          <a:xfrm flipH="1">
            <a:off x="1868805" y="541020"/>
            <a:ext cx="305435" cy="4749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666240" y="167068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0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39315" y="1670685"/>
            <a:ext cx="237600" cy="237600"/>
          </a:xfrm>
          <a:prstGeom prst="ellipse">
            <a:avLst/>
          </a:prstGeom>
          <a:solidFill>
            <a:srgbClr val="9DC3E6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1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18230" y="167068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8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29" name="直接箭头连接符 28"/>
          <p:cNvCxnSpPr>
            <a:stCxn id="14" idx="4"/>
            <a:endCxn id="6" idx="0"/>
          </p:cNvCxnSpPr>
          <p:nvPr/>
        </p:nvCxnSpPr>
        <p:spPr>
          <a:xfrm>
            <a:off x="3736975" y="1207135"/>
            <a:ext cx="0" cy="46355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3"/>
            <a:endCxn id="6" idx="7"/>
          </p:cNvCxnSpPr>
          <p:nvPr/>
        </p:nvCxnSpPr>
        <p:spPr>
          <a:xfrm flipH="1">
            <a:off x="3820795" y="1181735"/>
            <a:ext cx="314960" cy="52387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4"/>
            <a:endCxn id="3" idx="0"/>
          </p:cNvCxnSpPr>
          <p:nvPr/>
        </p:nvCxnSpPr>
        <p:spPr>
          <a:xfrm>
            <a:off x="1784985" y="1218565"/>
            <a:ext cx="0" cy="4521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7"/>
            <a:endCxn id="10" idx="3"/>
          </p:cNvCxnSpPr>
          <p:nvPr/>
        </p:nvCxnSpPr>
        <p:spPr>
          <a:xfrm flipV="1">
            <a:off x="1868805" y="1183640"/>
            <a:ext cx="305435" cy="52197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113530" y="1670685"/>
            <a:ext cx="237600" cy="237600"/>
          </a:xfrm>
          <a:prstGeom prst="ellipse">
            <a:avLst/>
          </a:prstGeom>
          <a:solidFill>
            <a:srgbClr val="F8DFC2"/>
          </a:solidFill>
          <a:ln w="31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dirty="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9</a:t>
            </a:r>
            <a:endParaRPr lang="en-US" altLang="zh-CN" sz="1000" dirty="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cxnSp>
        <p:nvCxnSpPr>
          <p:cNvPr id="37" name="直接箭头连接符 36"/>
          <p:cNvCxnSpPr>
            <a:endCxn id="36" idx="1"/>
          </p:cNvCxnSpPr>
          <p:nvPr/>
        </p:nvCxnSpPr>
        <p:spPr>
          <a:xfrm>
            <a:off x="3813810" y="1183640"/>
            <a:ext cx="334645" cy="52197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0" idx="4"/>
            <a:endCxn id="4" idx="0"/>
          </p:cNvCxnSpPr>
          <p:nvPr/>
        </p:nvCxnSpPr>
        <p:spPr>
          <a:xfrm>
            <a:off x="2258060" y="1218565"/>
            <a:ext cx="0" cy="45212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WI4MzEwYTVkYWM1ZGE3NjFhYTIwZGVhMDk3NTM0YzYifQ=="/>
  <p:tag name="KSO_WPP_MARK_KEY" val="f49923f5-a934-4257-9f10-1373782fed3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WPS 演示</Application>
  <PresentationFormat>宽屏</PresentationFormat>
  <Paragraphs>202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Verdana</vt:lpstr>
      <vt:lpstr>Calibri</vt:lpstr>
      <vt:lpstr>微软雅黑</vt:lpstr>
      <vt:lpstr>Arial Unicode MS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陈朝亿</dc:creator>
  <cp:lastModifiedBy>陈朝亿</cp:lastModifiedBy>
  <cp:revision>1228</cp:revision>
  <dcterms:created xsi:type="dcterms:W3CDTF">2022-04-24T11:49:00Z</dcterms:created>
  <dcterms:modified xsi:type="dcterms:W3CDTF">2023-01-07T07:09:23Z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eyJoZGlkIjoiNWI4MzEwYTVkYWM1ZGE3NjFhYTIwZGVhMDk3NTM0YzYifQ==</vt:lpwstr>
  </property>
  <property fmtid="{D5CDD505-2E9C-101B-9397-08002B2CF9AE}" pid="3" name="ICV">
    <vt:lpwstr>302DA061555440A5905925113F4D2220</vt:lpwstr>
  </property>
  <property fmtid="{D5CDD505-2E9C-101B-9397-08002B2CF9AE}" pid="4" name="KSOProductBuildVer">
    <vt:lpwstr>2052-11.1.0.13703</vt:lpwstr>
  </property>
</Properties>
</file>