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831" r:id="rId3"/>
    <p:sldId id="1832" r:id="rId5"/>
    <p:sldId id="1825" r:id="rId6"/>
    <p:sldId id="1820" r:id="rId7"/>
    <p:sldId id="1822" r:id="rId8"/>
    <p:sldId id="1823" r:id="rId9"/>
    <p:sldId id="1824" r:id="rId10"/>
    <p:sldId id="1816" r:id="rId11"/>
    <p:sldId id="1798" r:id="rId12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84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56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37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7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2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835" indent="0">
              <a:buNone/>
              <a:defRPr sz="2800"/>
            </a:lvl2pPr>
            <a:lvl3pPr marL="915035" indent="0">
              <a:buNone/>
              <a:defRPr sz="2400"/>
            </a:lvl3pPr>
            <a:lvl4pPr marL="1372870" indent="0">
              <a:buNone/>
              <a:defRPr sz="2000"/>
            </a:lvl4pPr>
            <a:lvl5pPr marL="1830705" indent="0">
              <a:buNone/>
              <a:defRPr sz="2000"/>
            </a:lvl5pPr>
            <a:lvl6pPr marL="2287905" indent="0">
              <a:buNone/>
              <a:defRPr sz="2000"/>
            </a:lvl6pPr>
            <a:lvl7pPr marL="2745740" indent="0">
              <a:buNone/>
              <a:defRPr sz="2000"/>
            </a:lvl7pPr>
            <a:lvl8pPr marL="3202940" indent="0">
              <a:buNone/>
              <a:defRPr sz="2000"/>
            </a:lvl8pPr>
            <a:lvl9pPr marL="366077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035" rtl="0">
              <a:defRPr/>
            </a:pPr>
            <a:endParaRPr lang="zh-CN" altLang="en-US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5035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anose="020B0806030902050204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anose="020B0806030902050204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anose="020B0806030902050204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03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070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8134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2204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6268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2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1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3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1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3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7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9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7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29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77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875" y="2873451"/>
            <a:ext cx="4144010" cy="172720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35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5035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严火荣申请：软件工程师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(P5)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5035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anose="020B0806030902050204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35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       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严火荣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       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工程院后端开发处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1991-09-29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福州大学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2015-11-12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最高学历和专业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本科（软件工程）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本岗位任职时间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一年五个月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27050" y="1524000"/>
          <a:ext cx="8787884" cy="3738772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)】</a:t>
                      </a: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2015/12/13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新员工入职培训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2015/1/5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OEC-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在线教育认证项目认证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2017/2/15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初级认证考试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上一年度：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说明：请写出上一年度及前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个月绩效考核结果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月部门优秀员工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735" y="1190625"/>
          <a:ext cx="8754745" cy="455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565"/>
                <a:gridCol w="609600"/>
                <a:gridCol w="7053580"/>
              </a:tblGrid>
              <a:tr h="6604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在组织内部被认为是技术开发类的工程师(Engineer)。熟练掌握技术开发知识及方法论，精通某个特定领域，能够独立完成中小型项目的模块开发工作，或指导中小规模团队（5-10人）完成模块开发工作。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8705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24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工作年限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551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说明：请填写自工作以来的时间总和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至今 ， 网龙网络公司工程院八部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后端软件开发工程师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， 万达信息股份有限公司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  <a:endParaRPr lang="zh-CN" altLang="en-US" sz="2800" dirty="0" smtClean="0">
              <a:latin typeface="+mj-ea"/>
            </a:endParaRP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438150" y="867410"/>
          <a:ext cx="9274175" cy="4552950"/>
        </p:xfrm>
        <a:graphic>
          <a:graphicData uri="http://schemas.openxmlformats.org/drawingml/2006/table">
            <a:tbl>
              <a:tblPr/>
              <a:tblGrid>
                <a:gridCol w="693420"/>
                <a:gridCol w="1301115"/>
                <a:gridCol w="908685"/>
                <a:gridCol w="5551805"/>
                <a:gridCol w="819150"/>
              </a:tblGrid>
              <a:tr h="7245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4513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09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09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调试与优化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编程语言与系统知识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11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测试支持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▲根据自身技能方向填写</a:t>
                      </a:r>
                      <a:endParaRPr kumimoji="0" lang="zh-CN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sp>
        <p:nvSpPr>
          <p:cNvPr id="8196" name="Text Box 48"/>
          <p:cNvSpPr txBox="1">
            <a:spLocks noChangeArrowheads="1"/>
          </p:cNvSpPr>
          <p:nvPr/>
        </p:nvSpPr>
        <p:spPr bwMode="auto">
          <a:xfrm>
            <a:off x="242211" y="5420662"/>
            <a:ext cx="9369631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本职位工作所需专业能力要求，自评专业能力层级，并针对该能力层级要求列举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项个人在网龙任职期间内的关键事件，以证明自己已达到所申请的任职资格专业能力标准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9579" y="283244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t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素质能力</a:t>
            </a:r>
            <a:endParaRPr lang="zh-CN" altLang="en-US" sz="2800" dirty="0" smtClean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341675" y="5407133"/>
            <a:ext cx="8507050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本职位工作所需管理能力要求，自评管理能力层级，并针对该能力层级要求列举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项个人在网龙任职期间内的关键事件，以证明自己已达到所申请的任职资格管理能力标准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383540" y="1292860"/>
          <a:ext cx="9046210" cy="3775075"/>
        </p:xfrm>
        <a:graphic>
          <a:graphicData uri="http://schemas.openxmlformats.org/drawingml/2006/table">
            <a:tbl>
              <a:tblPr/>
              <a:tblGrid>
                <a:gridCol w="681355"/>
                <a:gridCol w="954405"/>
                <a:gridCol w="1080135"/>
                <a:gridCol w="5210175"/>
                <a:gridCol w="1120140"/>
              </a:tblGrid>
              <a:tr h="7270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54038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合作精神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87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 vMerge="1"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价值判断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主动提升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职涯规划</a:t>
            </a:r>
            <a:endParaRPr lang="zh-CN" altLang="en-US" sz="2800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：架构师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：高级软件工程师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近期规划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：熟读各个框架的源码，了解技术的深度，提升自己在设计和架构上的能力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演示</Application>
  <PresentationFormat>自定义</PresentationFormat>
  <Paragraphs>261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Impact</vt:lpstr>
      <vt:lpstr>微软雅黑</vt:lpstr>
      <vt:lpstr>幼圆</vt:lpstr>
      <vt:lpstr>Times New Roman</vt:lpstr>
      <vt:lpstr>Aharoni</vt:lpstr>
      <vt:lpstr>1_Office 主题​​</vt:lpstr>
      <vt:lpstr>PowerPoint 演示文稿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专业陈述-素质能力</vt:lpstr>
      <vt:lpstr>职涯规划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YHR</cp:lastModifiedBy>
  <cp:revision>2501</cp:revision>
  <dcterms:created xsi:type="dcterms:W3CDTF">2003-04-16T07:50:00Z</dcterms:created>
  <dcterms:modified xsi:type="dcterms:W3CDTF">2017-04-06T15:01:10Z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