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6"/>
  </p:notesMasterIdLst>
  <p:handoutMasterIdLst>
    <p:handoutMasterId r:id="rId7"/>
  </p:handoutMasterIdLst>
  <p:sldIdLst>
    <p:sldId id="1780" r:id="rId3"/>
    <p:sldId id="1832" r:id="rId4"/>
    <p:sldId id="1830" r:id="rId5"/>
  </p:sldIdLst>
  <p:sldSz cx="9906000" cy="6858000" type="A4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008080"/>
    <a:srgbClr val="006666"/>
    <a:srgbClr val="FF99CC"/>
    <a:srgbClr val="FFCC66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 autoAdjust="0"/>
    <p:restoredTop sz="99672" autoAdjust="0"/>
  </p:normalViewPr>
  <p:slideViewPr>
    <p:cSldViewPr snapToGrid="0">
      <p:cViewPr>
        <p:scale>
          <a:sx n="100" d="100"/>
          <a:sy n="100" d="100"/>
        </p:scale>
        <p:origin x="330" y="648"/>
      </p:cViewPr>
      <p:guideLst>
        <p:guide orient="horz" pos="486"/>
        <p:guide pos="3117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902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2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692150"/>
            <a:ext cx="493395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0234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41E5B-61B2-47DB-9BBC-B492E59E8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752B-EC5E-48C2-AA23-2F5A9B830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30437" cy="6045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542088" cy="6045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3F88B-82B4-4EB3-BE6F-C466842CED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9675" y="1108075"/>
            <a:ext cx="4381500" cy="2528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9675" y="3789363"/>
            <a:ext cx="4381500" cy="25304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AC87-D3A5-4E95-B963-E076CC3AD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6D12F-1825-4058-A7FB-69399E974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F7CDA-FA9A-4B3F-9C7F-B0E1F245E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9924C-517E-47F1-A9A2-FB8E42B88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E13A9-9859-44F9-9402-F10E33434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43C76-2E11-4AE2-8BDC-79DA3B6AA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C7121-B39E-48EE-BBC3-906E2610C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AF73-4BFD-4A81-A7E4-4FFDC682C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84F4C-5F6F-4502-8782-8436DA30D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E8BE4-AEF7-468A-9D1D-B070CB6005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370BD-C322-41B1-8DB1-82D20FDD0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10D9E-9014-422B-ABF6-5BB7380AA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F7704-09CB-4E6F-B729-26A88E350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02BFD-9739-45A1-9BE1-945BBBF228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21531-191B-4E50-9509-9DE66AC5C7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79D5-DCAB-4A15-93DA-E6F6A6D0D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43886-EF77-49D7-AC28-58660E24A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CE459-9CC9-4240-BAFD-665BE55CD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E4A64-527B-45AA-9828-DB21397BDE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3C357-C523-4E1D-BC59-B83D2224B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108075"/>
            <a:ext cx="8915400" cy="5211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884238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0788" y="6492875"/>
            <a:ext cx="5715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464C34E-A966-4E86-B47D-0986BD8B5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13"/>
          <p:cNvSpPr>
            <a:spLocks noChangeShapeType="1"/>
          </p:cNvSpPr>
          <p:nvPr userDrawn="1"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Rectangle 1029"/>
          <p:cNvSpPr>
            <a:spLocks noChangeArrowheads="1"/>
          </p:cNvSpPr>
          <p:nvPr userDrawn="1"/>
        </p:nvSpPr>
        <p:spPr bwMode="auto">
          <a:xfrm>
            <a:off x="4114800" y="3114675"/>
            <a:ext cx="9906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24750" y="38100"/>
            <a:ext cx="2324100" cy="61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Clr>
          <a:srgbClr val="3F6985"/>
        </a:buClr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50850" indent="635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+mn-ea"/>
        </a:defRPr>
      </a:lvl2pPr>
      <a:lvl3pPr marL="900113" indent="14288" algn="l" rtl="0" eaLnBrk="0" fontAlgn="base" hangingPunct="0">
        <a:lnSpc>
          <a:spcPct val="115000"/>
        </a:lnSpc>
        <a:spcBef>
          <a:spcPct val="1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47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E4B3267-144C-47DB-A0D8-B61632F28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352425" y="192088"/>
            <a:ext cx="8915400" cy="592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二、专业陈述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价值贡献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0244" name="标题 1"/>
          <p:cNvSpPr>
            <a:spLocks/>
          </p:cNvSpPr>
          <p:nvPr/>
        </p:nvSpPr>
        <p:spPr bwMode="auto">
          <a:xfrm>
            <a:off x="408300" y="6526213"/>
            <a:ext cx="69818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200" b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备注：</a:t>
            </a:r>
            <a:r>
              <a:rPr lang="zh-CN" altLang="en-US" sz="12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此页不足填写可自行加页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1262" y="1108911"/>
          <a:ext cx="8894619" cy="509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08"/>
                <a:gridCol w="688769"/>
                <a:gridCol w="4085112"/>
                <a:gridCol w="2921330"/>
              </a:tblGrid>
              <a:tr h="2686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所在项目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承担角色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关键事件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（体现工作亮点、突出技能）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项目线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技术线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突出贡献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140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共享平台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-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弹性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web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独立负责</a:t>
                      </a:r>
                    </a:p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、开发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saltstack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远程执行和配置管理功能；</a:t>
                      </a:r>
                    </a:p>
                    <a:p>
                      <a:pPr algn="l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、开发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saltstack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故障日志系统；</a:t>
                      </a:r>
                    </a:p>
                    <a:p>
                      <a:pPr algn="l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3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、开发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saltstack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应用服务管理接口和自定义域名管理接口。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、改变传统基础资源管理，实现简单，轻松，灵活管理方式；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、改善多系统日志查询方便，实现一个界面，多点查询汇总等功效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;</a:t>
                      </a:r>
                    </a:p>
                    <a:p>
                      <a:pPr algn="l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3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、优化开发者对资源的管理接口；</a:t>
                      </a:r>
                    </a:p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6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学生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PAD-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桌面</a:t>
                      </a:r>
                    </a:p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负责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、桌面应用库的设计和开发；</a:t>
                      </a:r>
                    </a:p>
                    <a:p>
                      <a:pPr algn="l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、桌面回收站的设计和开发；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、提高用户在应用库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ui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体验；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、为用户提供多渠道回收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app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用户；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00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cap="all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用户标签系统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负责</a:t>
                      </a:r>
                    </a:p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、设计多平台，多应用的采集架构；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、开发根据业务场景和数据挖掘技术，定时和批量为各个平台打标签，再分发给平台和应用；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、为各个平台设计系统权限菜单，可以自动生成权限菜单；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、采集架构设计，大大提高系统人员对接各方面数据；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、通过设计场景，实现简单、快速为用户打标签；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、根据不同平台自动化生成对应权限菜单，减少不必要功能开发；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352425" y="192088"/>
            <a:ext cx="8915400" cy="592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二、专业陈述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技能展现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0243" name="文本占位符 4"/>
          <p:cNvSpPr>
            <a:spLocks noGrp="1"/>
          </p:cNvSpPr>
          <p:nvPr>
            <p:ph type="body" sz="half" idx="1"/>
          </p:nvPr>
        </p:nvSpPr>
        <p:spPr>
          <a:xfrm>
            <a:off x="427038" y="1096963"/>
            <a:ext cx="9180512" cy="5211762"/>
          </a:xfrm>
        </p:spPr>
        <p:txBody>
          <a:bodyPr/>
          <a:lstStyle/>
          <a:p>
            <a:r>
              <a:rPr lang="zh-CN" altLang="en-US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项目：共享平台</a:t>
            </a:r>
            <a:r>
              <a:rPr lang="en-US" altLang="zh-CN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弹性</a:t>
            </a:r>
            <a:r>
              <a:rPr lang="en-US" altLang="zh-CN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web			</a:t>
            </a:r>
            <a:r>
              <a:rPr lang="zh-CN" altLang="en-US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事件：</a:t>
            </a:r>
            <a:r>
              <a:rPr lang="en-US" altLang="zh-CN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salt</a:t>
            </a:r>
            <a:r>
              <a:rPr lang="zh-CN" altLang="en-US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模块干扰问题</a:t>
            </a:r>
            <a:endParaRPr lang="en-US" altLang="zh-CN" sz="1600" dirty="0" smtClean="0">
              <a:solidFill>
                <a:srgbClr val="006666"/>
              </a:solidFill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en-US" altLang="zh-CN" sz="1600" b="0" kern="1200" dirty="0" smtClean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1600" b="0" kern="1200" dirty="0" smtClean="0">
                <a:latin typeface="黑体" pitchFamily="2" charset="-122"/>
                <a:ea typeface="黑体" pitchFamily="2" charset="-122"/>
              </a:rPr>
              <a:t>在处理各个团队</a:t>
            </a:r>
            <a:r>
              <a:rPr lang="en-US" altLang="zh-CN" sz="1600" b="0" kern="1200" dirty="0" smtClean="0">
                <a:latin typeface="黑体" pitchFamily="2" charset="-122"/>
                <a:ea typeface="黑体" pitchFamily="2" charset="-122"/>
              </a:rPr>
              <a:t>salt</a:t>
            </a:r>
            <a:r>
              <a:rPr lang="zh-CN" altLang="en-US" sz="1600" b="0" kern="1200" dirty="0" smtClean="0">
                <a:latin typeface="黑体" pitchFamily="2" charset="-122"/>
                <a:ea typeface="黑体" pitchFamily="2" charset="-122"/>
              </a:rPr>
              <a:t>模块干扰中，观察到依赖模块相互影响，通过与其他团队负责人沟通了解，发现问题是在启动加载服务时，依赖包找不到，服务启动失败。综合分析各个团队使用依赖包情况，提出为各个团队建立生产环境的分支隔离模块建议。被采纳，避免各自模块互相干扰，提高</a:t>
            </a:r>
            <a:r>
              <a:rPr lang="en-US" altLang="zh-CN" sz="1600" b="0" kern="1200" dirty="0" smtClean="0">
                <a:latin typeface="黑体" pitchFamily="2" charset="-122"/>
                <a:ea typeface="黑体" pitchFamily="2" charset="-122"/>
              </a:rPr>
              <a:t>salt</a:t>
            </a:r>
            <a:r>
              <a:rPr lang="zh-CN" altLang="en-US" sz="1600" b="0" kern="1200" dirty="0" smtClean="0">
                <a:latin typeface="黑体" pitchFamily="2" charset="-122"/>
                <a:ea typeface="黑体" pitchFamily="2" charset="-122"/>
              </a:rPr>
              <a:t>服务启动稳定性。</a:t>
            </a:r>
            <a:endParaRPr lang="en-US" altLang="zh-CN" sz="1600" b="0" kern="1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项目：学生</a:t>
            </a:r>
            <a:r>
              <a:rPr lang="en-US" altLang="zh-CN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PAD-</a:t>
            </a:r>
            <a:r>
              <a:rPr lang="zh-CN" altLang="en-US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桌面</a:t>
            </a:r>
            <a:r>
              <a:rPr lang="en-US" altLang="zh-CN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			</a:t>
            </a:r>
            <a:r>
              <a:rPr lang="zh-CN" altLang="en-US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事件：分析桌面系统架构问题</a:t>
            </a:r>
            <a:endParaRPr lang="en-US" altLang="zh-CN" sz="1600" dirty="0" smtClean="0">
              <a:solidFill>
                <a:srgbClr val="006666"/>
              </a:solidFill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en-US" altLang="zh-CN" sz="1600" b="0" kern="1200" dirty="0" smtClean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1600" b="0" kern="1200" dirty="0" smtClean="0">
                <a:latin typeface="黑体" pitchFamily="2" charset="-122"/>
                <a:ea typeface="黑体" pitchFamily="2" charset="-122"/>
              </a:rPr>
              <a:t>在处理分析桌面系统架构中，观察到桌面各个模块关系复杂，通过与团队沟通讨论，发现系统模块调用关系先前没有统一规划问题。综合分析各个系统模块依赖情况，提出：首先通过逆向工程技术，自动生成</a:t>
            </a:r>
            <a:r>
              <a:rPr lang="en-US" altLang="zh-CN" sz="1600" b="0" kern="1200" dirty="0" smtClean="0">
                <a:latin typeface="黑体" pitchFamily="2" charset="-122"/>
                <a:ea typeface="黑体" pitchFamily="2" charset="-122"/>
              </a:rPr>
              <a:t>UML</a:t>
            </a:r>
            <a:r>
              <a:rPr lang="zh-CN" altLang="en-US" sz="1600" b="0" kern="1200" dirty="0" smtClean="0">
                <a:latin typeface="黑体" pitchFamily="2" charset="-122"/>
                <a:ea typeface="黑体" pitchFamily="2" charset="-122"/>
              </a:rPr>
              <a:t>架构图；其次统一规划分层结构，各个层级规定职责范围等建议。被采纳，重新改造了系统模块依赖关系，使系统底层逻辑架构清晰明了。</a:t>
            </a:r>
            <a:endParaRPr lang="en-US" altLang="zh-CN" sz="1600" b="0" kern="1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项目：用户标签系统</a:t>
            </a:r>
            <a:r>
              <a:rPr lang="en-US" altLang="zh-CN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			</a:t>
            </a:r>
            <a:r>
              <a:rPr lang="zh-CN" altLang="en-US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事件：提高工作质量</a:t>
            </a:r>
            <a:endParaRPr lang="en-US" altLang="zh-CN" sz="1600" dirty="0" smtClean="0">
              <a:solidFill>
                <a:srgbClr val="006666"/>
              </a:solidFill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rgbClr val="006666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 sz="1600" b="0" kern="12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1600" b="0" kern="1200" dirty="0" smtClean="0">
                <a:latin typeface="黑体" pitchFamily="2" charset="-122"/>
                <a:ea typeface="黑体" pitchFamily="2" charset="-122"/>
              </a:rPr>
              <a:t>在接受主程分配具体任务时，观察到完成任务风险很大，通过与团队沟通讨论，发现任务都是独自负责，独自思考解决方案，大家也很少主动需求帮助。综合分析各个组员的情况，提出建立主负责人和从负责人，发挥团队力量，两个负责人共同讨论解决方案的建议。被采纳，降低工作风险，提高工作质量。</a:t>
            </a:r>
            <a:endParaRPr lang="en-US" altLang="zh-CN" sz="1600" b="0" kern="1200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endParaRPr lang="zh-CN" altLang="en-US" sz="1600" b="0" kern="1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4" name="标题 1"/>
          <p:cNvSpPr>
            <a:spLocks/>
          </p:cNvSpPr>
          <p:nvPr/>
        </p:nvSpPr>
        <p:spPr bwMode="auto">
          <a:xfrm>
            <a:off x="527050" y="6526213"/>
            <a:ext cx="69818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200" b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备注：</a:t>
            </a:r>
            <a:r>
              <a:rPr lang="zh-CN" altLang="en-US" sz="12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此页不足填写可自行加页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79425" y="227013"/>
            <a:ext cx="8915400" cy="592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三、综合</a:t>
            </a:r>
            <a:r>
              <a:rPr lang="zh-CN" altLang="en-US" sz="28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自</a:t>
            </a:r>
            <a:r>
              <a:rPr lang="zh-CN" altLang="en-US" sz="28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评</a:t>
            </a:r>
            <a:r>
              <a:rPr lang="en-US" altLang="zh-CN" sz="2800" b="0" kern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职业</a:t>
            </a:r>
            <a:r>
              <a:rPr lang="zh-CN" altLang="en-US" sz="28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生涯规划</a:t>
            </a:r>
            <a:endParaRPr lang="zh-CN" altLang="en-US" sz="2800" b="0" kern="0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30200" y="1049338"/>
            <a:ext cx="8326438" cy="4999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长远规划：</a:t>
            </a:r>
            <a:r>
              <a:rPr lang="en-US" altLang="zh-CN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年以上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0" dirty="0" smtClean="0">
                <a:latin typeface="黑体" pitchFamily="2" charset="-122"/>
                <a:ea typeface="黑体" pitchFamily="2" charset="-122"/>
              </a:rPr>
              <a:t>   达到</a:t>
            </a:r>
            <a:r>
              <a:rPr lang="zh-CN" altLang="en-US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咨询师</a:t>
            </a:r>
            <a:r>
              <a:rPr lang="zh-CN" altLang="en-US" sz="2000" b="0" dirty="0" smtClean="0">
                <a:latin typeface="黑体" pitchFamily="2" charset="-122"/>
                <a:ea typeface="黑体" pitchFamily="2" charset="-122"/>
              </a:rPr>
              <a:t>角色要求，在开源领域和系统架构设计有所建树。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中期规划：</a:t>
            </a:r>
            <a:r>
              <a:rPr lang="en-US" altLang="zh-CN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2-3</a:t>
            </a:r>
            <a:r>
              <a:rPr lang="zh-CN" altLang="en-US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0" dirty="0" smtClean="0">
                <a:latin typeface="黑体" pitchFamily="2" charset="-122"/>
                <a:ea typeface="黑体" pitchFamily="2" charset="-122"/>
              </a:rPr>
              <a:t>   达到</a:t>
            </a:r>
            <a:r>
              <a:rPr lang="zh-CN" altLang="en-US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架构师</a:t>
            </a:r>
            <a:r>
              <a:rPr lang="zh-CN" altLang="en-US" sz="2000" b="0" dirty="0" smtClean="0">
                <a:latin typeface="黑体" pitchFamily="2" charset="-122"/>
                <a:ea typeface="黑体" pitchFamily="2" charset="-122"/>
              </a:rPr>
              <a:t>水平，提高系统架构能力与项目管理能力，带领团队设计出优秀系统框架。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近期规划：</a:t>
            </a:r>
            <a:r>
              <a:rPr lang="en-US" altLang="zh-CN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0" dirty="0" smtClean="0">
                <a:latin typeface="黑体" pitchFamily="2" charset="-122"/>
                <a:ea typeface="黑体" pitchFamily="2" charset="-122"/>
              </a:rPr>
              <a:t>   提升自己软件架构和系统运维技能，开发出稳健弹性</a:t>
            </a:r>
            <a:r>
              <a:rPr lang="en-US" altLang="zh-CN" sz="2000" b="0" dirty="0" smtClean="0">
                <a:latin typeface="黑体" pitchFamily="2" charset="-122"/>
                <a:ea typeface="黑体" pitchFamily="2" charset="-122"/>
              </a:rPr>
              <a:t>Web</a:t>
            </a:r>
            <a:r>
              <a:rPr lang="zh-CN" altLang="en-US" sz="2000" b="0" dirty="0" smtClean="0">
                <a:latin typeface="黑体" pitchFamily="2" charset="-122"/>
                <a:ea typeface="黑体" pitchFamily="2" charset="-122"/>
              </a:rPr>
              <a:t>框架，更好服务后端资源管理。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黑体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21023</TotalTime>
  <Words>388</Words>
  <Application>Microsoft Office PowerPoint</Application>
  <PresentationFormat>A4 纸张(210x297 毫米)</PresentationFormat>
  <Paragraphs>47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默认设计模板</vt:lpstr>
      <vt:lpstr>自定义设计方案</vt:lpstr>
      <vt:lpstr>二、专业陈述-价值贡献</vt:lpstr>
      <vt:lpstr>二、专业陈述-技能展现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网龙管理部晋升述职PPT</dc:title>
  <dc:creator>Administrator</dc:creator>
  <cp:lastModifiedBy>ND</cp:lastModifiedBy>
  <cp:revision>2649</cp:revision>
  <dcterms:created xsi:type="dcterms:W3CDTF">2003-04-16T07:50:28Z</dcterms:created>
  <dcterms:modified xsi:type="dcterms:W3CDTF">2015-06-24T06:14:47Z</dcterms:modified>
</cp:coreProperties>
</file>