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49" r:id="rId2"/>
  </p:sldMasterIdLst>
  <p:notesMasterIdLst>
    <p:notesMasterId r:id="rId14"/>
  </p:notesMasterIdLst>
  <p:handoutMasterIdLst>
    <p:handoutMasterId r:id="rId15"/>
  </p:handoutMasterIdLst>
  <p:sldIdLst>
    <p:sldId id="256" r:id="rId3"/>
    <p:sldId id="1793" r:id="rId4"/>
    <p:sldId id="1825" r:id="rId5"/>
    <p:sldId id="1822" r:id="rId6"/>
    <p:sldId id="1820" r:id="rId7"/>
    <p:sldId id="1826" r:id="rId8"/>
    <p:sldId id="1827" r:id="rId9"/>
    <p:sldId id="1829" r:id="rId10"/>
    <p:sldId id="1830" r:id="rId11"/>
    <p:sldId id="1816" r:id="rId12"/>
    <p:sldId id="1798" r:id="rId13"/>
  </p:sldIdLst>
  <p:sldSz cx="9906000" cy="6858000" type="A4"/>
  <p:notesSz cx="6858000" cy="9144000"/>
  <p:kinsoku lang="zh-CN" invalStChars="!),.:;?]}、。—ˇ¨〃々～‖…’”〕〉》」』〗】∶！＂＇），．：；？］｀｜｝·" invalEndChars="([{‘“〔〈《「『〖【（［｛．·"/>
  <p:defaultTextStyle>
    <a:defPPr>
      <a:defRPr lang="zh-CN"/>
    </a:defPPr>
    <a:lvl1pPr algn="l" rtl="0" fontAlgn="base">
      <a:spcBef>
        <a:spcPct val="0"/>
      </a:spcBef>
      <a:spcAft>
        <a:spcPct val="0"/>
      </a:spcAft>
      <a:defRPr sz="1400" b="1" kern="1200">
        <a:solidFill>
          <a:schemeClr val="bg1"/>
        </a:solidFill>
        <a:latin typeface="Arial" charset="0"/>
        <a:ea typeface="宋体" charset="-122"/>
        <a:cs typeface="+mn-cs"/>
      </a:defRPr>
    </a:lvl1pPr>
    <a:lvl2pPr marL="457200" algn="l" rtl="0" fontAlgn="base">
      <a:spcBef>
        <a:spcPct val="0"/>
      </a:spcBef>
      <a:spcAft>
        <a:spcPct val="0"/>
      </a:spcAft>
      <a:defRPr sz="1400" b="1" kern="1200">
        <a:solidFill>
          <a:schemeClr val="bg1"/>
        </a:solidFill>
        <a:latin typeface="Arial" charset="0"/>
        <a:ea typeface="宋体" charset="-122"/>
        <a:cs typeface="+mn-cs"/>
      </a:defRPr>
    </a:lvl2pPr>
    <a:lvl3pPr marL="914400" algn="l" rtl="0" fontAlgn="base">
      <a:spcBef>
        <a:spcPct val="0"/>
      </a:spcBef>
      <a:spcAft>
        <a:spcPct val="0"/>
      </a:spcAft>
      <a:defRPr sz="1400" b="1" kern="1200">
        <a:solidFill>
          <a:schemeClr val="bg1"/>
        </a:solidFill>
        <a:latin typeface="Arial" charset="0"/>
        <a:ea typeface="宋体" charset="-122"/>
        <a:cs typeface="+mn-cs"/>
      </a:defRPr>
    </a:lvl3pPr>
    <a:lvl4pPr marL="1371600" algn="l" rtl="0" fontAlgn="base">
      <a:spcBef>
        <a:spcPct val="0"/>
      </a:spcBef>
      <a:spcAft>
        <a:spcPct val="0"/>
      </a:spcAft>
      <a:defRPr sz="1400" b="1" kern="1200">
        <a:solidFill>
          <a:schemeClr val="bg1"/>
        </a:solidFill>
        <a:latin typeface="Arial" charset="0"/>
        <a:ea typeface="宋体" charset="-122"/>
        <a:cs typeface="+mn-cs"/>
      </a:defRPr>
    </a:lvl4pPr>
    <a:lvl5pPr marL="1828800" algn="l" rtl="0" fontAlgn="base">
      <a:spcBef>
        <a:spcPct val="0"/>
      </a:spcBef>
      <a:spcAft>
        <a:spcPct val="0"/>
      </a:spcAft>
      <a:defRPr sz="1400" b="1" kern="1200">
        <a:solidFill>
          <a:schemeClr val="bg1"/>
        </a:solidFill>
        <a:latin typeface="Arial" charset="0"/>
        <a:ea typeface="宋体" charset="-122"/>
        <a:cs typeface="+mn-cs"/>
      </a:defRPr>
    </a:lvl5pPr>
    <a:lvl6pPr marL="2286000" algn="l" defTabSz="914400" rtl="0" eaLnBrk="1" latinLnBrk="0" hangingPunct="1">
      <a:defRPr sz="1400" b="1" kern="1200">
        <a:solidFill>
          <a:schemeClr val="bg1"/>
        </a:solidFill>
        <a:latin typeface="Arial" charset="0"/>
        <a:ea typeface="宋体" charset="-122"/>
        <a:cs typeface="+mn-cs"/>
      </a:defRPr>
    </a:lvl6pPr>
    <a:lvl7pPr marL="2743200" algn="l" defTabSz="914400" rtl="0" eaLnBrk="1" latinLnBrk="0" hangingPunct="1">
      <a:defRPr sz="1400" b="1" kern="1200">
        <a:solidFill>
          <a:schemeClr val="bg1"/>
        </a:solidFill>
        <a:latin typeface="Arial" charset="0"/>
        <a:ea typeface="宋体" charset="-122"/>
        <a:cs typeface="+mn-cs"/>
      </a:defRPr>
    </a:lvl7pPr>
    <a:lvl8pPr marL="3200400" algn="l" defTabSz="914400" rtl="0" eaLnBrk="1" latinLnBrk="0" hangingPunct="1">
      <a:defRPr sz="1400" b="1" kern="1200">
        <a:solidFill>
          <a:schemeClr val="bg1"/>
        </a:solidFill>
        <a:latin typeface="Arial" charset="0"/>
        <a:ea typeface="宋体" charset="-122"/>
        <a:cs typeface="+mn-cs"/>
      </a:defRPr>
    </a:lvl8pPr>
    <a:lvl9pPr marL="3657600" algn="l" defTabSz="914400" rtl="0" eaLnBrk="1" latinLnBrk="0" hangingPunct="1">
      <a:defRPr sz="1400" b="1" kern="1200">
        <a:solidFill>
          <a:schemeClr val="bg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0000"/>
    <a:srgbClr val="FFFF66"/>
    <a:srgbClr val="008080"/>
    <a:srgbClr val="006666"/>
    <a:srgbClr val="FF99CC"/>
    <a:srgbClr val="FFCC66"/>
    <a:srgbClr val="990000"/>
    <a:srgbClr val="FF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05" autoAdjust="0"/>
    <p:restoredTop sz="99672" autoAdjust="0"/>
  </p:normalViewPr>
  <p:slideViewPr>
    <p:cSldViewPr snapToGrid="0">
      <p:cViewPr>
        <p:scale>
          <a:sx n="100" d="100"/>
          <a:sy n="100" d="100"/>
        </p:scale>
        <p:origin x="-738" y="66"/>
      </p:cViewPr>
      <p:guideLst>
        <p:guide orient="horz" pos="486"/>
        <p:guide pos="3117"/>
        <p:guide pos="31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4" d="100"/>
          <a:sy n="54" d="100"/>
        </p:scale>
        <p:origin x="-1902"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162303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idx="2"/>
          </p:nvPr>
        </p:nvSpPr>
        <p:spPr bwMode="auto">
          <a:xfrm>
            <a:off x="962025" y="692150"/>
            <a:ext cx="4933950" cy="3416300"/>
          </a:xfrm>
          <a:prstGeom prst="rect">
            <a:avLst/>
          </a:prstGeom>
          <a:noFill/>
          <a:ln w="12700">
            <a:solidFill>
              <a:srgbClr val="000000"/>
            </a:solidFill>
            <a:miter lim="800000"/>
            <a:headEnd/>
            <a:tailEnd/>
          </a:ln>
        </p:spPr>
      </p:sp>
      <p:sp>
        <p:nvSpPr>
          <p:cNvPr id="2051" name="Rectangle 3"/>
          <p:cNvSpPr>
            <a:spLocks noGrp="1" noChangeArrowheads="1"/>
          </p:cNvSpPr>
          <p:nvPr>
            <p:ph type="body" sz="quarter" idx="3"/>
          </p:nvPr>
        </p:nvSpPr>
        <p:spPr bwMode="auto">
          <a:xfrm>
            <a:off x="685800" y="4343400"/>
            <a:ext cx="54864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Tree>
    <p:extLst>
      <p:ext uri="{BB962C8B-B14F-4D97-AF65-F5344CB8AC3E}">
        <p14:creationId xmlns="" xmlns:p14="http://schemas.microsoft.com/office/powerpoint/2010/main" val="9637475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884613" y="0"/>
            <a:ext cx="2971800" cy="457200"/>
          </a:xfrm>
          <a:prstGeom prst="rect">
            <a:avLst/>
          </a:prstGeom>
          <a:noFill/>
          <a:ln w="12700">
            <a:noFill/>
            <a:miter lim="800000"/>
            <a:headEnd/>
            <a:tailEnd/>
          </a:ln>
        </p:spPr>
        <p:txBody>
          <a:bodyPr wrap="none" anchor="ctr"/>
          <a:lstStyle/>
          <a:p>
            <a:pPr algn="ctr" eaLnBrk="0" hangingPunct="0"/>
            <a:endParaRPr lang="zh-CN" altLang="en-US"/>
          </a:p>
        </p:txBody>
      </p:sp>
      <p:sp>
        <p:nvSpPr>
          <p:cNvPr id="18435" name="Rectangle 3"/>
          <p:cNvSpPr>
            <a:spLocks noChangeArrowheads="1"/>
          </p:cNvSpPr>
          <p:nvPr/>
        </p:nvSpPr>
        <p:spPr bwMode="auto">
          <a:xfrm>
            <a:off x="3884613" y="8685213"/>
            <a:ext cx="2971800" cy="457200"/>
          </a:xfrm>
          <a:prstGeom prst="rect">
            <a:avLst/>
          </a:prstGeom>
          <a:noFill/>
          <a:ln w="12700">
            <a:noFill/>
            <a:miter lim="800000"/>
            <a:headEnd/>
            <a:tailEnd/>
          </a:ln>
        </p:spPr>
        <p:txBody>
          <a:bodyPr lIns="90488" tIns="44450" rIns="90488" bIns="44450" anchor="b"/>
          <a:lstStyle/>
          <a:p>
            <a:pPr algn="r" eaLnBrk="0" hangingPunct="0"/>
            <a:r>
              <a:rPr lang="en-US" altLang="zh-CN" sz="1200" b="0">
                <a:solidFill>
                  <a:schemeClr val="tx1"/>
                </a:solidFill>
              </a:rPr>
              <a:t>0</a:t>
            </a:r>
          </a:p>
        </p:txBody>
      </p:sp>
      <p:sp>
        <p:nvSpPr>
          <p:cNvPr id="18436" name="Rectangle 4"/>
          <p:cNvSpPr>
            <a:spLocks noChangeArrowheads="1"/>
          </p:cNvSpPr>
          <p:nvPr/>
        </p:nvSpPr>
        <p:spPr bwMode="auto">
          <a:xfrm>
            <a:off x="0" y="8685213"/>
            <a:ext cx="2971800" cy="457200"/>
          </a:xfrm>
          <a:prstGeom prst="rect">
            <a:avLst/>
          </a:prstGeom>
          <a:noFill/>
          <a:ln w="12700">
            <a:noFill/>
            <a:miter lim="800000"/>
            <a:headEnd/>
            <a:tailEnd/>
          </a:ln>
        </p:spPr>
        <p:txBody>
          <a:bodyPr wrap="none" anchor="ctr"/>
          <a:lstStyle/>
          <a:p>
            <a:pPr algn="ctr" eaLnBrk="0" hangingPunct="0"/>
            <a:endParaRPr lang="zh-CN" altLang="en-US"/>
          </a:p>
        </p:txBody>
      </p:sp>
      <p:sp>
        <p:nvSpPr>
          <p:cNvPr id="18437"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pPr algn="ctr" eaLnBrk="0" hangingPunct="0"/>
            <a:endParaRPr lang="zh-CN" altLang="en-US"/>
          </a:p>
        </p:txBody>
      </p:sp>
      <p:sp>
        <p:nvSpPr>
          <p:cNvPr id="18438" name="Rectangle 6"/>
          <p:cNvSpPr>
            <a:spLocks noGrp="1" noRot="1" noChangeAspect="1" noChangeArrowheads="1" noTextEdit="1"/>
          </p:cNvSpPr>
          <p:nvPr>
            <p:ph type="sldImg"/>
          </p:nvPr>
        </p:nvSpPr>
        <p:spPr>
          <a:ln cap="flat"/>
        </p:spPr>
      </p:sp>
      <p:sp>
        <p:nvSpPr>
          <p:cNvPr id="18439" name="Rectangle 7"/>
          <p:cNvSpPr>
            <a:spLocks noGrp="1" noChangeArrowheads="1"/>
          </p:cNvSpPr>
          <p:nvPr>
            <p:ph type="body" idx="1"/>
          </p:nvPr>
        </p:nvSpPr>
        <p:spPr>
          <a:noFill/>
          <a:ln w="9525"/>
        </p:spPr>
        <p:txBody>
          <a:bodyPr/>
          <a:lstStyle/>
          <a:p>
            <a:pPr eaLnBrk="1" hangingPunct="1"/>
            <a:endParaRPr lang="zh-CN" altLang="zh-CN" smtClean="0">
              <a:latin typeface="宋体" charset="-122"/>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CCE41E5B-61B2-47DB-9BBC-B492E59E813B}"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3FC3752B-EC5E-48C2-AA23-2F5A9B830A70}"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0263" y="274638"/>
            <a:ext cx="2230437" cy="60452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85775" y="274638"/>
            <a:ext cx="6542088" cy="6045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B6E3F88B-82B4-4EB3-BE6F-C466842CEDE3}"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85775" y="1108075"/>
            <a:ext cx="4381500" cy="52117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019675" y="1108075"/>
            <a:ext cx="4381500" cy="25288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019675" y="3789363"/>
            <a:ext cx="4381500" cy="25304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2"/>
          <p:cNvSpPr>
            <a:spLocks noGrp="1" noChangeArrowheads="1"/>
          </p:cNvSpPr>
          <p:nvPr>
            <p:ph type="sldNum" sz="quarter" idx="10"/>
          </p:nvPr>
        </p:nvSpPr>
        <p:spPr>
          <a:ln/>
        </p:spPr>
        <p:txBody>
          <a:bodyPr/>
          <a:lstStyle>
            <a:lvl1pPr>
              <a:defRPr/>
            </a:lvl1pPr>
          </a:lstStyle>
          <a:p>
            <a:pPr>
              <a:defRPr/>
            </a:pPr>
            <a:fld id="{C75DAC87-D3A5-4E95-B963-E076CC3ADEA5}"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85775" y="1108075"/>
            <a:ext cx="4381500" cy="52117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19675" y="1108075"/>
            <a:ext cx="4381500" cy="52117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sldNum" sz="quarter" idx="10"/>
          </p:nvPr>
        </p:nvSpPr>
        <p:spPr>
          <a:ln/>
        </p:spPr>
        <p:txBody>
          <a:bodyPr/>
          <a:lstStyle>
            <a:lvl1pPr>
              <a:defRPr/>
            </a:lvl1pPr>
          </a:lstStyle>
          <a:p>
            <a:pPr>
              <a:defRPr/>
            </a:pPr>
            <a:fld id="{BBF8ECC8-F017-48FD-B788-2E99C5290340}"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7B6D12F-1825-4058-A7FB-69399E974070}"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A4F7CDA-FA9A-4B3F-9C7F-B0E1F245E7F5}" type="slidenum">
              <a:rPr lang="en-US" altLang="zh-CN"/>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309924C-517E-47F1-A9A2-FB8E42B884BD}" type="slidenum">
              <a:rPr lang="en-US" altLang="zh-CN"/>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5CE13A9-9859-44F9-9402-F10E334340EC}" type="slidenum">
              <a:rPr lang="en-US" altLang="zh-CN"/>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7E243C76-2E11-4AE2-8BDC-79DA3B6AA037}" type="slidenum">
              <a:rPr lang="en-US" altLang="zh-CN"/>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154C7121-B39E-48EE-BBC3-906E2610CB46}"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F29AAF73-4BFD-4A81-A7E4-4FFDC682C749}" type="slidenum">
              <a:rPr lang="en-US" altLang="zh-CN"/>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38784F4C-5F6F-4502-8782-8436DA30D793}" type="slidenum">
              <a:rPr lang="en-US" altLang="zh-CN"/>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BEE8BE4-AEF7-468A-9D1D-B070CB600597}" type="slidenum">
              <a:rPr lang="en-US" altLang="zh-CN"/>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95370BD-C322-41B1-8DB1-82D20FDD0919}" type="slidenum">
              <a:rPr lang="en-US" altLang="zh-CN"/>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DC10D9E-9014-422B-ABF6-5BB7380AAA19}" type="slidenum">
              <a:rPr lang="en-US" altLang="zh-CN"/>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4638"/>
            <a:ext cx="22288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4638"/>
            <a:ext cx="65341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5BF7704-09CB-4E6F-B729-26A88E350A9B}"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2"/>
          <p:cNvSpPr>
            <a:spLocks noGrp="1" noChangeArrowheads="1"/>
          </p:cNvSpPr>
          <p:nvPr>
            <p:ph type="sldNum" sz="quarter" idx="10"/>
          </p:nvPr>
        </p:nvSpPr>
        <p:spPr>
          <a:ln/>
        </p:spPr>
        <p:txBody>
          <a:bodyPr/>
          <a:lstStyle>
            <a:lvl1pPr>
              <a:defRPr/>
            </a:lvl1pPr>
          </a:lstStyle>
          <a:p>
            <a:pPr>
              <a:defRPr/>
            </a:pPr>
            <a:fld id="{F8B02BFD-9739-45A1-9BE1-945BBBF228B0}"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85775" y="1108075"/>
            <a:ext cx="4381500" cy="5211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19675" y="1108075"/>
            <a:ext cx="4381500" cy="5211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sldNum" sz="quarter" idx="10"/>
          </p:nvPr>
        </p:nvSpPr>
        <p:spPr>
          <a:ln/>
        </p:spPr>
        <p:txBody>
          <a:bodyPr/>
          <a:lstStyle>
            <a:lvl1pPr>
              <a:defRPr/>
            </a:lvl1pPr>
          </a:lstStyle>
          <a:p>
            <a:pPr>
              <a:defRPr/>
            </a:pPr>
            <a:fld id="{7E821531-191B-4E50-9509-9DE66AC5C7E5}"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2"/>
          <p:cNvSpPr>
            <a:spLocks noGrp="1" noChangeArrowheads="1"/>
          </p:cNvSpPr>
          <p:nvPr>
            <p:ph type="sldNum" sz="quarter" idx="10"/>
          </p:nvPr>
        </p:nvSpPr>
        <p:spPr>
          <a:ln/>
        </p:spPr>
        <p:txBody>
          <a:bodyPr/>
          <a:lstStyle>
            <a:lvl1pPr>
              <a:defRPr/>
            </a:lvl1pPr>
          </a:lstStyle>
          <a:p>
            <a:pPr>
              <a:defRPr/>
            </a:pPr>
            <a:fld id="{796F79D5-DCAB-4A15-93DA-E6F6A6D0D78F}"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a:prstGeom prst="rect">
            <a:avLst/>
          </a:prstGeom>
        </p:spPr>
        <p:txBody>
          <a:bodyPr/>
          <a:lstStyle/>
          <a:p>
            <a:r>
              <a:rPr lang="zh-CN" altLang="en-US" smtClean="0"/>
              <a:t>单击此处编辑母版标题样式</a:t>
            </a:r>
            <a:endParaRPr lang="zh-CN" altLang="en-US"/>
          </a:p>
        </p:txBody>
      </p:sp>
      <p:sp>
        <p:nvSpPr>
          <p:cNvPr id="3" name="Rectangle 12"/>
          <p:cNvSpPr>
            <a:spLocks noGrp="1" noChangeArrowheads="1"/>
          </p:cNvSpPr>
          <p:nvPr>
            <p:ph type="sldNum" sz="quarter" idx="10"/>
          </p:nvPr>
        </p:nvSpPr>
        <p:spPr>
          <a:ln/>
        </p:spPr>
        <p:txBody>
          <a:bodyPr/>
          <a:lstStyle>
            <a:lvl1pPr>
              <a:defRPr/>
            </a:lvl1pPr>
          </a:lstStyle>
          <a:p>
            <a:pPr>
              <a:defRPr/>
            </a:pPr>
            <a:fld id="{83E43886-EF77-49D7-AC28-58660E24AC36}"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sldNum" sz="quarter" idx="10"/>
          </p:nvPr>
        </p:nvSpPr>
        <p:spPr>
          <a:ln/>
        </p:spPr>
        <p:txBody>
          <a:bodyPr/>
          <a:lstStyle>
            <a:lvl1pPr>
              <a:defRPr/>
            </a:lvl1pPr>
          </a:lstStyle>
          <a:p>
            <a:pPr>
              <a:defRPr/>
            </a:pPr>
            <a:fld id="{CEBCE459-9CC9-4240-BAFD-665BE55CD8DA}"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2"/>
          <p:cNvSpPr>
            <a:spLocks noGrp="1" noChangeArrowheads="1"/>
          </p:cNvSpPr>
          <p:nvPr>
            <p:ph type="sldNum" sz="quarter" idx="10"/>
          </p:nvPr>
        </p:nvSpPr>
        <p:spPr>
          <a:ln/>
        </p:spPr>
        <p:txBody>
          <a:bodyPr/>
          <a:lstStyle>
            <a:lvl1pPr>
              <a:defRPr/>
            </a:lvl1pPr>
          </a:lstStyle>
          <a:p>
            <a:pPr>
              <a:defRPr/>
            </a:pPr>
            <a:fld id="{ACDE4A64-527B-45AA-9828-DB21397BDE53}"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2"/>
          <p:cNvSpPr>
            <a:spLocks noGrp="1" noChangeArrowheads="1"/>
          </p:cNvSpPr>
          <p:nvPr>
            <p:ph type="sldNum" sz="quarter" idx="10"/>
          </p:nvPr>
        </p:nvSpPr>
        <p:spPr>
          <a:ln/>
        </p:spPr>
        <p:txBody>
          <a:bodyPr/>
          <a:lstStyle>
            <a:lvl1pPr>
              <a:defRPr/>
            </a:lvl1pPr>
          </a:lstStyle>
          <a:p>
            <a:pPr>
              <a:defRPr/>
            </a:pPr>
            <a:fld id="{1863C357-C523-4E1D-BC59-B83D2224BFD4}"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p:cNvSpPr>
            <a:spLocks noGrp="1" noChangeArrowheads="1"/>
          </p:cNvSpPr>
          <p:nvPr>
            <p:ph type="body" idx="1"/>
          </p:nvPr>
        </p:nvSpPr>
        <p:spPr bwMode="auto">
          <a:xfrm>
            <a:off x="485775" y="1108075"/>
            <a:ext cx="8915400" cy="5211763"/>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a:r>
              <a:rPr lang="en-US" altLang="zh-CN" smtClean="0"/>
              <a:t>  </a:t>
            </a:r>
            <a:r>
              <a:rPr lang="zh-CN" altLang="en-US" smtClean="0"/>
              <a:t>单击此处编辑母版文本样式</a:t>
            </a:r>
          </a:p>
          <a:p>
            <a:pPr lvl="1"/>
            <a:r>
              <a:rPr lang="zh-CN" altLang="en-US" smtClean="0"/>
              <a:t> 第二级</a:t>
            </a:r>
          </a:p>
          <a:p>
            <a:pPr lvl="2"/>
            <a:r>
              <a:rPr lang="zh-CN" altLang="en-US" smtClean="0"/>
              <a:t>第三级</a:t>
            </a:r>
          </a:p>
          <a:p>
            <a:pPr lvl="3"/>
            <a:r>
              <a:rPr lang="zh-CN" altLang="en-US" smtClean="0"/>
              <a:t>第四级</a:t>
            </a:r>
          </a:p>
        </p:txBody>
      </p:sp>
      <p:sp>
        <p:nvSpPr>
          <p:cNvPr id="1027" name="Line 7"/>
          <p:cNvSpPr>
            <a:spLocks noChangeShapeType="1"/>
          </p:cNvSpPr>
          <p:nvPr/>
        </p:nvSpPr>
        <p:spPr bwMode="auto">
          <a:xfrm>
            <a:off x="0" y="884238"/>
            <a:ext cx="9906000" cy="0"/>
          </a:xfrm>
          <a:prstGeom prst="line">
            <a:avLst/>
          </a:prstGeom>
          <a:noFill/>
          <a:ln w="3175">
            <a:solidFill>
              <a:schemeClr val="tx1"/>
            </a:solidFill>
            <a:round/>
            <a:headEnd/>
            <a:tailEnd/>
          </a:ln>
        </p:spPr>
        <p:txBody>
          <a:bodyPr/>
          <a:lstStyle/>
          <a:p>
            <a:pPr>
              <a:defRPr/>
            </a:pPr>
            <a:endParaRPr lang="zh-CN" altLang="en-US"/>
          </a:p>
        </p:txBody>
      </p:sp>
      <p:sp>
        <p:nvSpPr>
          <p:cNvPr id="1036" name="Rectangle 12"/>
          <p:cNvSpPr>
            <a:spLocks noGrp="1" noChangeArrowheads="1"/>
          </p:cNvSpPr>
          <p:nvPr>
            <p:ph type="sldNum" sz="quarter" idx="4"/>
          </p:nvPr>
        </p:nvSpPr>
        <p:spPr bwMode="auto">
          <a:xfrm>
            <a:off x="8840788" y="6492875"/>
            <a:ext cx="571500" cy="3111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a:solidFill>
                  <a:schemeClr val="tx1"/>
                </a:solidFill>
                <a:ea typeface="宋体" pitchFamily="2" charset="-122"/>
              </a:defRPr>
            </a:lvl1pPr>
          </a:lstStyle>
          <a:p>
            <a:pPr>
              <a:defRPr/>
            </a:pPr>
            <a:fld id="{C464C34E-A966-4E86-B47D-0986BD8B58B2}" type="slidenum">
              <a:rPr lang="en-US" altLang="zh-CN"/>
              <a:pPr>
                <a:defRPr/>
              </a:pPr>
              <a:t>‹#›</a:t>
            </a:fld>
            <a:endParaRPr lang="en-US" altLang="zh-CN"/>
          </a:p>
        </p:txBody>
      </p:sp>
      <p:sp>
        <p:nvSpPr>
          <p:cNvPr id="1029" name="Line 13"/>
          <p:cNvSpPr>
            <a:spLocks noChangeShapeType="1"/>
          </p:cNvSpPr>
          <p:nvPr userDrawn="1"/>
        </p:nvSpPr>
        <p:spPr bwMode="auto">
          <a:xfrm>
            <a:off x="0" y="6489700"/>
            <a:ext cx="9906000" cy="0"/>
          </a:xfrm>
          <a:prstGeom prst="line">
            <a:avLst/>
          </a:prstGeom>
          <a:noFill/>
          <a:ln w="3175">
            <a:solidFill>
              <a:schemeClr val="tx1"/>
            </a:solidFill>
            <a:round/>
            <a:headEnd/>
            <a:tailEnd/>
          </a:ln>
        </p:spPr>
        <p:txBody>
          <a:bodyPr/>
          <a:lstStyle/>
          <a:p>
            <a:pPr>
              <a:defRPr/>
            </a:pPr>
            <a:endParaRPr lang="zh-CN" altLang="en-US"/>
          </a:p>
        </p:txBody>
      </p:sp>
      <p:sp>
        <p:nvSpPr>
          <p:cNvPr id="1030" name="Rectangle 1029"/>
          <p:cNvSpPr>
            <a:spLocks noChangeArrowheads="1"/>
          </p:cNvSpPr>
          <p:nvPr userDrawn="1"/>
        </p:nvSpPr>
        <p:spPr bwMode="auto">
          <a:xfrm>
            <a:off x="4114800" y="3114675"/>
            <a:ext cx="9906000" cy="0"/>
          </a:xfrm>
          <a:prstGeom prst="rect">
            <a:avLst/>
          </a:prstGeom>
          <a:noFill/>
          <a:ln w="12700">
            <a:noFill/>
            <a:miter lim="800000"/>
            <a:headEnd/>
            <a:tailEnd/>
          </a:ln>
        </p:spPr>
        <p:txBody>
          <a:bodyPr>
            <a:spAutoFit/>
          </a:bodyPr>
          <a:lstStyle/>
          <a:p>
            <a:pPr algn="ctr" eaLnBrk="0" hangingPunct="0">
              <a:defRPr/>
            </a:pPr>
            <a:endParaRPr lang="zh-CN" altLang="en-US"/>
          </a:p>
        </p:txBody>
      </p:sp>
      <p:pic>
        <p:nvPicPr>
          <p:cNvPr id="1031" name="Picture 1035" descr="nd全称logo_1"/>
          <p:cNvPicPr>
            <a:picLocks noChangeAspect="1" noChangeArrowheads="1"/>
          </p:cNvPicPr>
          <p:nvPr userDrawn="1"/>
        </p:nvPicPr>
        <p:blipFill>
          <a:blip r:embed="rId15" cstate="print"/>
          <a:srcRect/>
          <a:stretch>
            <a:fillRect/>
          </a:stretch>
        </p:blipFill>
        <p:spPr bwMode="auto">
          <a:xfrm>
            <a:off x="7370763" y="0"/>
            <a:ext cx="2535237" cy="6238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iming>
    <p:tnLst>
      <p:par>
        <p:cTn id="1" dur="indefinite" restart="never" nodeType="tmRoot"/>
      </p:par>
    </p:tnLst>
  </p:timing>
  <p:hf hdr="0" ftr="0" dt="0"/>
  <p:txStyles>
    <p:titleStyle>
      <a:lvl1pPr algn="l" rtl="0" eaLnBrk="0" fontAlgn="base" hangingPunct="0">
        <a:spcBef>
          <a:spcPct val="0"/>
        </a:spcBef>
        <a:spcAft>
          <a:spcPct val="0"/>
        </a:spcAft>
        <a:defRPr sz="2000">
          <a:solidFill>
            <a:schemeClr val="tx2"/>
          </a:solidFill>
          <a:latin typeface="+mj-lt"/>
          <a:ea typeface="+mj-ea"/>
          <a:cs typeface="+mj-cs"/>
        </a:defRPr>
      </a:lvl1pPr>
      <a:lvl2pPr algn="l" rtl="0" eaLnBrk="0" fontAlgn="base" hangingPunct="0">
        <a:spcBef>
          <a:spcPct val="0"/>
        </a:spcBef>
        <a:spcAft>
          <a:spcPct val="0"/>
        </a:spcAft>
        <a:defRPr sz="2000">
          <a:solidFill>
            <a:schemeClr val="tx2"/>
          </a:solidFill>
          <a:latin typeface="黑体" pitchFamily="2" charset="-122"/>
          <a:ea typeface="黑体" pitchFamily="2" charset="-122"/>
        </a:defRPr>
      </a:lvl2pPr>
      <a:lvl3pPr algn="l" rtl="0" eaLnBrk="0" fontAlgn="base" hangingPunct="0">
        <a:spcBef>
          <a:spcPct val="0"/>
        </a:spcBef>
        <a:spcAft>
          <a:spcPct val="0"/>
        </a:spcAft>
        <a:defRPr sz="2000">
          <a:solidFill>
            <a:schemeClr val="tx2"/>
          </a:solidFill>
          <a:latin typeface="黑体" pitchFamily="2" charset="-122"/>
          <a:ea typeface="黑体" pitchFamily="2" charset="-122"/>
        </a:defRPr>
      </a:lvl3pPr>
      <a:lvl4pPr algn="l" rtl="0" eaLnBrk="0" fontAlgn="base" hangingPunct="0">
        <a:spcBef>
          <a:spcPct val="0"/>
        </a:spcBef>
        <a:spcAft>
          <a:spcPct val="0"/>
        </a:spcAft>
        <a:defRPr sz="2000">
          <a:solidFill>
            <a:schemeClr val="tx2"/>
          </a:solidFill>
          <a:latin typeface="黑体" pitchFamily="2" charset="-122"/>
          <a:ea typeface="黑体" pitchFamily="2" charset="-122"/>
        </a:defRPr>
      </a:lvl4pPr>
      <a:lvl5pPr algn="l" rtl="0" eaLnBrk="0" fontAlgn="base" hangingPunct="0">
        <a:spcBef>
          <a:spcPct val="0"/>
        </a:spcBef>
        <a:spcAft>
          <a:spcPct val="0"/>
        </a:spcAft>
        <a:defRPr sz="2000">
          <a:solidFill>
            <a:schemeClr val="tx2"/>
          </a:solidFill>
          <a:latin typeface="黑体" pitchFamily="2" charset="-122"/>
          <a:ea typeface="黑体" pitchFamily="2" charset="-122"/>
        </a:defRPr>
      </a:lvl5pPr>
      <a:lvl6pPr marL="457200" algn="l" rtl="0" eaLnBrk="0" fontAlgn="base" hangingPunct="0">
        <a:spcBef>
          <a:spcPct val="0"/>
        </a:spcBef>
        <a:spcAft>
          <a:spcPct val="0"/>
        </a:spcAft>
        <a:defRPr sz="2000">
          <a:solidFill>
            <a:schemeClr val="tx2"/>
          </a:solidFill>
          <a:latin typeface="黑体" pitchFamily="2" charset="-122"/>
          <a:ea typeface="黑体" pitchFamily="2" charset="-122"/>
        </a:defRPr>
      </a:lvl6pPr>
      <a:lvl7pPr marL="914400" algn="l" rtl="0" eaLnBrk="0" fontAlgn="base" hangingPunct="0">
        <a:spcBef>
          <a:spcPct val="0"/>
        </a:spcBef>
        <a:spcAft>
          <a:spcPct val="0"/>
        </a:spcAft>
        <a:defRPr sz="2000">
          <a:solidFill>
            <a:schemeClr val="tx2"/>
          </a:solidFill>
          <a:latin typeface="黑体" pitchFamily="2" charset="-122"/>
          <a:ea typeface="黑体" pitchFamily="2" charset="-122"/>
        </a:defRPr>
      </a:lvl7pPr>
      <a:lvl8pPr marL="1371600" algn="l" rtl="0" eaLnBrk="0" fontAlgn="base" hangingPunct="0">
        <a:spcBef>
          <a:spcPct val="0"/>
        </a:spcBef>
        <a:spcAft>
          <a:spcPct val="0"/>
        </a:spcAft>
        <a:defRPr sz="2000">
          <a:solidFill>
            <a:schemeClr val="tx2"/>
          </a:solidFill>
          <a:latin typeface="黑体" pitchFamily="2" charset="-122"/>
          <a:ea typeface="黑体" pitchFamily="2" charset="-122"/>
        </a:defRPr>
      </a:lvl8pPr>
      <a:lvl9pPr marL="1828800" algn="l" rtl="0" eaLnBrk="0" fontAlgn="base" hangingPunct="0">
        <a:spcBef>
          <a:spcPct val="0"/>
        </a:spcBef>
        <a:spcAft>
          <a:spcPct val="0"/>
        </a:spcAft>
        <a:defRPr sz="2000">
          <a:solidFill>
            <a:schemeClr val="tx2"/>
          </a:solidFill>
          <a:latin typeface="黑体" pitchFamily="2" charset="-122"/>
          <a:ea typeface="黑体" pitchFamily="2" charset="-122"/>
        </a:defRPr>
      </a:lvl9pPr>
    </p:titleStyle>
    <p:bodyStyle>
      <a:lvl1pPr marL="342900" indent="-342900" algn="l" rtl="0" eaLnBrk="0" fontAlgn="base" hangingPunct="0">
        <a:lnSpc>
          <a:spcPct val="120000"/>
        </a:lnSpc>
        <a:spcBef>
          <a:spcPct val="10000"/>
        </a:spcBef>
        <a:spcAft>
          <a:spcPct val="0"/>
        </a:spcAft>
        <a:buClr>
          <a:srgbClr val="3F6985"/>
        </a:buClr>
        <a:buFont typeface="Wingdings" pitchFamily="2" charset="2"/>
        <a:buChar char="l"/>
        <a:defRPr sz="3200" b="1">
          <a:solidFill>
            <a:schemeClr val="tx1"/>
          </a:solidFill>
          <a:latin typeface="+mn-lt"/>
          <a:ea typeface="+mn-ea"/>
          <a:cs typeface="+mn-cs"/>
        </a:defRPr>
      </a:lvl1pPr>
      <a:lvl2pPr marL="450850" indent="6350" algn="l" rtl="0" eaLnBrk="0" fontAlgn="base" hangingPunct="0">
        <a:lnSpc>
          <a:spcPct val="120000"/>
        </a:lnSpc>
        <a:spcBef>
          <a:spcPct val="10000"/>
        </a:spcBef>
        <a:spcAft>
          <a:spcPct val="0"/>
        </a:spcAft>
        <a:buSzPct val="100000"/>
        <a:buChar char="–"/>
        <a:defRPr sz="1600" b="1">
          <a:solidFill>
            <a:schemeClr val="tx1"/>
          </a:solidFill>
          <a:latin typeface="+mn-lt"/>
          <a:ea typeface="+mn-ea"/>
        </a:defRPr>
      </a:lvl2pPr>
      <a:lvl3pPr marL="900113" indent="14288" algn="l" rtl="0" eaLnBrk="0" fontAlgn="base" hangingPunct="0">
        <a:lnSpc>
          <a:spcPct val="115000"/>
        </a:lnSpc>
        <a:spcBef>
          <a:spcPct val="10000"/>
        </a:spcBef>
        <a:spcAft>
          <a:spcPct val="0"/>
        </a:spcAft>
        <a:buSzPct val="100000"/>
        <a:buChar char="•"/>
        <a:defRPr sz="1400" b="1">
          <a:solidFill>
            <a:schemeClr val="tx1"/>
          </a:solidFill>
          <a:latin typeface="+mn-lt"/>
          <a:ea typeface="+mn-ea"/>
        </a:defRPr>
      </a:lvl3pPr>
      <a:lvl4pPr marL="1600200" indent="-228600" algn="l" rtl="0" eaLnBrk="0" fontAlgn="base" hangingPunct="0">
        <a:spcBef>
          <a:spcPct val="20000"/>
        </a:spcBef>
        <a:spcAft>
          <a:spcPct val="0"/>
        </a:spcAft>
        <a:buSzPct val="100000"/>
        <a:buChar char="–"/>
        <a:defRPr sz="1200" b="1">
          <a:solidFill>
            <a:schemeClr val="tx1"/>
          </a:solidFill>
          <a:latin typeface="+mn-lt"/>
          <a:ea typeface="+mn-ea"/>
        </a:defRPr>
      </a:lvl4pPr>
      <a:lvl5pPr marL="2057400" indent="-228600" algn="l" rtl="0" eaLnBrk="0" fontAlgn="base" hangingPunct="0">
        <a:spcBef>
          <a:spcPct val="20000"/>
        </a:spcBef>
        <a:spcAft>
          <a:spcPct val="0"/>
        </a:spcAft>
        <a:buSzPct val="100000"/>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SzPct val="100000"/>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SzPct val="100000"/>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SzPct val="100000"/>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SzPct val="100000"/>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95300" y="274638"/>
            <a:ext cx="8915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95300" y="1600200"/>
            <a:ext cx="8915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47364" name="Rectangle 4"/>
          <p:cNvSpPr>
            <a:spLocks noGrp="1" noChangeArrowheads="1"/>
          </p:cNvSpPr>
          <p:nvPr>
            <p:ph type="dt" sz="half" idx="2"/>
          </p:nvPr>
        </p:nvSpPr>
        <p:spPr bwMode="auto">
          <a:xfrm>
            <a:off x="495300" y="6245225"/>
            <a:ext cx="2311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b="0">
                <a:solidFill>
                  <a:schemeClr val="tx1"/>
                </a:solidFill>
                <a:ea typeface="宋体" pitchFamily="2" charset="-122"/>
              </a:defRPr>
            </a:lvl1pPr>
          </a:lstStyle>
          <a:p>
            <a:pPr>
              <a:defRPr/>
            </a:pPr>
            <a:endParaRPr lang="en-US" altLang="zh-CN"/>
          </a:p>
        </p:txBody>
      </p:sp>
      <p:sp>
        <p:nvSpPr>
          <p:cNvPr id="2447365" name="Rectangle 5"/>
          <p:cNvSpPr>
            <a:spLocks noGrp="1" noChangeArrowheads="1"/>
          </p:cNvSpPr>
          <p:nvPr>
            <p:ph type="ftr" sz="quarter" idx="3"/>
          </p:nvPr>
        </p:nvSpPr>
        <p:spPr bwMode="auto">
          <a:xfrm>
            <a:off x="3384550" y="6245225"/>
            <a:ext cx="31369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b="0">
                <a:solidFill>
                  <a:schemeClr val="tx1"/>
                </a:solidFill>
                <a:ea typeface="宋体" pitchFamily="2" charset="-122"/>
              </a:defRPr>
            </a:lvl1pPr>
          </a:lstStyle>
          <a:p>
            <a:pPr>
              <a:defRPr/>
            </a:pPr>
            <a:endParaRPr lang="en-US" altLang="zh-CN"/>
          </a:p>
        </p:txBody>
      </p:sp>
      <p:sp>
        <p:nvSpPr>
          <p:cNvPr id="2447366" name="Rectangle 6"/>
          <p:cNvSpPr>
            <a:spLocks noGrp="1" noChangeArrowheads="1"/>
          </p:cNvSpPr>
          <p:nvPr>
            <p:ph type="sldNum" sz="quarter" idx="4"/>
          </p:nvPr>
        </p:nvSpPr>
        <p:spPr bwMode="auto">
          <a:xfrm>
            <a:off x="7099300" y="6245225"/>
            <a:ext cx="2311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b="0">
                <a:solidFill>
                  <a:schemeClr val="tx1"/>
                </a:solidFill>
                <a:ea typeface="宋体" pitchFamily="2" charset="-122"/>
              </a:defRPr>
            </a:lvl1pPr>
          </a:lstStyle>
          <a:p>
            <a:pPr>
              <a:defRPr/>
            </a:pPr>
            <a:fld id="{FE4B3267-144C-47DB-A0D8-B61632F28CA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074" name="Group 1024"/>
          <p:cNvGrpSpPr>
            <a:grpSpLocks/>
          </p:cNvGrpSpPr>
          <p:nvPr/>
        </p:nvGrpSpPr>
        <p:grpSpPr bwMode="auto">
          <a:xfrm>
            <a:off x="165100" y="2705100"/>
            <a:ext cx="9558338" cy="704850"/>
            <a:chOff x="104" y="1654"/>
            <a:chExt cx="6021" cy="494"/>
          </a:xfrm>
        </p:grpSpPr>
        <p:sp>
          <p:nvSpPr>
            <p:cNvPr id="3078" name="Rectangle 2"/>
            <p:cNvSpPr>
              <a:spLocks noChangeArrowheads="1"/>
            </p:cNvSpPr>
            <p:nvPr/>
          </p:nvSpPr>
          <p:spPr bwMode="auto">
            <a:xfrm>
              <a:off x="104" y="1901"/>
              <a:ext cx="576" cy="247"/>
            </a:xfrm>
            <a:prstGeom prst="rect">
              <a:avLst/>
            </a:prstGeom>
            <a:solidFill>
              <a:srgbClr val="800000"/>
            </a:solidFill>
            <a:ln w="12700">
              <a:solidFill>
                <a:srgbClr val="800000"/>
              </a:solidFill>
              <a:miter lim="800000"/>
              <a:headEnd/>
              <a:tailEnd/>
            </a:ln>
          </p:spPr>
          <p:txBody>
            <a:bodyPr wrap="none" anchor="ctr"/>
            <a:lstStyle/>
            <a:p>
              <a:pPr algn="ctr" eaLnBrk="0" hangingPunct="0"/>
              <a:endParaRPr lang="zh-CN" altLang="en-US"/>
            </a:p>
          </p:txBody>
        </p:sp>
        <p:sp>
          <p:nvSpPr>
            <p:cNvPr id="3079" name="Line 3"/>
            <p:cNvSpPr>
              <a:spLocks noChangeShapeType="1"/>
            </p:cNvSpPr>
            <p:nvPr/>
          </p:nvSpPr>
          <p:spPr bwMode="auto">
            <a:xfrm>
              <a:off x="104" y="2148"/>
              <a:ext cx="6021" cy="0"/>
            </a:xfrm>
            <a:prstGeom prst="line">
              <a:avLst/>
            </a:prstGeom>
            <a:noFill/>
            <a:ln w="12700">
              <a:solidFill>
                <a:srgbClr val="800000"/>
              </a:solidFill>
              <a:round/>
              <a:headEnd/>
              <a:tailEnd/>
            </a:ln>
          </p:spPr>
          <p:txBody>
            <a:bodyPr/>
            <a:lstStyle/>
            <a:p>
              <a:endParaRPr lang="zh-CN" altLang="en-US"/>
            </a:p>
          </p:txBody>
        </p:sp>
        <p:sp>
          <p:nvSpPr>
            <p:cNvPr id="3080" name="Rectangle 4"/>
            <p:cNvSpPr>
              <a:spLocks noChangeArrowheads="1"/>
            </p:cNvSpPr>
            <p:nvPr/>
          </p:nvSpPr>
          <p:spPr bwMode="auto">
            <a:xfrm>
              <a:off x="104" y="1654"/>
              <a:ext cx="576" cy="247"/>
            </a:xfrm>
            <a:prstGeom prst="rect">
              <a:avLst/>
            </a:prstGeom>
            <a:solidFill>
              <a:srgbClr val="C0C0C0"/>
            </a:solidFill>
            <a:ln w="12700">
              <a:solidFill>
                <a:srgbClr val="C0C0C0"/>
              </a:solidFill>
              <a:miter lim="800000"/>
              <a:headEnd/>
              <a:tailEnd/>
            </a:ln>
          </p:spPr>
          <p:txBody>
            <a:bodyPr wrap="none" anchor="ctr"/>
            <a:lstStyle/>
            <a:p>
              <a:pPr algn="ctr" eaLnBrk="0" hangingPunct="0"/>
              <a:endParaRPr lang="zh-CN" altLang="en-US"/>
            </a:p>
          </p:txBody>
        </p:sp>
      </p:grpSp>
      <p:sp>
        <p:nvSpPr>
          <p:cNvPr id="3075" name="Rectangle 7"/>
          <p:cNvSpPr>
            <a:spLocks noGrp="1" noChangeArrowheads="1"/>
          </p:cNvSpPr>
          <p:nvPr>
            <p:ph type="ctrTitle"/>
          </p:nvPr>
        </p:nvSpPr>
        <p:spPr bwMode="auto">
          <a:xfrm>
            <a:off x="1222375" y="2413000"/>
            <a:ext cx="7569200" cy="900113"/>
          </a:xfrm>
          <a:ln w="12700">
            <a:miter lim="800000"/>
            <a:headEnd/>
            <a:tailEnd/>
          </a:ln>
        </p:spPr>
        <p:txBody>
          <a:bodyPr vert="horz" wrap="square" lIns="90488" tIns="44450" rIns="90488" bIns="44450" numCol="1" anchor="ctr" anchorCtr="0" compatLnSpc="1">
            <a:prstTxWarp prst="textNoShape">
              <a:avLst/>
            </a:prstTxWarp>
          </a:bodyPr>
          <a:lstStyle/>
          <a:p>
            <a:pPr>
              <a:lnSpc>
                <a:spcPct val="130000"/>
              </a:lnSpc>
              <a:defRPr/>
            </a:pPr>
            <a:r>
              <a:rPr lang="zh-CN" altLang="en-US" sz="2400" b="1" dirty="0" smtClean="0">
                <a:solidFill>
                  <a:schemeClr val="tx1"/>
                </a:solidFill>
                <a:latin typeface="华文中宋" pitchFamily="2" charset="-122"/>
                <a:ea typeface="华文中宋" pitchFamily="2" charset="-122"/>
              </a:rPr>
              <a:t>员工晋升申请陈述材料</a:t>
            </a:r>
            <a:r>
              <a:rPr lang="en-US" altLang="zh-CN" sz="2400" b="1" dirty="0" smtClean="0">
                <a:solidFill>
                  <a:schemeClr val="tx1"/>
                </a:solidFill>
                <a:latin typeface="+mj-ea"/>
              </a:rPr>
              <a:t>—</a:t>
            </a:r>
            <a:r>
              <a:rPr lang="zh-CN" altLang="en-US" sz="2400" b="1" dirty="0" smtClean="0">
                <a:solidFill>
                  <a:srgbClr val="FF0000"/>
                </a:solidFill>
                <a:latin typeface="+mj-ea"/>
              </a:rPr>
              <a:t>移动开发工程师</a:t>
            </a:r>
            <a:endParaRPr lang="zh-CN" altLang="en-US" sz="2400" dirty="0" smtClean="0">
              <a:solidFill>
                <a:srgbClr val="FF0000"/>
              </a:solidFill>
              <a:latin typeface="+mj-ea"/>
            </a:endParaRPr>
          </a:p>
        </p:txBody>
      </p:sp>
      <p:pic>
        <p:nvPicPr>
          <p:cNvPr id="3076" name="Picture 1056" descr="nd全称logo_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0" y="0"/>
            <a:ext cx="2852738" cy="701675"/>
          </a:xfrm>
          <a:prstGeom prst="rect">
            <a:avLst/>
          </a:prstGeom>
          <a:noFill/>
          <a:ln w="9525">
            <a:noFill/>
            <a:miter lim="800000"/>
            <a:headEnd/>
            <a:tailEnd/>
          </a:ln>
        </p:spPr>
      </p:pic>
      <p:sp>
        <p:nvSpPr>
          <p:cNvPr id="3077" name="Rectangle 1061"/>
          <p:cNvSpPr>
            <a:spLocks noChangeArrowheads="1"/>
          </p:cNvSpPr>
          <p:nvPr/>
        </p:nvSpPr>
        <p:spPr bwMode="auto">
          <a:xfrm>
            <a:off x="5616575" y="4141788"/>
            <a:ext cx="3421063" cy="1435100"/>
          </a:xfrm>
          <a:prstGeom prst="rect">
            <a:avLst/>
          </a:prstGeom>
          <a:noFill/>
          <a:ln w="9525">
            <a:noFill/>
            <a:miter lim="800000"/>
            <a:headEnd/>
            <a:tailEnd/>
          </a:ln>
        </p:spPr>
        <p:txBody>
          <a:bodyPr/>
          <a:lstStyle/>
          <a:p>
            <a:pPr eaLnBrk="0" hangingPunct="0">
              <a:spcBef>
                <a:spcPct val="50000"/>
              </a:spcBef>
              <a:buClr>
                <a:srgbClr val="3F6985"/>
              </a:buClr>
            </a:pPr>
            <a:r>
              <a:rPr lang="zh-CN" altLang="en-US" sz="1800" dirty="0">
                <a:solidFill>
                  <a:schemeClr val="tx1"/>
                </a:solidFill>
                <a:latin typeface="黑体" pitchFamily="2" charset="-122"/>
                <a:ea typeface="黑体" pitchFamily="2" charset="-122"/>
                <a:cs typeface="Arial" charset="0"/>
              </a:rPr>
              <a:t>部门</a:t>
            </a:r>
            <a:r>
              <a:rPr lang="zh-CN" altLang="en-US" sz="1800" dirty="0" smtClean="0">
                <a:solidFill>
                  <a:schemeClr val="tx1"/>
                </a:solidFill>
                <a:latin typeface="黑体" pitchFamily="2" charset="-122"/>
                <a:ea typeface="黑体" pitchFamily="2" charset="-122"/>
                <a:cs typeface="Arial" charset="0"/>
              </a:rPr>
              <a:t>：天渔教育开发部</a:t>
            </a:r>
            <a:endParaRPr lang="en-US" altLang="zh-CN" sz="1800" dirty="0">
              <a:solidFill>
                <a:schemeClr val="tx1"/>
              </a:solidFill>
              <a:latin typeface="黑体" pitchFamily="2" charset="-122"/>
              <a:ea typeface="黑体" pitchFamily="2" charset="-122"/>
              <a:cs typeface="Arial" charset="0"/>
            </a:endParaRPr>
          </a:p>
          <a:p>
            <a:pPr eaLnBrk="0" hangingPunct="0">
              <a:spcBef>
                <a:spcPct val="50000"/>
              </a:spcBef>
              <a:buClr>
                <a:srgbClr val="3F6985"/>
              </a:buClr>
            </a:pPr>
            <a:r>
              <a:rPr lang="zh-CN" altLang="en-US" sz="1800" dirty="0">
                <a:solidFill>
                  <a:schemeClr val="tx1"/>
                </a:solidFill>
                <a:latin typeface="黑体" pitchFamily="2" charset="-122"/>
                <a:ea typeface="黑体" pitchFamily="2" charset="-122"/>
                <a:cs typeface="Arial" charset="0"/>
              </a:rPr>
              <a:t>姓名</a:t>
            </a:r>
            <a:r>
              <a:rPr lang="zh-CN" altLang="en-US" sz="1800" dirty="0" smtClean="0">
                <a:solidFill>
                  <a:schemeClr val="tx1"/>
                </a:solidFill>
                <a:latin typeface="黑体" pitchFamily="2" charset="-122"/>
                <a:ea typeface="黑体" pitchFamily="2" charset="-122"/>
                <a:cs typeface="Arial" charset="0"/>
              </a:rPr>
              <a:t>：</a:t>
            </a:r>
            <a:r>
              <a:rPr lang="zh-CN" altLang="en-US" sz="1800" dirty="0">
                <a:solidFill>
                  <a:schemeClr val="tx1"/>
                </a:solidFill>
                <a:latin typeface="黑体" pitchFamily="2" charset="-122"/>
                <a:ea typeface="黑体" pitchFamily="2" charset="-122"/>
                <a:cs typeface="Arial" charset="0"/>
              </a:rPr>
              <a:t>郭志伟</a:t>
            </a:r>
          </a:p>
          <a:p>
            <a:pPr eaLnBrk="0" hangingPunct="0">
              <a:spcBef>
                <a:spcPct val="50000"/>
              </a:spcBef>
              <a:buClr>
                <a:srgbClr val="3F6985"/>
              </a:buClr>
            </a:pPr>
            <a:r>
              <a:rPr lang="zh-CN" altLang="en-US" sz="1800" dirty="0">
                <a:solidFill>
                  <a:schemeClr val="tx1"/>
                </a:solidFill>
                <a:latin typeface="黑体" pitchFamily="2" charset="-122"/>
                <a:ea typeface="黑体" pitchFamily="2" charset="-122"/>
                <a:cs typeface="Arial" charset="0"/>
              </a:rPr>
              <a:t>日期：</a:t>
            </a:r>
            <a:r>
              <a:rPr lang="en-US" altLang="zh-CN" sz="1800" dirty="0" smtClean="0">
                <a:solidFill>
                  <a:schemeClr val="tx1"/>
                </a:solidFill>
                <a:latin typeface="黑体" pitchFamily="2" charset="-122"/>
                <a:ea typeface="黑体" pitchFamily="2" charset="-122"/>
                <a:cs typeface="Arial" charset="0"/>
              </a:rPr>
              <a:t>2012</a:t>
            </a:r>
            <a:r>
              <a:rPr lang="zh-CN" altLang="en-US" sz="1800" dirty="0" smtClean="0">
                <a:solidFill>
                  <a:schemeClr val="tx1"/>
                </a:solidFill>
                <a:latin typeface="黑体" pitchFamily="2" charset="-122"/>
                <a:ea typeface="黑体" pitchFamily="2" charset="-122"/>
                <a:cs typeface="Arial" charset="0"/>
              </a:rPr>
              <a:t>年</a:t>
            </a:r>
            <a:r>
              <a:rPr lang="en-US" altLang="zh-CN" sz="1800" dirty="0">
                <a:solidFill>
                  <a:schemeClr val="tx1"/>
                </a:solidFill>
                <a:latin typeface="黑体" pitchFamily="2" charset="-122"/>
                <a:ea typeface="黑体" pitchFamily="2" charset="-122"/>
                <a:cs typeface="Arial" charset="0"/>
              </a:rPr>
              <a:t>5</a:t>
            </a:r>
            <a:r>
              <a:rPr lang="zh-CN" altLang="en-US" sz="1800" dirty="0" smtClean="0">
                <a:solidFill>
                  <a:schemeClr val="tx1"/>
                </a:solidFill>
                <a:latin typeface="黑体" pitchFamily="2" charset="-122"/>
                <a:ea typeface="黑体" pitchFamily="2" charset="-122"/>
                <a:cs typeface="Arial" charset="0"/>
              </a:rPr>
              <a:t>月</a:t>
            </a:r>
            <a:r>
              <a:rPr lang="en-US" altLang="zh-CN" sz="1800" dirty="0" smtClean="0">
                <a:solidFill>
                  <a:schemeClr val="tx1"/>
                </a:solidFill>
                <a:latin typeface="黑体" pitchFamily="2" charset="-122"/>
                <a:ea typeface="黑体" pitchFamily="2" charset="-122"/>
                <a:cs typeface="Arial" charset="0"/>
              </a:rPr>
              <a:t>23</a:t>
            </a:r>
            <a:r>
              <a:rPr lang="zh-CN" altLang="en-US" sz="1800" dirty="0" smtClean="0">
                <a:solidFill>
                  <a:schemeClr val="tx1"/>
                </a:solidFill>
                <a:latin typeface="黑体" pitchFamily="2" charset="-122"/>
                <a:ea typeface="黑体" pitchFamily="2" charset="-122"/>
                <a:cs typeface="Arial" charset="0"/>
              </a:rPr>
              <a:t>日</a:t>
            </a:r>
            <a:endParaRPr lang="en-US" altLang="zh-CN" sz="1800" dirty="0">
              <a:solidFill>
                <a:schemeClr val="tx1"/>
              </a:solidFill>
              <a:latin typeface="黑体" pitchFamily="2" charset="-122"/>
              <a:ea typeface="黑体" pitchFamily="2" charset="-122"/>
              <a:cs typeface="Arial" charset="0"/>
            </a:endParaRPr>
          </a:p>
          <a:p>
            <a:pPr algn="ctr" eaLnBrk="0" hangingPunct="0">
              <a:spcBef>
                <a:spcPct val="50000"/>
              </a:spcBef>
              <a:buClr>
                <a:srgbClr val="3F6985"/>
              </a:buClr>
            </a:pPr>
            <a:endParaRPr lang="zh-CN" altLang="en-US" sz="1800" dirty="0">
              <a:solidFill>
                <a:schemeClr val="tx1"/>
              </a:solidFill>
              <a:ea typeface="华文中宋" pitchFamily="2" charset="-122"/>
              <a:cs typeface="Arial"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bwMode="auto">
          <a:xfrm>
            <a:off x="479425" y="227013"/>
            <a:ext cx="8915400" cy="592137"/>
          </a:xfrm>
          <a:prstGeom prst="rect">
            <a:avLst/>
          </a:prstGeom>
          <a:noFill/>
          <a:ln>
            <a:miter lim="800000"/>
            <a:headEnd/>
            <a:tailEnd/>
          </a:ln>
        </p:spPr>
        <p:txBody>
          <a:bodyPr/>
          <a:lstStyle/>
          <a:p>
            <a:pPr eaLnBrk="0" hangingPunct="0">
              <a:defRPr/>
            </a:pPr>
            <a:r>
              <a:rPr lang="zh-CN" altLang="en-US" sz="2800" kern="0" dirty="0">
                <a:solidFill>
                  <a:schemeClr val="tx1"/>
                </a:solidFill>
                <a:latin typeface="黑体" pitchFamily="2" charset="-122"/>
                <a:ea typeface="黑体" pitchFamily="2" charset="-122"/>
                <a:cs typeface="+mj-cs"/>
              </a:rPr>
              <a:t>综合自评</a:t>
            </a:r>
            <a:r>
              <a:rPr lang="en-US" altLang="zh-CN" sz="2800" kern="0" dirty="0">
                <a:solidFill>
                  <a:schemeClr val="tx2"/>
                </a:solidFill>
                <a:latin typeface="黑体" pitchFamily="2" charset="-122"/>
                <a:ea typeface="黑体" pitchFamily="2" charset="-122"/>
                <a:cs typeface="+mj-cs"/>
              </a:rPr>
              <a:t>—</a:t>
            </a:r>
            <a:r>
              <a:rPr lang="zh-CN" altLang="en-US" sz="2800" b="0" dirty="0">
                <a:solidFill>
                  <a:schemeClr val="tx1"/>
                </a:solidFill>
                <a:latin typeface="黑体" pitchFamily="2" charset="-122"/>
                <a:ea typeface="黑体" pitchFamily="2" charset="-122"/>
              </a:rPr>
              <a:t>职业生涯规划</a:t>
            </a:r>
            <a:endParaRPr lang="zh-CN" altLang="en-US" sz="2800" b="0" kern="0" dirty="0">
              <a:solidFill>
                <a:schemeClr val="tx1"/>
              </a:solidFill>
              <a:latin typeface="黑体" pitchFamily="2" charset="-122"/>
              <a:ea typeface="黑体" pitchFamily="2" charset="-122"/>
              <a:cs typeface="+mj-cs"/>
            </a:endParaRPr>
          </a:p>
        </p:txBody>
      </p:sp>
      <p:sp>
        <p:nvSpPr>
          <p:cNvPr id="15363" name="内容占位符 2"/>
          <p:cNvSpPr>
            <a:spLocks noGrp="1"/>
          </p:cNvSpPr>
          <p:nvPr>
            <p:ph idx="1"/>
          </p:nvPr>
        </p:nvSpPr>
        <p:spPr>
          <a:xfrm>
            <a:off x="330200" y="1049338"/>
            <a:ext cx="8326438" cy="4460875"/>
          </a:xfrm>
        </p:spPr>
        <p:txBody>
          <a:bodyPr/>
          <a:lstStyle/>
          <a:p>
            <a:pPr>
              <a:lnSpc>
                <a:spcPct val="150000"/>
              </a:lnSpc>
            </a:pPr>
            <a:r>
              <a:rPr lang="zh-CN" altLang="en-US" sz="3000" b="0" dirty="0" smtClean="0">
                <a:latin typeface="黑体" pitchFamily="2" charset="-122"/>
                <a:ea typeface="黑体" pitchFamily="2" charset="-122"/>
              </a:rPr>
              <a:t>长远规划：</a:t>
            </a:r>
            <a:r>
              <a:rPr lang="en-US" altLang="zh-CN" sz="2000" b="0" dirty="0" smtClean="0">
                <a:solidFill>
                  <a:srgbClr val="FF0000"/>
                </a:solidFill>
                <a:latin typeface="黑体" pitchFamily="2" charset="-122"/>
                <a:ea typeface="黑体" pitchFamily="2" charset="-122"/>
              </a:rPr>
              <a:t>5</a:t>
            </a:r>
            <a:r>
              <a:rPr lang="zh-CN" altLang="en-US" sz="2000" b="0" dirty="0" smtClean="0">
                <a:solidFill>
                  <a:srgbClr val="FF0000"/>
                </a:solidFill>
                <a:latin typeface="黑体" pitchFamily="2" charset="-122"/>
                <a:ea typeface="黑体" pitchFamily="2" charset="-122"/>
              </a:rPr>
              <a:t>年以上</a:t>
            </a:r>
            <a:endParaRPr lang="en-US" altLang="zh-CN" sz="2000" b="0" dirty="0" smtClean="0">
              <a:solidFill>
                <a:srgbClr val="FF0000"/>
              </a:solidFill>
              <a:latin typeface="黑体" pitchFamily="2" charset="-122"/>
              <a:ea typeface="黑体" pitchFamily="2" charset="-122"/>
            </a:endParaRPr>
          </a:p>
          <a:p>
            <a:pPr>
              <a:lnSpc>
                <a:spcPct val="150000"/>
              </a:lnSpc>
              <a:buFont typeface="Wingdings" pitchFamily="2" charset="2"/>
              <a:buNone/>
            </a:pPr>
            <a:r>
              <a:rPr lang="en-US" altLang="zh-CN" sz="2000" b="0" dirty="0" smtClean="0">
                <a:solidFill>
                  <a:srgbClr val="FF0000"/>
                </a:solidFill>
                <a:latin typeface="黑体" pitchFamily="2" charset="-122"/>
                <a:ea typeface="黑体" pitchFamily="2" charset="-122"/>
              </a:rPr>
              <a:t>	</a:t>
            </a:r>
            <a:r>
              <a:rPr lang="zh-CN" altLang="en-US" sz="2000" b="0" dirty="0" smtClean="0">
                <a:solidFill>
                  <a:srgbClr val="FF0000"/>
                </a:solidFill>
                <a:latin typeface="黑体" pitchFamily="2" charset="-122"/>
                <a:ea typeface="黑体" pitchFamily="2" charset="-122"/>
              </a:rPr>
              <a:t>高级开发经理</a:t>
            </a:r>
            <a:endParaRPr lang="en-US" altLang="zh-CN" sz="2000" b="0" dirty="0" smtClean="0">
              <a:solidFill>
                <a:srgbClr val="FF0000"/>
              </a:solidFill>
              <a:latin typeface="黑体" pitchFamily="2" charset="-122"/>
              <a:ea typeface="黑体" pitchFamily="2" charset="-122"/>
            </a:endParaRPr>
          </a:p>
          <a:p>
            <a:pPr>
              <a:lnSpc>
                <a:spcPct val="150000"/>
              </a:lnSpc>
            </a:pPr>
            <a:r>
              <a:rPr lang="zh-CN" altLang="en-US" sz="3000" b="0" dirty="0" smtClean="0">
                <a:latin typeface="黑体" pitchFamily="2" charset="-122"/>
                <a:ea typeface="黑体" pitchFamily="2" charset="-122"/>
              </a:rPr>
              <a:t>中期规划：</a:t>
            </a:r>
            <a:r>
              <a:rPr lang="en-US" altLang="zh-CN" sz="2000" b="0" dirty="0" smtClean="0">
                <a:solidFill>
                  <a:srgbClr val="FF0000"/>
                </a:solidFill>
                <a:latin typeface="黑体" pitchFamily="2" charset="-122"/>
                <a:ea typeface="黑体" pitchFamily="2" charset="-122"/>
              </a:rPr>
              <a:t>2-3</a:t>
            </a:r>
            <a:r>
              <a:rPr lang="zh-CN" altLang="en-US" sz="2000" b="0" dirty="0" smtClean="0">
                <a:solidFill>
                  <a:srgbClr val="FF0000"/>
                </a:solidFill>
                <a:latin typeface="黑体" pitchFamily="2" charset="-122"/>
                <a:ea typeface="黑体" pitchFamily="2" charset="-122"/>
              </a:rPr>
              <a:t>年</a:t>
            </a:r>
            <a:endParaRPr lang="en-US" altLang="zh-CN" sz="2000" b="0" dirty="0" smtClean="0">
              <a:solidFill>
                <a:srgbClr val="FF0000"/>
              </a:solidFill>
              <a:latin typeface="黑体" pitchFamily="2" charset="-122"/>
              <a:ea typeface="黑体" pitchFamily="2" charset="-122"/>
            </a:endParaRPr>
          </a:p>
          <a:p>
            <a:pPr>
              <a:lnSpc>
                <a:spcPct val="150000"/>
              </a:lnSpc>
              <a:buFont typeface="Wingdings" pitchFamily="2" charset="2"/>
              <a:buNone/>
            </a:pPr>
            <a:r>
              <a:rPr lang="en-US" altLang="zh-CN" sz="2000" b="0" dirty="0" smtClean="0">
                <a:solidFill>
                  <a:srgbClr val="FF0000"/>
                </a:solidFill>
                <a:latin typeface="黑体" pitchFamily="2" charset="-122"/>
                <a:ea typeface="黑体" pitchFamily="2" charset="-122"/>
              </a:rPr>
              <a:t>	</a:t>
            </a:r>
            <a:r>
              <a:rPr lang="zh-CN" altLang="en-US" sz="2000" b="0" dirty="0" smtClean="0">
                <a:solidFill>
                  <a:srgbClr val="FF0000"/>
                </a:solidFill>
                <a:latin typeface="黑体" pitchFamily="2" charset="-122"/>
                <a:ea typeface="黑体" pitchFamily="2" charset="-122"/>
              </a:rPr>
              <a:t>开发经理</a:t>
            </a:r>
            <a:r>
              <a:rPr lang="en-US" altLang="zh-CN" sz="2000" b="0" dirty="0" smtClean="0">
                <a:solidFill>
                  <a:srgbClr val="FF0000"/>
                </a:solidFill>
                <a:latin typeface="黑体" pitchFamily="2" charset="-122"/>
                <a:ea typeface="黑体" pitchFamily="2" charset="-122"/>
              </a:rPr>
              <a:t>: </a:t>
            </a:r>
            <a:r>
              <a:rPr lang="zh-CN" altLang="en-US" sz="2000" b="0" dirty="0" smtClean="0">
                <a:solidFill>
                  <a:srgbClr val="FF0000"/>
                </a:solidFill>
                <a:latin typeface="黑体" pitchFamily="2" charset="-122"/>
                <a:ea typeface="黑体" pitchFamily="2" charset="-122"/>
              </a:rPr>
              <a:t>带领天渔手机开发团队</a:t>
            </a:r>
            <a:endParaRPr lang="en-US" altLang="zh-CN" sz="2000" b="0" dirty="0" smtClean="0">
              <a:solidFill>
                <a:srgbClr val="FF0000"/>
              </a:solidFill>
              <a:latin typeface="黑体" pitchFamily="2" charset="-122"/>
              <a:ea typeface="黑体" pitchFamily="2" charset="-122"/>
            </a:endParaRPr>
          </a:p>
          <a:p>
            <a:pPr>
              <a:lnSpc>
                <a:spcPct val="150000"/>
              </a:lnSpc>
            </a:pPr>
            <a:r>
              <a:rPr lang="zh-CN" altLang="en-US" sz="3000" b="0" dirty="0" smtClean="0">
                <a:latin typeface="黑体" pitchFamily="2" charset="-122"/>
                <a:ea typeface="黑体" pitchFamily="2" charset="-122"/>
              </a:rPr>
              <a:t>近期规划：</a:t>
            </a:r>
            <a:r>
              <a:rPr lang="en-US" altLang="zh-CN" sz="2000" b="0" dirty="0" smtClean="0">
                <a:solidFill>
                  <a:srgbClr val="FF0000"/>
                </a:solidFill>
                <a:latin typeface="黑体" pitchFamily="2" charset="-122"/>
                <a:ea typeface="黑体" pitchFamily="2" charset="-122"/>
              </a:rPr>
              <a:t>1</a:t>
            </a:r>
            <a:r>
              <a:rPr lang="zh-CN" altLang="en-US" sz="2000" b="0" dirty="0" smtClean="0">
                <a:solidFill>
                  <a:srgbClr val="FF0000"/>
                </a:solidFill>
                <a:latin typeface="黑体" pitchFamily="2" charset="-122"/>
                <a:ea typeface="黑体" pitchFamily="2" charset="-122"/>
              </a:rPr>
              <a:t>年</a:t>
            </a:r>
            <a:endParaRPr lang="en-US" altLang="zh-CN" sz="2000" b="0" dirty="0" smtClean="0">
              <a:solidFill>
                <a:srgbClr val="FF0000"/>
              </a:solidFill>
              <a:latin typeface="黑体" pitchFamily="2" charset="-122"/>
              <a:ea typeface="黑体" pitchFamily="2" charset="-122"/>
            </a:endParaRPr>
          </a:p>
          <a:p>
            <a:pPr>
              <a:lnSpc>
                <a:spcPct val="150000"/>
              </a:lnSpc>
              <a:buNone/>
            </a:pPr>
            <a:r>
              <a:rPr lang="en-US" altLang="zh-CN" sz="2000" b="0" dirty="0" smtClean="0">
                <a:solidFill>
                  <a:srgbClr val="FF0000"/>
                </a:solidFill>
                <a:latin typeface="黑体" pitchFamily="2" charset="-122"/>
                <a:ea typeface="黑体" pitchFamily="2" charset="-122"/>
              </a:rPr>
              <a:t>	</a:t>
            </a:r>
            <a:r>
              <a:rPr lang="zh-CN" altLang="en-US" sz="2000" b="0" dirty="0" smtClean="0">
                <a:solidFill>
                  <a:srgbClr val="FF0000"/>
                </a:solidFill>
                <a:latin typeface="黑体" pitchFamily="2" charset="-122"/>
                <a:ea typeface="黑体" pitchFamily="2" charset="-122"/>
              </a:rPr>
              <a:t>建设</a:t>
            </a:r>
            <a:r>
              <a:rPr lang="en-US" altLang="zh-CN" sz="2000" b="0" dirty="0" smtClean="0">
                <a:solidFill>
                  <a:srgbClr val="FF0000"/>
                </a:solidFill>
                <a:latin typeface="黑体" pitchFamily="2" charset="-122"/>
                <a:ea typeface="黑体" pitchFamily="2" charset="-122"/>
              </a:rPr>
              <a:t>Android</a:t>
            </a:r>
            <a:r>
              <a:rPr lang="zh-CN" altLang="en-US" sz="2000" b="0" dirty="0" smtClean="0">
                <a:solidFill>
                  <a:srgbClr val="FF0000"/>
                </a:solidFill>
                <a:latin typeface="黑体" pitchFamily="2" charset="-122"/>
                <a:ea typeface="黑体" pitchFamily="2" charset="-122"/>
              </a:rPr>
              <a:t>开发团队，构建更加强大的</a:t>
            </a:r>
            <a:r>
              <a:rPr lang="en-US" altLang="zh-CN" sz="2000" b="0" dirty="0" smtClean="0">
                <a:solidFill>
                  <a:srgbClr val="FF0000"/>
                </a:solidFill>
                <a:latin typeface="黑体" pitchFamily="2" charset="-122"/>
                <a:ea typeface="黑体" pitchFamily="2" charset="-122"/>
              </a:rPr>
              <a:t>Android</a:t>
            </a:r>
            <a:r>
              <a:rPr lang="zh-CN" altLang="en-US" sz="2000" b="0" dirty="0" smtClean="0">
                <a:solidFill>
                  <a:srgbClr val="FF0000"/>
                </a:solidFill>
                <a:latin typeface="黑体" pitchFamily="2" charset="-122"/>
                <a:ea typeface="黑体" pitchFamily="2" charset="-122"/>
              </a:rPr>
              <a:t>应用</a:t>
            </a:r>
            <a:endParaRPr lang="en-US" altLang="zh-CN" sz="2000" b="0" dirty="0" smtClean="0">
              <a:solidFill>
                <a:srgbClr val="FF0000"/>
              </a:solidFill>
              <a:latin typeface="黑体" pitchFamily="2" charset="-122"/>
              <a:ea typeface="黑体"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占位符 2"/>
          <p:cNvSpPr>
            <a:spLocks noGrp="1"/>
          </p:cNvSpPr>
          <p:nvPr>
            <p:ph type="body" sz="half" idx="1"/>
          </p:nvPr>
        </p:nvSpPr>
        <p:spPr>
          <a:xfrm>
            <a:off x="1935163" y="2501900"/>
            <a:ext cx="6151562" cy="3103563"/>
          </a:xfrm>
        </p:spPr>
        <p:txBody>
          <a:bodyPr/>
          <a:lstStyle/>
          <a:p>
            <a:pPr>
              <a:buFont typeface="Wingdings" pitchFamily="2" charset="2"/>
              <a:buNone/>
            </a:pPr>
            <a:r>
              <a:rPr lang="en-US" altLang="zh-CN" sz="8000" smtClean="0">
                <a:solidFill>
                  <a:srgbClr val="C00000"/>
                </a:solidFill>
              </a:rPr>
              <a:t>Thank you!</a:t>
            </a:r>
            <a:endParaRPr lang="zh-CN" altLang="en-US" sz="8000" smtClean="0">
              <a:solidFill>
                <a:srgbClr val="C00000"/>
              </a:solidFill>
            </a:endParaRPr>
          </a:p>
        </p:txBody>
      </p:sp>
      <p:sp>
        <p:nvSpPr>
          <p:cNvPr id="16387" name="灯片编号占位符 4"/>
          <p:cNvSpPr>
            <a:spLocks noGrp="1"/>
          </p:cNvSpPr>
          <p:nvPr>
            <p:ph type="sldNum" sz="quarter" idx="10"/>
          </p:nvPr>
        </p:nvSpPr>
        <p:spPr>
          <a:noFill/>
        </p:spPr>
        <p:txBody>
          <a:bodyPr/>
          <a:lstStyle/>
          <a:p>
            <a:fld id="{34657ECE-A18C-4F4F-8334-5E2D0E3655A6}" type="slidenum">
              <a:rPr lang="en-US" altLang="zh-CN" smtClean="0">
                <a:ea typeface="宋体" charset="-122"/>
              </a:rPr>
              <a:pPr/>
              <a:t>11</a:t>
            </a:fld>
            <a:endParaRPr lang="en-US" altLang="zh-CN" smtClean="0">
              <a:ea typeface="宋体"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bwMode="auto">
          <a:xfrm>
            <a:off x="338138" y="309563"/>
            <a:ext cx="8915400" cy="1143000"/>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b="1" smtClean="0"/>
              <a:t>目录</a:t>
            </a:r>
          </a:p>
        </p:txBody>
      </p:sp>
      <p:sp>
        <p:nvSpPr>
          <p:cNvPr id="4099" name="内容占位符 2"/>
          <p:cNvSpPr>
            <a:spLocks noGrp="1"/>
          </p:cNvSpPr>
          <p:nvPr>
            <p:ph idx="1"/>
          </p:nvPr>
        </p:nvSpPr>
        <p:spPr>
          <a:xfrm>
            <a:off x="1387475" y="1617663"/>
            <a:ext cx="5227638" cy="2989262"/>
          </a:xfrm>
        </p:spPr>
        <p:txBody>
          <a:bodyPr/>
          <a:lstStyle/>
          <a:p>
            <a:pPr>
              <a:lnSpc>
                <a:spcPct val="200000"/>
              </a:lnSpc>
            </a:pPr>
            <a:r>
              <a:rPr lang="zh-CN" altLang="en-US" smtClean="0">
                <a:latin typeface="黑体" pitchFamily="2" charset="-122"/>
                <a:ea typeface="黑体" pitchFamily="2" charset="-122"/>
              </a:rPr>
              <a:t>个人信息</a:t>
            </a:r>
            <a:endParaRPr lang="en-US" altLang="zh-CN" smtClean="0">
              <a:latin typeface="黑体" pitchFamily="2" charset="-122"/>
              <a:ea typeface="黑体" pitchFamily="2" charset="-122"/>
            </a:endParaRPr>
          </a:p>
          <a:p>
            <a:pPr>
              <a:lnSpc>
                <a:spcPct val="200000"/>
              </a:lnSpc>
            </a:pPr>
            <a:r>
              <a:rPr lang="zh-CN" altLang="en-US" smtClean="0">
                <a:latin typeface="黑体" pitchFamily="2" charset="-122"/>
                <a:ea typeface="黑体" pitchFamily="2" charset="-122"/>
              </a:rPr>
              <a:t>专业陈述</a:t>
            </a:r>
            <a:endParaRPr lang="en-US" altLang="zh-CN" smtClean="0">
              <a:latin typeface="黑体" pitchFamily="2" charset="-122"/>
              <a:ea typeface="黑体" pitchFamily="2" charset="-122"/>
            </a:endParaRPr>
          </a:p>
          <a:p>
            <a:pPr>
              <a:lnSpc>
                <a:spcPct val="200000"/>
              </a:lnSpc>
            </a:pPr>
            <a:r>
              <a:rPr lang="zh-CN" altLang="en-US" smtClean="0">
                <a:latin typeface="黑体" pitchFamily="2" charset="-122"/>
                <a:ea typeface="黑体" pitchFamily="2" charset="-122"/>
              </a:rPr>
              <a:t>综合自评</a:t>
            </a:r>
          </a:p>
        </p:txBody>
      </p:sp>
      <p:sp>
        <p:nvSpPr>
          <p:cNvPr id="4100" name="灯片编号占位符 3"/>
          <p:cNvSpPr>
            <a:spLocks noGrp="1"/>
          </p:cNvSpPr>
          <p:nvPr>
            <p:ph type="sldNum" sz="quarter" idx="10"/>
          </p:nvPr>
        </p:nvSpPr>
        <p:spPr>
          <a:noFill/>
        </p:spPr>
        <p:txBody>
          <a:bodyPr/>
          <a:lstStyle/>
          <a:p>
            <a:fld id="{F540EF76-7515-49D8-A33E-E3F6B0188031}" type="slidenum">
              <a:rPr lang="en-US" altLang="zh-CN" smtClean="0">
                <a:ea typeface="宋体" charset="-122"/>
              </a:rPr>
              <a:pPr/>
              <a:t>2</a:t>
            </a:fld>
            <a:endParaRPr lang="en-US" altLang="zh-CN" smtClean="0">
              <a:ea typeface="宋体"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328613" y="179388"/>
            <a:ext cx="8915400" cy="4286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b="1" smtClean="0"/>
              <a:t>个人信息</a:t>
            </a:r>
            <a:r>
              <a:rPr lang="en-US" altLang="zh-CN" sz="2800" b="1" smtClean="0"/>
              <a:t>-</a:t>
            </a:r>
            <a:r>
              <a:rPr lang="zh-CN" altLang="en-US" sz="2800" smtClean="0"/>
              <a:t>基础信息</a:t>
            </a:r>
            <a:endParaRPr lang="zh-CN" altLang="en-US" sz="2800" b="1" smtClean="0"/>
          </a:p>
        </p:txBody>
      </p:sp>
      <p:graphicFrame>
        <p:nvGraphicFramePr>
          <p:cNvPr id="4" name="Group 161"/>
          <p:cNvGraphicFramePr>
            <a:graphicFrameLocks noGrp="1"/>
          </p:cNvGraphicFramePr>
          <p:nvPr>
            <p:ph sz="quarter" idx="2"/>
            <p:extLst>
              <p:ext uri="{D42A27DB-BD31-4B8C-83A1-F6EECF244321}">
                <p14:modId xmlns="" xmlns:p14="http://schemas.microsoft.com/office/powerpoint/2010/main" val="1743134901"/>
              </p:ext>
            </p:extLst>
          </p:nvPr>
        </p:nvGraphicFramePr>
        <p:xfrm>
          <a:off x="1128156" y="1603169"/>
          <a:ext cx="7956468" cy="4227614"/>
        </p:xfrm>
        <a:graphic>
          <a:graphicData uri="http://schemas.openxmlformats.org/drawingml/2006/table">
            <a:tbl>
              <a:tblPr/>
              <a:tblGrid>
                <a:gridCol w="1662177"/>
                <a:gridCol w="2219383"/>
                <a:gridCol w="1954945"/>
                <a:gridCol w="2119963"/>
              </a:tblGrid>
              <a:tr h="702898">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黑体" pitchFamily="2" charset="-122"/>
                          <a:ea typeface="黑体" pitchFamily="2" charset="-122"/>
                        </a:rPr>
                        <a:t>姓名</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0" i="0" u="none" strike="noStrike" cap="none" normalizeH="0" baseline="0" dirty="0" smtClean="0">
                          <a:ln>
                            <a:noFill/>
                          </a:ln>
                          <a:solidFill>
                            <a:schemeClr val="tx1"/>
                          </a:solidFill>
                          <a:effectLst/>
                          <a:latin typeface="黑体" pitchFamily="2" charset="-122"/>
                          <a:ea typeface="黑体" pitchFamily="2" charset="-122"/>
                        </a:rPr>
                        <a:t>郭志伟</a:t>
                      </a:r>
                      <a:endParaRPr kumimoji="0" lang="zh-CN" altLang="zh-CN" sz="1400" b="0" i="0" u="none" strike="noStrike" cap="none" normalizeH="0" baseline="0" dirty="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黑体" pitchFamily="2" charset="-122"/>
                          <a:ea typeface="黑体" pitchFamily="2" charset="-122"/>
                        </a:rPr>
                        <a:t>部门</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0" i="0" u="none" strike="noStrike" cap="none" normalizeH="0" baseline="0" dirty="0" smtClean="0">
                          <a:ln>
                            <a:noFill/>
                          </a:ln>
                          <a:solidFill>
                            <a:schemeClr val="tx1"/>
                          </a:solidFill>
                          <a:effectLst/>
                          <a:latin typeface="黑体" pitchFamily="2" charset="-122"/>
                          <a:ea typeface="黑体" pitchFamily="2" charset="-122"/>
                        </a:rPr>
                        <a:t>天渔教育开发部</a:t>
                      </a:r>
                      <a:endParaRPr kumimoji="0" lang="zh-CN" altLang="zh-CN" sz="1400" b="0" i="0" u="none" strike="noStrike" cap="none" normalizeH="0" baseline="0" dirty="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9765">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黑体" pitchFamily="2" charset="-122"/>
                          <a:ea typeface="黑体" pitchFamily="2" charset="-122"/>
                        </a:rPr>
                        <a:t>出生年月</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en-US" altLang="zh-CN" sz="1400" b="0" i="0" u="none" strike="noStrike" cap="none" normalizeH="0" baseline="0" dirty="0" smtClean="0">
                          <a:ln>
                            <a:noFill/>
                          </a:ln>
                          <a:solidFill>
                            <a:schemeClr val="tx1"/>
                          </a:solidFill>
                          <a:effectLst/>
                          <a:latin typeface="黑体" pitchFamily="2" charset="-122"/>
                          <a:ea typeface="黑体" pitchFamily="2" charset="-122"/>
                        </a:rPr>
                        <a:t>1985.01</a:t>
                      </a:r>
                      <a:endParaRPr kumimoji="0" lang="zh-CN" altLang="zh-CN" sz="1400" b="0" i="0" u="none" strike="noStrike" cap="none" normalizeH="0" baseline="0" dirty="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zh-CN" altLang="en-US" sz="1400" b="1" dirty="0" smtClean="0">
                          <a:latin typeface="+mj-ea"/>
                          <a:ea typeface="+mj-ea"/>
                        </a:rPr>
                        <a:t>毕业学校</a:t>
                      </a:r>
                      <a:endParaRPr lang="zh-CN" altLang="en-US" sz="1400" b="1" dirty="0">
                        <a:latin typeface="+mj-ea"/>
                        <a:ea typeface="+mj-ea"/>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zh-CN" altLang="en-US" dirty="0" smtClean="0"/>
                        <a:t>泉州师范学院</a:t>
                      </a:r>
                      <a:endParaRPr lang="zh-CN" altLang="en-US" dirty="0"/>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5749">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黑体" pitchFamily="2" charset="-122"/>
                          <a:ea typeface="黑体" pitchFamily="2" charset="-122"/>
                        </a:rPr>
                        <a:t>入司年月</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en-US" altLang="zh-CN" sz="1400" b="0" i="0" u="none" strike="noStrike" cap="none" normalizeH="0" baseline="0" dirty="0" smtClean="0">
                          <a:ln>
                            <a:noFill/>
                          </a:ln>
                          <a:solidFill>
                            <a:schemeClr val="tx1"/>
                          </a:solidFill>
                          <a:effectLst/>
                          <a:latin typeface="黑体" pitchFamily="2" charset="-122"/>
                          <a:ea typeface="黑体" pitchFamily="2" charset="-122"/>
                        </a:rPr>
                        <a:t>2011.05</a:t>
                      </a:r>
                      <a:endParaRPr kumimoji="0" lang="zh-CN" altLang="zh-CN" sz="1400" b="0" i="0" u="none" strike="noStrike" cap="none" normalizeH="0" baseline="0" dirty="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黑体" pitchFamily="2" charset="-122"/>
                          <a:ea typeface="黑体" pitchFamily="2" charset="-122"/>
                        </a:rPr>
                        <a:t>最高学历和专业</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400" b="0" i="0" u="none" strike="noStrike" cap="none" normalizeH="0" baseline="0" dirty="0" smtClean="0">
                          <a:ln>
                            <a:noFill/>
                          </a:ln>
                          <a:solidFill>
                            <a:schemeClr val="tx1"/>
                          </a:solidFill>
                          <a:effectLst/>
                          <a:latin typeface="黑体" pitchFamily="2" charset="-122"/>
                          <a:ea typeface="黑体" pitchFamily="2" charset="-122"/>
                        </a:rPr>
                        <a:t>本科、计算机科学与技术</a:t>
                      </a:r>
                      <a:endParaRPr kumimoji="0" lang="zh-CN" altLang="zh-CN" sz="1400" b="0" i="0" u="none" strike="noStrike" cap="none" normalizeH="0" baseline="0" dirty="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0699">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黑体" pitchFamily="2" charset="-122"/>
                          <a:ea typeface="黑体" pitchFamily="2" charset="-122"/>
                        </a:rPr>
                        <a:t>直接上级</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0" i="0" u="none" strike="noStrike" cap="none" normalizeH="0" baseline="0" dirty="0" smtClean="0">
                          <a:ln>
                            <a:noFill/>
                          </a:ln>
                          <a:solidFill>
                            <a:schemeClr val="tx1"/>
                          </a:solidFill>
                          <a:effectLst/>
                          <a:latin typeface="黑体" pitchFamily="2" charset="-122"/>
                          <a:ea typeface="黑体" pitchFamily="2" charset="-122"/>
                        </a:rPr>
                        <a:t>谢国益</a:t>
                      </a:r>
                      <a:endParaRPr kumimoji="0" lang="zh-CN" altLang="zh-CN" sz="1400" b="0" i="0" u="none" strike="noStrike" cap="none" normalizeH="0" baseline="0" dirty="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黑体" pitchFamily="2" charset="-122"/>
                          <a:ea typeface="黑体" pitchFamily="2" charset="-122"/>
                        </a:rPr>
                        <a:t>本岗位任职时间</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0" i="0" u="none" strike="noStrike" cap="none" normalizeH="0" baseline="0" dirty="0" smtClean="0">
                          <a:ln>
                            <a:noFill/>
                          </a:ln>
                          <a:solidFill>
                            <a:schemeClr val="tx1"/>
                          </a:solidFill>
                          <a:effectLst/>
                          <a:latin typeface="黑体" pitchFamily="2" charset="-122"/>
                          <a:ea typeface="黑体" pitchFamily="2" charset="-122"/>
                        </a:rPr>
                        <a:t>12</a:t>
                      </a:r>
                      <a:r>
                        <a:rPr kumimoji="0" lang="zh-CN" altLang="en-US" sz="1400" b="0" i="0" u="none" strike="noStrike" cap="none" normalizeH="0" baseline="0" dirty="0" smtClean="0">
                          <a:ln>
                            <a:noFill/>
                          </a:ln>
                          <a:solidFill>
                            <a:schemeClr val="tx1"/>
                          </a:solidFill>
                          <a:effectLst/>
                          <a:latin typeface="黑体" pitchFamily="2" charset="-122"/>
                          <a:ea typeface="黑体" pitchFamily="2" charset="-122"/>
                        </a:rPr>
                        <a:t>个月</a:t>
                      </a:r>
                      <a:endParaRPr kumimoji="0" lang="en-US" altLang="zh-CN" sz="1400" b="0" i="0" u="none" strike="noStrike" cap="none" normalizeH="0" baseline="0" dirty="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5747">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rgbClr val="C00000"/>
                          </a:solidFill>
                          <a:effectLst/>
                          <a:latin typeface="黑体" pitchFamily="2" charset="-122"/>
                          <a:ea typeface="黑体" pitchFamily="2" charset="-122"/>
                        </a:rPr>
                        <a:t>原职位</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0" i="0" u="none" strike="noStrike" cap="none" normalizeH="0" baseline="0" dirty="0" smtClean="0">
                          <a:ln>
                            <a:noFill/>
                          </a:ln>
                          <a:solidFill>
                            <a:srgbClr val="C00000"/>
                          </a:solidFill>
                          <a:effectLst/>
                          <a:latin typeface="黑体" pitchFamily="2" charset="-122"/>
                          <a:ea typeface="黑体" pitchFamily="2" charset="-122"/>
                        </a:rPr>
                        <a:t>移动开发</a:t>
                      </a:r>
                      <a:r>
                        <a:rPr kumimoji="0" lang="zh-CN" altLang="en-US" sz="1400" b="0" i="0" u="none" strike="noStrike" cap="none" normalizeH="0" baseline="0" dirty="0" smtClean="0">
                          <a:ln>
                            <a:noFill/>
                          </a:ln>
                          <a:solidFill>
                            <a:srgbClr val="C00000"/>
                          </a:solidFill>
                          <a:effectLst/>
                          <a:latin typeface="黑体" pitchFamily="2" charset="-122"/>
                          <a:ea typeface="黑体" pitchFamily="2" charset="-122"/>
                        </a:rPr>
                        <a:t>工程师（</a:t>
                      </a:r>
                      <a:r>
                        <a:rPr kumimoji="0" lang="en-US" altLang="zh-CN" sz="1400" b="0" i="0" u="none" strike="noStrike" cap="none" normalizeH="0" baseline="0" dirty="0" smtClean="0">
                          <a:ln>
                            <a:noFill/>
                          </a:ln>
                          <a:solidFill>
                            <a:srgbClr val="C00000"/>
                          </a:solidFill>
                          <a:effectLst/>
                          <a:latin typeface="黑体" pitchFamily="2" charset="-122"/>
                          <a:ea typeface="黑体" pitchFamily="2" charset="-122"/>
                        </a:rPr>
                        <a:t>TY</a:t>
                      </a:r>
                      <a:r>
                        <a:rPr kumimoji="0" lang="zh-CN" altLang="en-US" sz="1400" b="0" i="0" u="none" strike="noStrike" cap="none" normalizeH="0" baseline="0" dirty="0" smtClean="0">
                          <a:ln>
                            <a:noFill/>
                          </a:ln>
                          <a:solidFill>
                            <a:srgbClr val="C00000"/>
                          </a:solidFill>
                          <a:effectLst/>
                          <a:latin typeface="黑体" pitchFamily="2" charset="-122"/>
                          <a:ea typeface="黑体" pitchFamily="2" charset="-122"/>
                        </a:rPr>
                        <a:t>）</a:t>
                      </a:r>
                      <a:endParaRPr kumimoji="0" lang="zh-CN" altLang="zh-CN" sz="1400" b="0" i="0" u="none" strike="noStrike" cap="none" normalizeH="0" baseline="0" dirty="0" smtClean="0">
                        <a:ln>
                          <a:noFill/>
                        </a:ln>
                        <a:solidFill>
                          <a:srgbClr val="C00000"/>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rgbClr val="C00000"/>
                          </a:solidFill>
                          <a:effectLst/>
                          <a:latin typeface="黑体" pitchFamily="2" charset="-122"/>
                          <a:ea typeface="黑体" pitchFamily="2" charset="-122"/>
                        </a:rPr>
                        <a:t>申请职位</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0" i="0" u="none" strike="noStrike" cap="none" normalizeH="0" baseline="0" dirty="0" smtClean="0">
                          <a:ln>
                            <a:noFill/>
                          </a:ln>
                          <a:solidFill>
                            <a:srgbClr val="C00000"/>
                          </a:solidFill>
                          <a:effectLst/>
                          <a:latin typeface="黑体" pitchFamily="2" charset="-122"/>
                          <a:ea typeface="黑体" pitchFamily="2" charset="-122"/>
                        </a:rPr>
                        <a:t>移动开发</a:t>
                      </a:r>
                      <a:r>
                        <a:rPr kumimoji="0" lang="zh-CN" altLang="en-US" sz="1400" b="0" i="0" u="none" strike="noStrike" cap="none" normalizeH="0" baseline="0" dirty="0" smtClean="0">
                          <a:ln>
                            <a:noFill/>
                          </a:ln>
                          <a:solidFill>
                            <a:srgbClr val="C00000"/>
                          </a:solidFill>
                          <a:effectLst/>
                          <a:latin typeface="黑体" pitchFamily="2" charset="-122"/>
                          <a:ea typeface="黑体" pitchFamily="2" charset="-122"/>
                        </a:rPr>
                        <a:t>工程师（</a:t>
                      </a:r>
                      <a:r>
                        <a:rPr kumimoji="0" lang="en-US" altLang="zh-CN" sz="1400" b="0" i="0" u="none" strike="noStrike" cap="none" normalizeH="0" baseline="0" dirty="0" smtClean="0">
                          <a:ln>
                            <a:noFill/>
                          </a:ln>
                          <a:solidFill>
                            <a:srgbClr val="C00000"/>
                          </a:solidFill>
                          <a:effectLst/>
                          <a:latin typeface="黑体" pitchFamily="2" charset="-122"/>
                          <a:ea typeface="黑体" pitchFamily="2" charset="-122"/>
                        </a:rPr>
                        <a:t>TY</a:t>
                      </a:r>
                      <a:r>
                        <a:rPr kumimoji="0" lang="zh-CN" altLang="en-US" sz="1400" b="0" i="0" u="none" strike="noStrike" cap="none" normalizeH="0" baseline="0" dirty="0" smtClean="0">
                          <a:ln>
                            <a:noFill/>
                          </a:ln>
                          <a:solidFill>
                            <a:srgbClr val="C00000"/>
                          </a:solidFill>
                          <a:effectLst/>
                          <a:latin typeface="黑体" pitchFamily="2" charset="-122"/>
                          <a:ea typeface="黑体" pitchFamily="2" charset="-122"/>
                        </a:rPr>
                        <a:t>）</a:t>
                      </a:r>
                      <a:endParaRPr kumimoji="0" lang="zh-CN" altLang="zh-CN" sz="1400" b="0" i="0" u="none" strike="noStrike" cap="none" normalizeH="0" baseline="0" dirty="0" smtClean="0">
                        <a:ln>
                          <a:noFill/>
                        </a:ln>
                        <a:solidFill>
                          <a:srgbClr val="C00000"/>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2756">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400" b="1" i="0" u="none" strike="noStrike" cap="none" normalizeH="0" baseline="0" dirty="0" smtClean="0">
                          <a:ln>
                            <a:noFill/>
                          </a:ln>
                          <a:solidFill>
                            <a:srgbClr val="C00000"/>
                          </a:solidFill>
                          <a:effectLst/>
                          <a:latin typeface="黑体" pitchFamily="2" charset="-122"/>
                          <a:ea typeface="黑体" pitchFamily="2" charset="-122"/>
                        </a:rPr>
                        <a:t>原职级</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0" i="0" u="none" strike="noStrike" cap="none" normalizeH="0" baseline="0" dirty="0" smtClean="0">
                          <a:ln>
                            <a:noFill/>
                          </a:ln>
                          <a:solidFill>
                            <a:srgbClr val="C00000"/>
                          </a:solidFill>
                          <a:effectLst/>
                          <a:latin typeface="黑体" pitchFamily="2" charset="-122"/>
                          <a:ea typeface="黑体" pitchFamily="2" charset="-122"/>
                        </a:rPr>
                        <a:t>P4</a:t>
                      </a:r>
                      <a:endParaRPr kumimoji="0" lang="zh-CN" altLang="zh-CN" sz="1400" b="0" i="0" u="none" strike="noStrike" cap="none" normalizeH="0" baseline="0" dirty="0" smtClean="0">
                        <a:ln>
                          <a:noFill/>
                        </a:ln>
                        <a:solidFill>
                          <a:srgbClr val="C00000"/>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rgbClr val="C00000"/>
                          </a:solidFill>
                          <a:effectLst/>
                          <a:latin typeface="黑体" pitchFamily="2" charset="-122"/>
                          <a:ea typeface="黑体" pitchFamily="2" charset="-122"/>
                        </a:rPr>
                        <a:t>申请职级</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0" i="0" u="none" strike="noStrike" cap="none" normalizeH="0" baseline="0" dirty="0" smtClean="0">
                          <a:ln>
                            <a:noFill/>
                          </a:ln>
                          <a:solidFill>
                            <a:srgbClr val="C00000"/>
                          </a:solidFill>
                          <a:effectLst/>
                          <a:latin typeface="黑体" pitchFamily="2" charset="-122"/>
                          <a:ea typeface="黑体" pitchFamily="2" charset="-122"/>
                        </a:rPr>
                        <a:t>P5</a:t>
                      </a:r>
                      <a:endParaRPr kumimoji="0" lang="zh-CN" altLang="zh-CN" sz="1400" b="0" i="0" u="none" strike="noStrike" cap="none" normalizeH="0" baseline="0" dirty="0" smtClean="0">
                        <a:ln>
                          <a:noFill/>
                        </a:ln>
                        <a:solidFill>
                          <a:srgbClr val="C00000"/>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61"/>
          <p:cNvGraphicFramePr>
            <a:graphicFrameLocks noGrp="1"/>
          </p:cNvGraphicFramePr>
          <p:nvPr>
            <p:ph sz="quarter" idx="2"/>
            <p:extLst>
              <p:ext uri="{D42A27DB-BD31-4B8C-83A1-F6EECF244321}">
                <p14:modId xmlns="" xmlns:p14="http://schemas.microsoft.com/office/powerpoint/2010/main" val="1930622499"/>
              </p:ext>
            </p:extLst>
          </p:nvPr>
        </p:nvGraphicFramePr>
        <p:xfrm>
          <a:off x="725488" y="1235075"/>
          <a:ext cx="8466755" cy="4821382"/>
        </p:xfrm>
        <a:graphic>
          <a:graphicData uri="http://schemas.openxmlformats.org/drawingml/2006/table">
            <a:tbl>
              <a:tblPr/>
              <a:tblGrid>
                <a:gridCol w="902173"/>
                <a:gridCol w="7564582"/>
              </a:tblGrid>
              <a:tr h="441984">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黑体" pitchFamily="2" charset="-122"/>
                          <a:ea typeface="黑体" pitchFamily="2" charset="-122"/>
                        </a:rPr>
                        <a:t>工作年限</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400" b="1" i="0" u="none" strike="noStrike" cap="none" normalizeH="0" baseline="0" dirty="0" smtClean="0">
                          <a:ln>
                            <a:noFill/>
                          </a:ln>
                          <a:solidFill>
                            <a:schemeClr val="tx1"/>
                          </a:solidFill>
                          <a:effectLst/>
                          <a:latin typeface="黑体" pitchFamily="2" charset="-122"/>
                          <a:ea typeface="黑体" pitchFamily="2" charset="-122"/>
                        </a:rPr>
                        <a:t>工作经历</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379398">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400" b="0" i="0" u="none" strike="noStrike" cap="none" normalizeH="0" baseline="0" dirty="0" smtClean="0">
                          <a:ln>
                            <a:noFill/>
                          </a:ln>
                          <a:solidFill>
                            <a:schemeClr val="tx1"/>
                          </a:solidFill>
                          <a:effectLst/>
                          <a:latin typeface="黑体" pitchFamily="2" charset="-122"/>
                          <a:ea typeface="黑体" pitchFamily="2" charset="-122"/>
                        </a:rPr>
                        <a:t>三年九个月</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0" i="0" u="none" strike="noStrike" kern="1200" cap="none" normalizeH="0" baseline="0" dirty="0" smtClean="0">
                          <a:ln>
                            <a:noFill/>
                          </a:ln>
                          <a:solidFill>
                            <a:srgbClr val="FF0000"/>
                          </a:solidFill>
                          <a:effectLst/>
                          <a:latin typeface="黑体" pitchFamily="2" charset="-122"/>
                          <a:ea typeface="黑体" pitchFamily="2" charset="-122"/>
                          <a:cs typeface="+mn-cs"/>
                        </a:rPr>
                        <a:t>2011.5-</a:t>
                      </a:r>
                      <a:r>
                        <a:rPr kumimoji="0" lang="zh-CN" altLang="en-US" sz="1400" b="0" i="0" u="none" strike="noStrike" kern="1200" cap="none" normalizeH="0" baseline="0" dirty="0" smtClean="0">
                          <a:ln>
                            <a:noFill/>
                          </a:ln>
                          <a:solidFill>
                            <a:srgbClr val="FF0000"/>
                          </a:solidFill>
                          <a:effectLst/>
                          <a:latin typeface="黑体" pitchFamily="2" charset="-122"/>
                          <a:ea typeface="黑体" pitchFamily="2" charset="-122"/>
                          <a:cs typeface="+mn-cs"/>
                        </a:rPr>
                        <a:t>至今 天渔教育开发部 移动开发工程师 一年</a:t>
                      </a:r>
                      <a:endParaRPr kumimoji="0" lang="en-US" altLang="zh-CN" sz="1400" b="0" i="0" u="none" strike="noStrike" kern="1200" cap="none" normalizeH="0" baseline="0" dirty="0" smtClean="0">
                        <a:ln>
                          <a:noFill/>
                        </a:ln>
                        <a:solidFill>
                          <a:srgbClr val="FF0000"/>
                        </a:solidFill>
                        <a:effectLst/>
                        <a:latin typeface="黑体" pitchFamily="2" charset="-122"/>
                        <a:ea typeface="黑体" pitchFamily="2" charset="-122"/>
                        <a:cs typeface="+mn-cs"/>
                      </a:endParaRPr>
                    </a:p>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0" i="0" u="none" strike="noStrike" kern="1200" cap="none" normalizeH="0" baseline="0" dirty="0" smtClean="0">
                          <a:ln>
                            <a:noFill/>
                          </a:ln>
                          <a:solidFill>
                            <a:srgbClr val="FF0000"/>
                          </a:solidFill>
                          <a:effectLst/>
                          <a:latin typeface="黑体" pitchFamily="2" charset="-122"/>
                          <a:ea typeface="黑体" pitchFamily="2" charset="-122"/>
                          <a:cs typeface="+mn-cs"/>
                        </a:rPr>
                        <a:t>2010.3-2011.5 </a:t>
                      </a:r>
                      <a:r>
                        <a:rPr kumimoji="0" lang="zh-CN" altLang="en-US" sz="1400" b="0" i="0" u="none" strike="noStrike" kern="1200" cap="none" normalizeH="0" baseline="0" dirty="0" smtClean="0">
                          <a:ln>
                            <a:noFill/>
                          </a:ln>
                          <a:solidFill>
                            <a:srgbClr val="FF0000"/>
                          </a:solidFill>
                          <a:effectLst/>
                          <a:latin typeface="黑体" pitchFamily="2" charset="-122"/>
                          <a:ea typeface="黑体" pitchFamily="2" charset="-122"/>
                          <a:cs typeface="+mn-cs"/>
                        </a:rPr>
                        <a:t>亚信联创科技联通事业部杭州研发中心 软件工程师 一年两个月</a:t>
                      </a:r>
                      <a:endParaRPr kumimoji="0" lang="en-US" altLang="zh-CN" sz="1400" b="0" i="0" u="none" strike="noStrike" kern="1200" cap="none" normalizeH="0" baseline="0" dirty="0" smtClean="0">
                        <a:ln>
                          <a:noFill/>
                        </a:ln>
                        <a:solidFill>
                          <a:srgbClr val="FF0000"/>
                        </a:solidFill>
                        <a:effectLst/>
                        <a:latin typeface="黑体" pitchFamily="2" charset="-122"/>
                        <a:ea typeface="黑体" pitchFamily="2" charset="-122"/>
                        <a:cs typeface="+mn-cs"/>
                      </a:endParaRPr>
                    </a:p>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0" i="0" u="none" strike="noStrike" kern="1200" cap="none" normalizeH="0" baseline="0" dirty="0" smtClean="0">
                          <a:ln>
                            <a:noFill/>
                          </a:ln>
                          <a:solidFill>
                            <a:srgbClr val="FF0000"/>
                          </a:solidFill>
                          <a:effectLst/>
                          <a:latin typeface="黑体" pitchFamily="2" charset="-122"/>
                          <a:ea typeface="黑体" pitchFamily="2" charset="-122"/>
                          <a:cs typeface="+mn-cs"/>
                        </a:rPr>
                        <a:t>2009.7-2010.1 </a:t>
                      </a:r>
                      <a:r>
                        <a:rPr kumimoji="0" lang="zh-CN" altLang="en-US" sz="1400" b="0" i="0" u="none" strike="noStrike" kern="1200" cap="none" normalizeH="0" baseline="0" dirty="0" smtClean="0">
                          <a:ln>
                            <a:noFill/>
                          </a:ln>
                          <a:solidFill>
                            <a:srgbClr val="FF0000"/>
                          </a:solidFill>
                          <a:effectLst/>
                          <a:latin typeface="黑体" pitchFamily="2" charset="-122"/>
                          <a:ea typeface="黑体" pitchFamily="2" charset="-122"/>
                          <a:cs typeface="+mn-cs"/>
                        </a:rPr>
                        <a:t>网龙无线事业部 </a:t>
                      </a:r>
                      <a:r>
                        <a:rPr kumimoji="0" lang="en-US" altLang="zh-CN" sz="1400" b="0" i="0" u="none" strike="noStrike" kern="1200" cap="none" normalizeH="0" baseline="0" dirty="0" smtClean="0">
                          <a:ln>
                            <a:noFill/>
                          </a:ln>
                          <a:solidFill>
                            <a:srgbClr val="FF0000"/>
                          </a:solidFill>
                          <a:effectLst/>
                          <a:latin typeface="黑体" pitchFamily="2" charset="-122"/>
                          <a:ea typeface="黑体" pitchFamily="2" charset="-122"/>
                          <a:cs typeface="+mn-cs"/>
                        </a:rPr>
                        <a:t>Android</a:t>
                      </a:r>
                      <a:r>
                        <a:rPr kumimoji="0" lang="zh-CN" altLang="en-US" sz="1400" b="0" i="0" u="none" strike="noStrike" kern="1200" cap="none" normalizeH="0" baseline="0" dirty="0" smtClean="0">
                          <a:ln>
                            <a:noFill/>
                          </a:ln>
                          <a:solidFill>
                            <a:srgbClr val="FF0000"/>
                          </a:solidFill>
                          <a:effectLst/>
                          <a:latin typeface="黑体" pitchFamily="2" charset="-122"/>
                          <a:ea typeface="黑体" pitchFamily="2" charset="-122"/>
                          <a:cs typeface="+mn-cs"/>
                        </a:rPr>
                        <a:t>程序员 七个月</a:t>
                      </a:r>
                      <a:endParaRPr kumimoji="0" lang="en-US" altLang="zh-CN" sz="1400" b="0" i="0" u="none" strike="noStrike" kern="1200" cap="none" normalizeH="0" baseline="0" dirty="0" smtClean="0">
                        <a:ln>
                          <a:noFill/>
                        </a:ln>
                        <a:solidFill>
                          <a:srgbClr val="FF0000"/>
                        </a:solidFill>
                        <a:effectLst/>
                        <a:latin typeface="黑体" pitchFamily="2" charset="-122"/>
                        <a:ea typeface="黑体" pitchFamily="2" charset="-122"/>
                        <a:cs typeface="+mn-cs"/>
                      </a:endParaRPr>
                    </a:p>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0" i="0" u="none" strike="noStrike" kern="1200" cap="none" normalizeH="0" baseline="0" dirty="0" smtClean="0">
                          <a:ln>
                            <a:noFill/>
                          </a:ln>
                          <a:solidFill>
                            <a:srgbClr val="FF0000"/>
                          </a:solidFill>
                          <a:effectLst/>
                          <a:latin typeface="黑体" pitchFamily="2" charset="-122"/>
                          <a:ea typeface="黑体" pitchFamily="2" charset="-122"/>
                          <a:cs typeface="+mn-cs"/>
                        </a:rPr>
                        <a:t>2008.7-2009.6 </a:t>
                      </a:r>
                      <a:r>
                        <a:rPr kumimoji="0" lang="zh-CN" altLang="en-US" sz="1400" b="0" i="0" u="none" strike="noStrike" kern="1200" cap="none" normalizeH="0" baseline="0" dirty="0" smtClean="0">
                          <a:ln>
                            <a:noFill/>
                          </a:ln>
                          <a:solidFill>
                            <a:srgbClr val="FF0000"/>
                          </a:solidFill>
                          <a:effectLst/>
                          <a:latin typeface="黑体" pitchFamily="2" charset="-122"/>
                          <a:ea typeface="黑体" pitchFamily="2" charset="-122"/>
                          <a:cs typeface="+mn-cs"/>
                        </a:rPr>
                        <a:t>福建邮科通信技术有限公司 </a:t>
                      </a:r>
                      <a:r>
                        <a:rPr kumimoji="0" lang="en-US" altLang="zh-CN" sz="1400" b="0" i="0" u="none" strike="noStrike" kern="1200" cap="none" normalizeH="0" baseline="0" dirty="0" smtClean="0">
                          <a:ln>
                            <a:noFill/>
                          </a:ln>
                          <a:solidFill>
                            <a:srgbClr val="FF0000"/>
                          </a:solidFill>
                          <a:effectLst/>
                          <a:latin typeface="黑体" pitchFamily="2" charset="-122"/>
                          <a:ea typeface="黑体" pitchFamily="2" charset="-122"/>
                          <a:cs typeface="+mn-cs"/>
                        </a:rPr>
                        <a:t>Java</a:t>
                      </a:r>
                      <a:r>
                        <a:rPr kumimoji="0" lang="zh-CN" altLang="en-US" sz="1400" b="0" i="0" u="none" strike="noStrike" kern="1200" cap="none" normalizeH="0" baseline="0" dirty="0" smtClean="0">
                          <a:ln>
                            <a:noFill/>
                          </a:ln>
                          <a:solidFill>
                            <a:srgbClr val="FF0000"/>
                          </a:solidFill>
                          <a:effectLst/>
                          <a:latin typeface="黑体" pitchFamily="2" charset="-122"/>
                          <a:ea typeface="黑体" pitchFamily="2" charset="-122"/>
                          <a:cs typeface="+mn-cs"/>
                        </a:rPr>
                        <a:t>开发工程师 一年</a:t>
                      </a:r>
                      <a:endParaRPr kumimoji="0" lang="zh-CN" altLang="zh-CN" sz="1400" b="0" i="0" u="none" strike="noStrike" kern="1200" cap="none" normalizeH="0" baseline="0" dirty="0" smtClean="0">
                        <a:ln>
                          <a:noFill/>
                        </a:ln>
                        <a:solidFill>
                          <a:srgbClr val="FF0000"/>
                        </a:solidFill>
                        <a:effectLst/>
                        <a:latin typeface="黑体" pitchFamily="2" charset="-122"/>
                        <a:ea typeface="黑体" pitchFamily="2" charset="-122"/>
                        <a:cs typeface="+mn-cs"/>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181" name="Rectangle 2"/>
          <p:cNvSpPr>
            <a:spLocks noGrp="1" noChangeArrowheads="1"/>
          </p:cNvSpPr>
          <p:nvPr>
            <p:ph type="title"/>
          </p:nvPr>
        </p:nvSpPr>
        <p:spPr bwMode="auto">
          <a:xfrm>
            <a:off x="328613" y="179388"/>
            <a:ext cx="8915400" cy="4286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b="1" dirty="0" smtClean="0"/>
              <a:t>个人信息</a:t>
            </a:r>
            <a:r>
              <a:rPr lang="en-US" altLang="zh-CN" sz="2800" b="1" dirty="0" smtClean="0"/>
              <a:t>-</a:t>
            </a:r>
            <a:r>
              <a:rPr lang="zh-CN" altLang="en-US" sz="2800" dirty="0" smtClean="0"/>
              <a:t>工作经历</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61"/>
          <p:cNvGraphicFramePr>
            <a:graphicFrameLocks noGrp="1"/>
          </p:cNvGraphicFramePr>
          <p:nvPr>
            <p:ph sz="quarter" idx="2"/>
            <p:extLst>
              <p:ext uri="{D42A27DB-BD31-4B8C-83A1-F6EECF244321}">
                <p14:modId xmlns="" xmlns:p14="http://schemas.microsoft.com/office/powerpoint/2010/main" val="123593946"/>
              </p:ext>
            </p:extLst>
          </p:nvPr>
        </p:nvGraphicFramePr>
        <p:xfrm>
          <a:off x="546100" y="1328738"/>
          <a:ext cx="8787884" cy="4608205"/>
        </p:xfrm>
        <a:graphic>
          <a:graphicData uri="http://schemas.openxmlformats.org/drawingml/2006/table">
            <a:tbl>
              <a:tblPr/>
              <a:tblGrid>
                <a:gridCol w="926418"/>
                <a:gridCol w="1710047"/>
                <a:gridCol w="4726379"/>
                <a:gridCol w="1425040"/>
              </a:tblGrid>
              <a:tr h="1072404">
                <a:tc rowSpan="4">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400" b="1" i="0" u="none" strike="noStrike" cap="none" normalizeH="0" baseline="0" dirty="0" smtClean="0">
                          <a:ln>
                            <a:noFill/>
                          </a:ln>
                          <a:solidFill>
                            <a:schemeClr val="tx1"/>
                          </a:solidFill>
                          <a:effectLst/>
                          <a:latin typeface="黑体" pitchFamily="2" charset="-122"/>
                          <a:ea typeface="黑体" pitchFamily="2" charset="-122"/>
                        </a:rPr>
                        <a:t>培训经历</a:t>
                      </a:r>
                      <a:endParaRPr kumimoji="0" lang="en-US" altLang="zh-CN" sz="1400" b="1" i="0" u="none" strike="noStrike" cap="none" normalizeH="0" baseline="0" dirty="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黑体" pitchFamily="2" charset="-122"/>
                          <a:ea typeface="黑体" pitchFamily="2" charset="-122"/>
                        </a:rPr>
                        <a:t>参加时间</a:t>
                      </a:r>
                      <a:endParaRPr kumimoji="0" lang="en-US" altLang="zh-CN" sz="1400" b="1" i="0" u="none" strike="noStrike" cap="none" normalizeH="0" baseline="0" dirty="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黑体" pitchFamily="2" charset="-122"/>
                          <a:ea typeface="黑体" pitchFamily="2" charset="-122"/>
                        </a:rPr>
                        <a:t>培训项目</a:t>
                      </a:r>
                      <a:r>
                        <a:rPr kumimoji="0" lang="en-US" altLang="zh-CN" sz="1400" b="1" i="0" u="none" strike="noStrike" cap="none" normalizeH="0" baseline="0" dirty="0" smtClean="0">
                          <a:ln>
                            <a:noFill/>
                          </a:ln>
                          <a:solidFill>
                            <a:schemeClr val="tx1"/>
                          </a:solidFill>
                          <a:effectLst/>
                          <a:latin typeface="黑体" pitchFamily="2" charset="-122"/>
                          <a:ea typeface="黑体" pitchFamily="2" charset="-122"/>
                        </a:rPr>
                        <a:t>/</a:t>
                      </a:r>
                      <a:r>
                        <a:rPr kumimoji="0" lang="zh-CN" altLang="en-US" sz="1400" b="1" i="0" u="none" strike="noStrike" cap="none" normalizeH="0" baseline="0" dirty="0" smtClean="0">
                          <a:ln>
                            <a:noFill/>
                          </a:ln>
                          <a:solidFill>
                            <a:schemeClr val="tx1"/>
                          </a:solidFill>
                          <a:effectLst/>
                          <a:latin typeface="黑体" pitchFamily="2" charset="-122"/>
                          <a:ea typeface="黑体" pitchFamily="2" charset="-122"/>
                        </a:rPr>
                        <a:t>课程名称</a:t>
                      </a:r>
                      <a:endParaRPr kumimoji="0" lang="en-US" altLang="zh-CN" sz="1400" b="1" i="0" u="none" strike="noStrike" cap="none" normalizeH="0" baseline="0" dirty="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黑体" pitchFamily="2" charset="-122"/>
                          <a:ea typeface="黑体" pitchFamily="2" charset="-122"/>
                        </a:rPr>
                        <a:t>培训考核结果</a:t>
                      </a:r>
                      <a:endParaRPr kumimoji="0" lang="en-US" altLang="zh-CN" sz="1400" b="1" i="0" u="none" strike="noStrike" cap="none" normalizeH="0" baseline="0" dirty="0" smtClean="0">
                        <a:ln>
                          <a:noFill/>
                        </a:ln>
                        <a:solidFill>
                          <a:schemeClr val="tx1"/>
                        </a:solidFill>
                        <a:effectLst/>
                        <a:latin typeface="黑体" pitchFamily="2" charset="-122"/>
                        <a:ea typeface="黑体" pitchFamily="2" charset="-122"/>
                      </a:endParaRPr>
                    </a:p>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黑体" pitchFamily="2" charset="-122"/>
                          <a:ea typeface="黑体" pitchFamily="2" charset="-122"/>
                        </a:rPr>
                        <a:t>（</a:t>
                      </a:r>
                      <a:r>
                        <a:rPr kumimoji="0" lang="zh-CN" altLang="en-US" sz="1400" b="1" i="0" u="none" strike="noStrike" cap="none" normalizeH="0" baseline="0" dirty="0" smtClean="0">
                          <a:ln>
                            <a:noFill/>
                          </a:ln>
                          <a:solidFill>
                            <a:srgbClr val="FF0000"/>
                          </a:solidFill>
                          <a:effectLst/>
                          <a:latin typeface="黑体" pitchFamily="2" charset="-122"/>
                          <a:ea typeface="黑体" pitchFamily="2" charset="-122"/>
                        </a:rPr>
                        <a:t>通过</a:t>
                      </a:r>
                      <a:r>
                        <a:rPr kumimoji="0" lang="en-US" altLang="zh-CN" sz="1400" b="1" i="0" u="none" strike="noStrike" cap="none" normalizeH="0" baseline="0" dirty="0" smtClean="0">
                          <a:ln>
                            <a:noFill/>
                          </a:ln>
                          <a:solidFill>
                            <a:srgbClr val="FF0000"/>
                          </a:solidFill>
                          <a:effectLst/>
                          <a:latin typeface="黑体" pitchFamily="2" charset="-122"/>
                          <a:ea typeface="黑体" pitchFamily="2" charset="-122"/>
                        </a:rPr>
                        <a:t>/</a:t>
                      </a:r>
                      <a:r>
                        <a:rPr kumimoji="0" lang="zh-CN" altLang="en-US" sz="1400" b="1" i="0" u="none" strike="noStrike" cap="none" normalizeH="0" baseline="0" dirty="0" smtClean="0">
                          <a:ln>
                            <a:noFill/>
                          </a:ln>
                          <a:solidFill>
                            <a:srgbClr val="FF0000"/>
                          </a:solidFill>
                          <a:effectLst/>
                          <a:latin typeface="黑体" pitchFamily="2" charset="-122"/>
                          <a:ea typeface="黑体" pitchFamily="2" charset="-122"/>
                        </a:rPr>
                        <a:t>不通过</a:t>
                      </a:r>
                      <a:r>
                        <a:rPr kumimoji="0" lang="en-US" altLang="zh-CN" sz="1400" b="1" i="0" u="none" strike="noStrike" cap="none" normalizeH="0" baseline="0" dirty="0" smtClean="0">
                          <a:ln>
                            <a:noFill/>
                          </a:ln>
                          <a:solidFill>
                            <a:srgbClr val="FF0000"/>
                          </a:solidFill>
                          <a:effectLst/>
                          <a:latin typeface="黑体" pitchFamily="2" charset="-122"/>
                          <a:ea typeface="黑体" pitchFamily="2" charset="-122"/>
                        </a:rPr>
                        <a:t>/</a:t>
                      </a:r>
                      <a:r>
                        <a:rPr kumimoji="0" lang="zh-CN" altLang="en-US" sz="1400" b="1" i="0" u="none" strike="noStrike" cap="none" normalizeH="0" baseline="0" dirty="0" smtClean="0">
                          <a:ln>
                            <a:noFill/>
                          </a:ln>
                          <a:solidFill>
                            <a:srgbClr val="FF0000"/>
                          </a:solidFill>
                          <a:effectLst/>
                          <a:latin typeface="黑体" pitchFamily="2" charset="-122"/>
                          <a:ea typeface="黑体" pitchFamily="2" charset="-122"/>
                        </a:rPr>
                        <a:t>具体分数</a:t>
                      </a:r>
                      <a:r>
                        <a:rPr kumimoji="0" lang="zh-CN" altLang="en-US" sz="1400" b="1" i="0" u="none" strike="noStrike" cap="none" normalizeH="0" baseline="0" dirty="0" smtClean="0">
                          <a:ln>
                            <a:noFill/>
                          </a:ln>
                          <a:solidFill>
                            <a:schemeClr val="tx1"/>
                          </a:solidFill>
                          <a:effectLst/>
                          <a:latin typeface="黑体" pitchFamily="2" charset="-122"/>
                          <a:ea typeface="黑体" pitchFamily="2" charset="-122"/>
                        </a:rPr>
                        <a:t>）</a:t>
                      </a:r>
                      <a:endParaRPr kumimoji="0" lang="en-US" altLang="zh-CN" sz="1400" b="1" i="0" u="none" strike="noStrike" cap="none" normalizeH="0" baseline="0" dirty="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06">
                <a:tc vMerge="1">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en-US" sz="1400" b="1" i="0" u="none" strike="noStrike" cap="none" normalizeH="0" baseline="0" dirty="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en-US" altLang="zh-CN" sz="1400" b="0" i="0" u="none" strike="noStrike" kern="1200" cap="none" normalizeH="0" baseline="0" dirty="0" smtClean="0">
                          <a:ln>
                            <a:noFill/>
                          </a:ln>
                          <a:solidFill>
                            <a:schemeClr val="tx1"/>
                          </a:solidFill>
                          <a:effectLst/>
                          <a:latin typeface="Arial" charset="0"/>
                          <a:ea typeface="楷体_GB2312" pitchFamily="49" charset="-122"/>
                          <a:cs typeface="+mn-cs"/>
                        </a:rPr>
                        <a:t>2012-04-20</a:t>
                      </a:r>
                      <a:endParaRPr kumimoji="0" lang="zh-CN" altLang="zh-CN" sz="1400" b="0" i="0" u="none" strike="noStrike" kern="1200" cap="none" normalizeH="0" baseline="0" dirty="0" smtClean="0">
                        <a:ln>
                          <a:noFill/>
                        </a:ln>
                        <a:solidFill>
                          <a:schemeClr val="tx1"/>
                        </a:solidFill>
                        <a:effectLst/>
                        <a:latin typeface="Arial" charset="0"/>
                        <a:ea typeface="楷体_GB2312" pitchFamily="49" charset="-122"/>
                        <a:cs typeface="+mn-cs"/>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400" b="1" i="0" u="none" strike="noStrike" kern="1200" cap="none" normalizeH="0" baseline="0" dirty="0" smtClean="0">
                          <a:ln>
                            <a:noFill/>
                          </a:ln>
                          <a:solidFill>
                            <a:schemeClr val="tx1"/>
                          </a:solidFill>
                          <a:effectLst/>
                          <a:latin typeface="黑体" pitchFamily="2" charset="-122"/>
                          <a:ea typeface="黑体" pitchFamily="2" charset="-122"/>
                          <a:cs typeface="+mn-cs"/>
                        </a:rPr>
                        <a:t>在岗辅导技巧</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400" b="1" i="0" u="none" strike="noStrike" cap="none" normalizeH="0" baseline="0" dirty="0" smtClean="0">
                          <a:ln>
                            <a:noFill/>
                          </a:ln>
                          <a:solidFill>
                            <a:schemeClr val="tx1"/>
                          </a:solidFill>
                          <a:effectLst/>
                          <a:latin typeface="Arial" charset="0"/>
                          <a:ea typeface="楷体_GB2312" pitchFamily="49" charset="-122"/>
                        </a:rPr>
                        <a:t>通过</a:t>
                      </a:r>
                      <a:endParaRPr kumimoji="0" lang="en-US" altLang="zh-CN" sz="1400" b="1" i="0" u="none" strike="noStrike" cap="none" normalizeH="0" baseline="0" dirty="0" smtClean="0">
                        <a:ln>
                          <a:noFill/>
                        </a:ln>
                        <a:solidFill>
                          <a:schemeClr val="tx1"/>
                        </a:solidFill>
                        <a:effectLst/>
                        <a:latin typeface="Arial" charset="0"/>
                        <a:ea typeface="楷体_GB2312" pitchFamily="49"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084">
                <a:tc vMerge="1">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en-US" sz="1400" b="1" i="0" u="none" strike="noStrike" cap="none" normalizeH="0" baseline="0" dirty="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en-US" altLang="zh-CN" sz="1400" b="0" i="0" u="none" strike="noStrike" kern="1200" cap="none" normalizeH="0" baseline="0" dirty="0" smtClean="0">
                          <a:ln>
                            <a:noFill/>
                          </a:ln>
                          <a:solidFill>
                            <a:schemeClr val="tx1"/>
                          </a:solidFill>
                          <a:effectLst/>
                          <a:latin typeface="Arial" charset="0"/>
                          <a:ea typeface="楷体_GB2312" pitchFamily="49" charset="-122"/>
                          <a:cs typeface="+mn-cs"/>
                        </a:rPr>
                        <a:t>2012-04-14</a:t>
                      </a:r>
                      <a:endParaRPr kumimoji="0" lang="zh-CN" altLang="zh-CN" sz="1400" b="0" i="0" u="none" strike="noStrike" kern="1200" cap="none" normalizeH="0" baseline="0" dirty="0" smtClean="0">
                        <a:ln>
                          <a:noFill/>
                        </a:ln>
                        <a:solidFill>
                          <a:schemeClr val="tx1"/>
                        </a:solidFill>
                        <a:effectLst/>
                        <a:latin typeface="Arial" charset="0"/>
                        <a:ea typeface="楷体_GB2312" pitchFamily="49" charset="-122"/>
                        <a:cs typeface="+mn-cs"/>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400" b="1" i="0" u="none" strike="noStrike" kern="1200" cap="none" normalizeH="0" baseline="0" dirty="0" smtClean="0">
                          <a:ln>
                            <a:noFill/>
                          </a:ln>
                          <a:solidFill>
                            <a:schemeClr val="tx1"/>
                          </a:solidFill>
                          <a:effectLst/>
                          <a:latin typeface="黑体" pitchFamily="2" charset="-122"/>
                          <a:ea typeface="黑体" pitchFamily="2" charset="-122"/>
                          <a:cs typeface="+mn-cs"/>
                        </a:rPr>
                        <a:t>项目管理</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通过</a:t>
                      </a:r>
                      <a:endParaRPr kumimoji="0" lang="zh-CN" altLang="zh-CN" sz="1400" b="1" i="0" u="none" strike="noStrike" cap="none" normalizeH="0" baseline="0" dirty="0" smtClean="0">
                        <a:ln>
                          <a:noFill/>
                        </a:ln>
                        <a:solidFill>
                          <a:schemeClr val="tx1"/>
                        </a:solidFill>
                        <a:effectLst/>
                        <a:latin typeface="Arial" pitchFamily="34" charset="0"/>
                        <a:ea typeface="楷体_GB2312" pitchFamily="49"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084">
                <a:tc vMerge="1">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en-US" sz="1400" b="1" i="0" u="none" strike="noStrike" cap="none" normalizeH="0" baseline="0" dirty="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en-US" altLang="zh-CN" sz="1400" b="0" i="0" u="none" strike="noStrike" cap="none" normalizeH="0" baseline="0" dirty="0" smtClean="0">
                          <a:ln>
                            <a:noFill/>
                          </a:ln>
                          <a:solidFill>
                            <a:schemeClr val="tx1"/>
                          </a:solidFill>
                          <a:effectLst/>
                          <a:latin typeface="Arial" charset="0"/>
                          <a:ea typeface="楷体_GB2312" pitchFamily="49" charset="-122"/>
                        </a:rPr>
                        <a:t>2012-03-06</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400" b="1" i="0" u="none" strike="noStrike" cap="none" normalizeH="0" baseline="0" dirty="0" smtClean="0">
                          <a:ln>
                            <a:noFill/>
                          </a:ln>
                          <a:solidFill>
                            <a:schemeClr val="tx1"/>
                          </a:solidFill>
                          <a:effectLst/>
                          <a:latin typeface="黑体" pitchFamily="2" charset="-122"/>
                          <a:ea typeface="黑体" pitchFamily="2" charset="-122"/>
                        </a:rPr>
                        <a:t>从专业走向管理</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400" b="1" i="0" u="none" strike="noStrike" cap="none" normalizeH="0" baseline="0" dirty="0" smtClean="0">
                          <a:ln>
                            <a:noFill/>
                          </a:ln>
                          <a:solidFill>
                            <a:schemeClr val="tx1"/>
                          </a:solidFill>
                          <a:effectLst/>
                          <a:latin typeface="Arial" charset="0"/>
                          <a:ea typeface="楷体_GB2312" pitchFamily="49" charset="-122"/>
                        </a:rPr>
                        <a:t>通过</a:t>
                      </a:r>
                      <a:r>
                        <a:rPr kumimoji="0" lang="en-US" altLang="zh-CN" sz="1400" b="1" i="0" u="none" strike="noStrike" cap="none" normalizeH="0" baseline="0" dirty="0" smtClean="0">
                          <a:ln>
                            <a:noFill/>
                          </a:ln>
                          <a:solidFill>
                            <a:schemeClr val="tx1"/>
                          </a:solidFill>
                          <a:effectLst/>
                          <a:latin typeface="Arial" charset="0"/>
                          <a:ea typeface="楷体_GB2312" pitchFamily="49" charset="-122"/>
                        </a:rPr>
                        <a:t>/91</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9972">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黑体" pitchFamily="2" charset="-122"/>
                          <a:ea typeface="黑体" pitchFamily="2" charset="-122"/>
                        </a:rPr>
                        <a:t>月度绩效考核数据</a:t>
                      </a:r>
                      <a:endParaRPr kumimoji="0" lang="en-US" altLang="zh-CN" sz="1400" b="1" i="0" u="none" strike="noStrike" cap="none" normalizeH="0" baseline="0" dirty="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gridSpan="3">
                  <a:txBody>
                    <a:bodyPr/>
                    <a:lstStyle/>
                    <a:p>
                      <a:r>
                        <a:rPr lang="en-US" altLang="zh-CN" dirty="0" smtClean="0"/>
                        <a:t>11</a:t>
                      </a:r>
                      <a:r>
                        <a:rPr lang="zh-CN" altLang="en-US" dirty="0" smtClean="0"/>
                        <a:t>月</a:t>
                      </a:r>
                      <a:r>
                        <a:rPr lang="en-US" altLang="zh-CN" dirty="0" smtClean="0"/>
                        <a:t>:B</a:t>
                      </a:r>
                      <a:r>
                        <a:rPr lang="zh-CN" altLang="en-US" dirty="0" smtClean="0"/>
                        <a:t>   </a:t>
                      </a:r>
                      <a:r>
                        <a:rPr lang="en-US" altLang="zh-CN" dirty="0" smtClean="0"/>
                        <a:t>12</a:t>
                      </a:r>
                      <a:r>
                        <a:rPr lang="zh-CN" altLang="en-US" dirty="0" smtClean="0"/>
                        <a:t>月</a:t>
                      </a:r>
                      <a:r>
                        <a:rPr lang="en-US" altLang="zh-CN" dirty="0" smtClean="0"/>
                        <a:t>:A</a:t>
                      </a:r>
                      <a:r>
                        <a:rPr lang="zh-CN" altLang="en-US" dirty="0" smtClean="0"/>
                        <a:t>   </a:t>
                      </a:r>
                      <a:r>
                        <a:rPr lang="en-US" altLang="zh-CN" dirty="0" smtClean="0"/>
                        <a:t>1</a:t>
                      </a:r>
                      <a:r>
                        <a:rPr lang="zh-CN" altLang="en-US" dirty="0" smtClean="0"/>
                        <a:t>月</a:t>
                      </a:r>
                      <a:r>
                        <a:rPr lang="en-US" altLang="zh-CN" dirty="0" smtClean="0"/>
                        <a:t>:A   2</a:t>
                      </a:r>
                      <a:r>
                        <a:rPr lang="zh-CN" altLang="en-US" dirty="0" smtClean="0"/>
                        <a:t>月</a:t>
                      </a:r>
                      <a:r>
                        <a:rPr lang="en-US" altLang="zh-CN" dirty="0" smtClean="0"/>
                        <a:t>:B  3</a:t>
                      </a:r>
                      <a:r>
                        <a:rPr lang="zh-CN" altLang="en-US" dirty="0" smtClean="0"/>
                        <a:t>月</a:t>
                      </a:r>
                      <a:r>
                        <a:rPr lang="en-US" altLang="zh-CN" dirty="0" smtClean="0"/>
                        <a:t>:A  4</a:t>
                      </a:r>
                      <a:r>
                        <a:rPr lang="zh-CN" altLang="en-US" dirty="0" smtClean="0"/>
                        <a:t>月</a:t>
                      </a:r>
                      <a:r>
                        <a:rPr lang="en-US" altLang="zh-CN" dirty="0" smtClean="0"/>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normalizeH="0" baseline="0" dirty="0" smtClean="0">
                          <a:ln>
                            <a:noFill/>
                          </a:ln>
                          <a:solidFill>
                            <a:srgbClr val="FF0000"/>
                          </a:solidFill>
                          <a:effectLst/>
                          <a:latin typeface="黑体" pitchFamily="2" charset="-122"/>
                          <a:ea typeface="黑体" pitchFamily="2" charset="-122"/>
                          <a:cs typeface="+mn-cs"/>
                          <a:sym typeface="Wingdings" pitchFamily="2" charset="2"/>
                        </a:rPr>
                        <a:t>说明：请写出前</a:t>
                      </a:r>
                      <a:r>
                        <a:rPr kumimoji="0" lang="en-US" altLang="zh-CN" sz="1400" b="0" i="0" u="none" strike="noStrike" kern="1200" cap="none" normalizeH="0" baseline="0" dirty="0" smtClean="0">
                          <a:ln>
                            <a:noFill/>
                          </a:ln>
                          <a:solidFill>
                            <a:srgbClr val="FF0000"/>
                          </a:solidFill>
                          <a:effectLst/>
                          <a:latin typeface="黑体" pitchFamily="2" charset="-122"/>
                          <a:ea typeface="黑体" pitchFamily="2" charset="-122"/>
                          <a:cs typeface="+mn-cs"/>
                          <a:sym typeface="Wingdings" pitchFamily="2" charset="2"/>
                        </a:rPr>
                        <a:t>6</a:t>
                      </a:r>
                      <a:r>
                        <a:rPr kumimoji="0" lang="zh-CN" altLang="en-US" sz="1400" b="0" i="0" u="none" strike="noStrike" kern="1200" cap="none" normalizeH="0" baseline="0" dirty="0" smtClean="0">
                          <a:ln>
                            <a:noFill/>
                          </a:ln>
                          <a:solidFill>
                            <a:srgbClr val="FF0000"/>
                          </a:solidFill>
                          <a:effectLst/>
                          <a:latin typeface="黑体" pitchFamily="2" charset="-122"/>
                          <a:ea typeface="黑体" pitchFamily="2" charset="-122"/>
                          <a:cs typeface="+mn-cs"/>
                          <a:sym typeface="Wingdings" pitchFamily="2" charset="2"/>
                        </a:rPr>
                        <a:t>个月月度绩效考核结果</a:t>
                      </a:r>
                      <a:endParaRPr kumimoji="0" lang="zh-CN" altLang="zh-CN" sz="1400" b="0" i="0" u="none" strike="noStrike" kern="1200" cap="none" normalizeH="0" baseline="0" dirty="0" smtClean="0">
                        <a:ln>
                          <a:noFill/>
                        </a:ln>
                        <a:solidFill>
                          <a:srgbClr val="FF0000"/>
                        </a:solidFill>
                        <a:effectLst/>
                        <a:latin typeface="黑体" pitchFamily="2" charset="-122"/>
                        <a:ea typeface="黑体" pitchFamily="2" charset="-122"/>
                        <a:cs typeface="+mn-cs"/>
                        <a:sym typeface="Wingdings" pitchFamily="2" charset="2"/>
                      </a:endParaRPr>
                    </a:p>
                  </a:txBody>
                  <a:tcPr marL="90000" marR="90000" marT="46800" marB="46800" anchor="ctr" anchorCtr="1" horzOverflow="overflow">
                    <a:lnL w="31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en-US" sz="1400" b="1" i="0" u="none" strike="noStrike" cap="none" normalizeH="0" baseline="0" dirty="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400" b="1" i="0" u="none" strike="noStrike" cap="none" normalizeH="0" baseline="0" dirty="0" smtClean="0">
                        <a:ln>
                          <a:noFill/>
                        </a:ln>
                        <a:solidFill>
                          <a:schemeClr val="tx1"/>
                        </a:solidFill>
                        <a:effectLst/>
                        <a:latin typeface="Arial" pitchFamily="34" charset="0"/>
                        <a:ea typeface="楷体_GB2312" pitchFamily="49"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09255">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lang="zh-CN" altLang="en-US" sz="1400" b="1" dirty="0" smtClean="0">
                          <a:solidFill>
                            <a:schemeClr val="tx1"/>
                          </a:solidFill>
                          <a:latin typeface="黑体" pitchFamily="2" charset="-122"/>
                          <a:ea typeface="黑体" pitchFamily="2" charset="-122"/>
                        </a:rPr>
                        <a:t>奖惩情况</a:t>
                      </a:r>
                      <a:endParaRPr kumimoji="0" lang="zh-CN" altLang="en-US" sz="1400" b="1" i="0" u="none" strike="noStrike" cap="none" normalizeH="0" baseline="0" dirty="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gridSpan="3">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400" b="1" i="0" u="none" strike="noStrike" cap="none" normalizeH="0" baseline="0" dirty="0" smtClean="0">
                          <a:ln>
                            <a:noFill/>
                          </a:ln>
                          <a:solidFill>
                            <a:schemeClr val="tx1"/>
                          </a:solidFill>
                          <a:effectLst/>
                          <a:latin typeface="黑体" pitchFamily="2" charset="-122"/>
                          <a:ea typeface="黑体" pitchFamily="2" charset="-122"/>
                        </a:rPr>
                        <a:t>被表彰事件</a:t>
                      </a:r>
                      <a:r>
                        <a:rPr kumimoji="0" lang="zh-CN" altLang="en-US" sz="1400" b="1" i="0" u="none" strike="noStrike" cap="none" normalizeH="0" baseline="0" dirty="0" smtClean="0">
                          <a:ln>
                            <a:noFill/>
                          </a:ln>
                          <a:solidFill>
                            <a:schemeClr val="tx1"/>
                          </a:solidFill>
                          <a:effectLst/>
                          <a:latin typeface="黑体" pitchFamily="2" charset="-122"/>
                          <a:ea typeface="黑体" pitchFamily="2" charset="-122"/>
                          <a:sym typeface="Wingdings" pitchFamily="2" charset="2"/>
                        </a:rPr>
                        <a:t>：无</a:t>
                      </a:r>
                      <a:endParaRPr kumimoji="0" lang="en-US" altLang="zh-CN" sz="1400" b="1" i="0" u="none" strike="noStrike" cap="none" normalizeH="0" baseline="0" dirty="0" smtClean="0">
                        <a:ln>
                          <a:noFill/>
                        </a:ln>
                        <a:solidFill>
                          <a:schemeClr val="tx1"/>
                        </a:solidFill>
                        <a:effectLst/>
                        <a:latin typeface="黑体" pitchFamily="2" charset="-122"/>
                        <a:ea typeface="黑体" pitchFamily="2" charset="-122"/>
                        <a:sym typeface="Wingdings" pitchFamily="2" charset="2"/>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400" b="1" i="0" u="none" strike="noStrike" cap="none" normalizeH="0" baseline="0" dirty="0" smtClean="0">
                          <a:ln>
                            <a:noFill/>
                          </a:ln>
                          <a:solidFill>
                            <a:schemeClr val="tx1"/>
                          </a:solidFill>
                          <a:effectLst/>
                          <a:latin typeface="黑体" pitchFamily="2" charset="-122"/>
                          <a:ea typeface="黑体" pitchFamily="2" charset="-122"/>
                        </a:rPr>
                        <a:t>被投诉事件：无</a:t>
                      </a:r>
                      <a:endParaRPr kumimoji="0" lang="zh-CN" altLang="zh-CN" sz="1400" b="1" i="0" u="none" strike="noStrike" cap="none" normalizeH="0" baseline="0" dirty="0" smtClean="0">
                        <a:ln>
                          <a:noFill/>
                        </a:ln>
                        <a:solidFill>
                          <a:schemeClr val="tx1"/>
                        </a:solidFill>
                        <a:effectLst/>
                        <a:latin typeface="黑体" pitchFamily="2" charset="-122"/>
                        <a:ea typeface="黑体" pitchFamily="2" charset="-122"/>
                      </a:endParaRPr>
                    </a:p>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endParaRPr kumimoji="0" lang="zh-CN" altLang="zh-CN" sz="1400" b="1" i="0" u="none" strike="noStrike" cap="none" normalizeH="0" baseline="0" dirty="0" smtClean="0">
                        <a:ln>
                          <a:noFill/>
                        </a:ln>
                        <a:solidFill>
                          <a:srgbClr val="FF0000"/>
                        </a:solidFill>
                        <a:effectLst/>
                        <a:latin typeface="黑体" pitchFamily="2" charset="-122"/>
                        <a:ea typeface="黑体" pitchFamily="2" charset="-122"/>
                      </a:endParaRPr>
                    </a:p>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400" b="1" i="0" u="none" strike="noStrike" kern="1200" cap="none" normalizeH="0" baseline="0" dirty="0" smtClean="0">
                        <a:ln>
                          <a:noFill/>
                        </a:ln>
                        <a:solidFill>
                          <a:srgbClr val="FF0000"/>
                        </a:solidFill>
                        <a:effectLst/>
                        <a:latin typeface="黑体" pitchFamily="2" charset="-122"/>
                        <a:ea typeface="黑体" pitchFamily="2" charset="-122"/>
                        <a:cs typeface="+mn-cs"/>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endPar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400" b="1" i="0" u="none" strike="noStrike" cap="none" normalizeH="0" baseline="0" dirty="0" smtClean="0">
                        <a:ln>
                          <a:noFill/>
                        </a:ln>
                        <a:solidFill>
                          <a:schemeClr val="tx1"/>
                        </a:solidFill>
                        <a:effectLst/>
                        <a:latin typeface="Arial" pitchFamily="34" charset="0"/>
                        <a:ea typeface="楷体_GB2312" pitchFamily="49"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226" name="Rectangle 2"/>
          <p:cNvSpPr>
            <a:spLocks noGrp="1" noChangeArrowheads="1"/>
          </p:cNvSpPr>
          <p:nvPr>
            <p:ph type="title"/>
          </p:nvPr>
        </p:nvSpPr>
        <p:spPr bwMode="auto">
          <a:xfrm>
            <a:off x="328613" y="179388"/>
            <a:ext cx="8915400" cy="4286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b="1" dirty="0" smtClean="0"/>
              <a:t>个人信息</a:t>
            </a:r>
            <a:r>
              <a:rPr lang="en-US" altLang="zh-CN" sz="2800" b="1" dirty="0" smtClean="0"/>
              <a:t>-</a:t>
            </a:r>
            <a:r>
              <a:rPr lang="zh-CN" altLang="en-US" sz="2800" dirty="0" smtClean="0"/>
              <a:t>培训、绩效、奖惩</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0"/>
          </p:nvPr>
        </p:nvSpPr>
        <p:spPr>
          <a:xfrm>
            <a:off x="8840788" y="6492875"/>
            <a:ext cx="571500" cy="311150"/>
          </a:xfrm>
          <a:noFill/>
        </p:spPr>
        <p:txBody>
          <a:bodyPr/>
          <a:lstStyle/>
          <a:p>
            <a:fld id="{F1772CB9-5A78-4F1F-8942-B0B5D3EBCF5F}" type="slidenum">
              <a:rPr lang="en-US" altLang="zh-CN" smtClean="0">
                <a:ea typeface="宋体" charset="-122"/>
              </a:rPr>
              <a:pPr/>
              <a:t>6</a:t>
            </a:fld>
            <a:endParaRPr lang="en-US" altLang="zh-CN" smtClean="0">
              <a:ea typeface="宋体" charset="-122"/>
            </a:endParaRPr>
          </a:p>
        </p:txBody>
      </p:sp>
      <p:sp>
        <p:nvSpPr>
          <p:cNvPr id="10" name="Rectangle 2"/>
          <p:cNvSpPr>
            <a:spLocks noGrp="1" noChangeArrowheads="1"/>
          </p:cNvSpPr>
          <p:nvPr>
            <p:ph type="title"/>
          </p:nvPr>
        </p:nvSpPr>
        <p:spPr bwMode="auto">
          <a:xfrm>
            <a:off x="495300" y="274638"/>
            <a:ext cx="8242300" cy="571500"/>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b="1" dirty="0" smtClean="0">
                <a:latin typeface="+mj-ea"/>
              </a:rPr>
              <a:t>专业陈述</a:t>
            </a:r>
            <a:r>
              <a:rPr lang="en-US" altLang="zh-CN" sz="2800" dirty="0" smtClean="0">
                <a:latin typeface="+mj-ea"/>
              </a:rPr>
              <a:t>—</a:t>
            </a:r>
            <a:r>
              <a:rPr lang="zh-CN" altLang="en-US" sz="2800" dirty="0" smtClean="0">
                <a:latin typeface="+mj-ea"/>
              </a:rPr>
              <a:t>专业能力自评及关键事件描述</a:t>
            </a:r>
          </a:p>
        </p:txBody>
      </p:sp>
      <p:sp>
        <p:nvSpPr>
          <p:cNvPr id="11" name="Text Box 48"/>
          <p:cNvSpPr txBox="1">
            <a:spLocks noChangeArrowheads="1"/>
          </p:cNvSpPr>
          <p:nvPr/>
        </p:nvSpPr>
        <p:spPr bwMode="auto">
          <a:xfrm>
            <a:off x="971550" y="6010275"/>
            <a:ext cx="7877175" cy="457200"/>
          </a:xfrm>
          <a:prstGeom prst="rect">
            <a:avLst/>
          </a:prstGeom>
          <a:noFill/>
          <a:ln w="9525" algn="ctr">
            <a:noFill/>
            <a:miter lim="800000"/>
            <a:headEnd/>
            <a:tailEnd/>
          </a:ln>
        </p:spPr>
        <p:txBody>
          <a:bodyPr>
            <a:spAutoFit/>
          </a:bodyPr>
          <a:lstStyle/>
          <a:p>
            <a:pPr algn="l">
              <a:spcBef>
                <a:spcPct val="50000"/>
              </a:spcBef>
            </a:pPr>
            <a:r>
              <a:rPr lang="zh-CN" altLang="en-US" sz="1200" b="0">
                <a:solidFill>
                  <a:schemeClr val="tx1"/>
                </a:solidFill>
                <a:ea typeface="楷体_GB2312" pitchFamily="49" charset="-122"/>
              </a:rPr>
              <a:t>备注：</a:t>
            </a:r>
            <a:r>
              <a:rPr lang="zh-CN" altLang="en-US" sz="1200" b="0">
                <a:solidFill>
                  <a:schemeClr val="tx1"/>
                </a:solidFill>
                <a:latin typeface="楷体_GB2312" pitchFamily="49" charset="-122"/>
                <a:ea typeface="楷体_GB2312" pitchFamily="49" charset="-122"/>
              </a:rPr>
              <a:t>根据本职位工作所需专业能力要求，自评专业能力层级，并针对该能力层级要求列举</a:t>
            </a:r>
            <a:r>
              <a:rPr lang="en-US" altLang="zh-CN" sz="1200" b="0">
                <a:solidFill>
                  <a:schemeClr val="tx1"/>
                </a:solidFill>
                <a:latin typeface="楷体_GB2312" pitchFamily="49" charset="-122"/>
                <a:ea typeface="楷体_GB2312" pitchFamily="49" charset="-122"/>
              </a:rPr>
              <a:t>1</a:t>
            </a:r>
            <a:r>
              <a:rPr lang="zh-CN" altLang="en-US" sz="1200" b="0">
                <a:solidFill>
                  <a:schemeClr val="tx1"/>
                </a:solidFill>
                <a:latin typeface="楷体_GB2312" pitchFamily="49" charset="-122"/>
                <a:ea typeface="楷体_GB2312" pitchFamily="49" charset="-122"/>
              </a:rPr>
              <a:t>项个人在网龙任职期间内的关键事件，以证明自己已达到所申请的任职资格专业能力标准。</a:t>
            </a:r>
          </a:p>
        </p:txBody>
      </p:sp>
      <p:graphicFrame>
        <p:nvGraphicFramePr>
          <p:cNvPr id="12" name="Group 400"/>
          <p:cNvGraphicFramePr>
            <a:graphicFrameLocks noGrp="1"/>
          </p:cNvGraphicFramePr>
          <p:nvPr>
            <p:ph sz="half" idx="2"/>
            <p:extLst>
              <p:ext uri="{D42A27DB-BD31-4B8C-83A1-F6EECF244321}">
                <p14:modId xmlns="" xmlns:p14="http://schemas.microsoft.com/office/powerpoint/2010/main" val="1631900027"/>
              </p:ext>
            </p:extLst>
          </p:nvPr>
        </p:nvGraphicFramePr>
        <p:xfrm>
          <a:off x="261752" y="1372961"/>
          <a:ext cx="9363075" cy="4110101"/>
        </p:xfrm>
        <a:graphic>
          <a:graphicData uri="http://schemas.openxmlformats.org/drawingml/2006/table">
            <a:tbl>
              <a:tblPr/>
              <a:tblGrid>
                <a:gridCol w="1114425"/>
                <a:gridCol w="1028700"/>
                <a:gridCol w="6419850"/>
                <a:gridCol w="800100"/>
              </a:tblGrid>
              <a:tr h="703263">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宋体" pitchFamily="2" charset="-122"/>
                        </a:rPr>
                        <a:t>专业能力</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宋体" pitchFamily="2" charset="-122"/>
                        </a:rPr>
                        <a:t>自我评价</a:t>
                      </a:r>
                    </a:p>
                    <a:p>
                      <a:pPr marL="0" marR="0" lvl="0" indent="0" algn="ctr" defTabSz="914400" rtl="0" eaLnBrk="0" fontAlgn="ctr" latinLnBrk="0" hangingPunct="0">
                        <a:lnSpc>
                          <a:spcPct val="120000"/>
                        </a:lnSpc>
                        <a:spcBef>
                          <a:spcPct val="10000"/>
                        </a:spcBef>
                        <a:spcAft>
                          <a:spcPct val="0"/>
                        </a:spcAft>
                        <a:buClr>
                          <a:srgbClr val="3F6985"/>
                        </a:buClr>
                        <a:buSzTx/>
                        <a:buFont typeface="Wingdings" pitchFamily="2" charset="2"/>
                        <a:buNone/>
                        <a:tabLst/>
                      </a:pPr>
                      <a:r>
                        <a:rPr kumimoji="0" lang="zh-CN" altLang="en-US" sz="1000" b="1" i="0" u="none" strike="noStrike" cap="none" normalizeH="0" baseline="0" dirty="0" smtClean="0">
                          <a:ln>
                            <a:noFill/>
                          </a:ln>
                          <a:solidFill>
                            <a:schemeClr val="tx1"/>
                          </a:solidFill>
                          <a:effectLst/>
                          <a:latin typeface="Arial" charset="0"/>
                          <a:ea typeface="宋体" pitchFamily="2" charset="-122"/>
                        </a:rPr>
                        <a:t>（填写行为表现层级即可）</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宋体" pitchFamily="2" charset="-122"/>
                        </a:rPr>
                        <a:t>关键事件</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宋体" pitchFamily="2" charset="-122"/>
                        </a:rPr>
                        <a:t>备注</a:t>
                      </a:r>
                    </a:p>
                    <a:p>
                      <a:pPr marL="0" marR="0" lvl="0" indent="0" algn="ctr" defTabSz="914400" rtl="0" eaLnBrk="0" fontAlgn="ctr" latinLnBrk="0" hangingPunct="0">
                        <a:lnSpc>
                          <a:spcPct val="120000"/>
                        </a:lnSpc>
                        <a:spcBef>
                          <a:spcPct val="10000"/>
                        </a:spcBef>
                        <a:spcAft>
                          <a:spcPct val="0"/>
                        </a:spcAft>
                        <a:buClr>
                          <a:srgbClr val="3F6985"/>
                        </a:buClr>
                        <a:buSzTx/>
                        <a:buFont typeface="Wingdings" pitchFamily="2" charset="2"/>
                        <a:buNone/>
                        <a:tabLst/>
                      </a:pPr>
                      <a:r>
                        <a:rPr kumimoji="0" lang="zh-CN" altLang="en-US" sz="1000" b="1" i="0" u="none" strike="noStrike" cap="none" normalizeH="0" baseline="0" dirty="0" smtClean="0">
                          <a:ln>
                            <a:noFill/>
                          </a:ln>
                          <a:solidFill>
                            <a:schemeClr val="tx1"/>
                          </a:solidFill>
                          <a:effectLst/>
                          <a:latin typeface="Arial" charset="0"/>
                          <a:ea typeface="宋体" pitchFamily="2" charset="-122"/>
                        </a:rPr>
                        <a:t>（特殊情况说明）</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804417">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600" b="1" i="0" u="none" strike="noStrike" cap="none" normalizeH="0" baseline="0" dirty="0" smtClean="0">
                          <a:ln>
                            <a:noFill/>
                          </a:ln>
                          <a:solidFill>
                            <a:schemeClr val="tx1"/>
                          </a:solidFill>
                          <a:effectLst/>
                          <a:latin typeface="Arial" charset="0"/>
                          <a:ea typeface="楷体_GB2312" pitchFamily="49" charset="-122"/>
                        </a:rPr>
                        <a:t>编程语言</a:t>
                      </a:r>
                      <a:endParaRPr kumimoji="0" lang="zh-CN" altLang="zh-CN" sz="1600" b="1" i="0" u="none" strike="noStrike" cap="none" normalizeH="0" baseline="0" dirty="0" smtClean="0">
                        <a:ln>
                          <a:noFill/>
                        </a:ln>
                        <a:solidFill>
                          <a:schemeClr val="tx1"/>
                        </a:solidFill>
                        <a:effectLst/>
                        <a:latin typeface="Arial" charset="0"/>
                        <a:ea typeface="楷体_GB2312" pitchFamily="49" charset="-122"/>
                      </a:endParaRPr>
                    </a:p>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600" b="1" i="0" u="none" strike="noStrike" cap="none" normalizeH="0" baseline="0" dirty="0" smtClean="0">
                        <a:ln>
                          <a:noFill/>
                        </a:ln>
                        <a:solidFill>
                          <a:schemeClr val="tx1"/>
                        </a:solidFill>
                        <a:effectLst/>
                        <a:latin typeface="Arial"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200" b="1" i="0" u="none" strike="noStrike" cap="none" normalizeH="0" baseline="0" dirty="0" smtClean="0">
                          <a:ln>
                            <a:noFill/>
                          </a:ln>
                          <a:solidFill>
                            <a:schemeClr val="tx1"/>
                          </a:solidFill>
                          <a:effectLst/>
                          <a:latin typeface="Arial" charset="0"/>
                          <a:ea typeface="楷体_GB2312" pitchFamily="49" charset="-122"/>
                        </a:rPr>
                        <a:t>3</a:t>
                      </a:r>
                      <a:endParaRPr kumimoji="0" lang="zh-CN" altLang="zh-CN" sz="1200" b="1" i="0" u="none" strike="noStrike" cap="none" normalizeH="0" baseline="0" dirty="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4</a:t>
                      </a:r>
                      <a:r>
                        <a:rPr kumimoji="0" lang="zh-CN" altLang="en-US"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年</a:t>
                      </a:r>
                      <a:r>
                        <a:rPr kumimoji="0" lang="en-US" altLang="zh-CN"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Java</a:t>
                      </a:r>
                      <a:r>
                        <a:rPr kumimoji="0" lang="zh-CN" altLang="en-US"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开发经验</a:t>
                      </a:r>
                      <a:endParaRPr kumimoji="0" lang="en-US" altLang="zh-CN" sz="1100" b="0" i="0" u="none" strike="noStrike" cap="none" normalizeH="0" baseline="0" dirty="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2</a:t>
                      </a:r>
                      <a:r>
                        <a:rPr kumimoji="0" lang="zh-CN" altLang="en-US"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年</a:t>
                      </a:r>
                      <a:r>
                        <a:rPr kumimoji="0" lang="en-US" altLang="zh-CN" sz="1100" b="0" i="0" u="none" strike="noStrike" cap="none" normalizeH="0" baseline="0" dirty="0" err="1" smtClean="0">
                          <a:ln>
                            <a:noFill/>
                          </a:ln>
                          <a:solidFill>
                            <a:srgbClr val="000000"/>
                          </a:solidFill>
                          <a:effectLst/>
                          <a:latin typeface="Arial" charset="0"/>
                          <a:ea typeface="宋体" pitchFamily="2" charset="-122"/>
                          <a:cs typeface="Times New Roman" pitchFamily="18" charset="0"/>
                        </a:rPr>
                        <a:t>JavaEE</a:t>
                      </a:r>
                      <a:r>
                        <a:rPr kumimoji="0" lang="zh-CN" altLang="en-US"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项目经验，参与过大型企业应用项目开发</a:t>
                      </a:r>
                      <a:r>
                        <a:rPr kumimoji="0" lang="en-US" altLang="zh-CN"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a:t>
                      </a:r>
                      <a:r>
                        <a:rPr kumimoji="0" lang="zh-CN" altLang="en-US"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中国联通</a:t>
                      </a:r>
                      <a:r>
                        <a:rPr kumimoji="0" lang="en-US" altLang="zh-CN"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CRM)</a:t>
                      </a: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2</a:t>
                      </a:r>
                      <a:r>
                        <a:rPr kumimoji="0" lang="zh-CN" altLang="en-US"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年</a:t>
                      </a:r>
                      <a:r>
                        <a:rPr kumimoji="0" lang="en-US" altLang="zh-CN"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Android</a:t>
                      </a:r>
                      <a:r>
                        <a:rPr kumimoji="0" lang="zh-CN" altLang="en-US"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项目经验，</a:t>
                      </a:r>
                      <a:r>
                        <a:rPr kumimoji="0" lang="en-US" altLang="zh-CN" sz="1100" b="0" i="0" u="none" strike="noStrike" kern="1200" cap="none" normalizeH="0" baseline="0" dirty="0" smtClean="0">
                          <a:ln>
                            <a:noFill/>
                          </a:ln>
                          <a:solidFill>
                            <a:srgbClr val="000000"/>
                          </a:solidFill>
                          <a:effectLst/>
                          <a:latin typeface="Arial" charset="0"/>
                          <a:ea typeface="宋体" pitchFamily="2" charset="-122"/>
                          <a:cs typeface="Times New Roman" pitchFamily="18" charset="0"/>
                          <a:sym typeface="Times New Roman" pitchFamily="18" charset="0"/>
                        </a:rPr>
                        <a:t>6</a:t>
                      </a:r>
                      <a:r>
                        <a:rPr kumimoji="0" lang="zh-CN" altLang="en-US" sz="1100" b="0" i="0" u="none" strike="noStrike" kern="1200" cap="none" normalizeH="0" baseline="0" dirty="0" smtClean="0">
                          <a:ln>
                            <a:noFill/>
                          </a:ln>
                          <a:solidFill>
                            <a:srgbClr val="000000"/>
                          </a:solidFill>
                          <a:effectLst/>
                          <a:latin typeface="Arial" charset="0"/>
                          <a:ea typeface="宋体" pitchFamily="2" charset="-122"/>
                          <a:cs typeface="Times New Roman" pitchFamily="18" charset="0"/>
                          <a:sym typeface="Times New Roman" pitchFamily="18" charset="0"/>
                        </a:rPr>
                        <a:t>个</a:t>
                      </a:r>
                      <a:r>
                        <a:rPr kumimoji="0" lang="en-US" altLang="zh-CN" sz="1100" b="0" i="0" u="none" strike="noStrike" kern="1200" cap="none" normalizeH="0" baseline="0" dirty="0" smtClean="0">
                          <a:ln>
                            <a:noFill/>
                          </a:ln>
                          <a:solidFill>
                            <a:srgbClr val="000000"/>
                          </a:solidFill>
                          <a:effectLst/>
                          <a:latin typeface="Arial" charset="0"/>
                          <a:ea typeface="宋体" pitchFamily="2" charset="-122"/>
                          <a:cs typeface="Times New Roman" pitchFamily="18" charset="0"/>
                          <a:sym typeface="Times New Roman" pitchFamily="18" charset="0"/>
                        </a:rPr>
                        <a:t>Android</a:t>
                      </a:r>
                      <a:r>
                        <a:rPr kumimoji="0" lang="zh-CN" altLang="en-US" sz="1100" b="0" i="0" u="none" strike="noStrike" kern="1200" cap="none" normalizeH="0" baseline="0" dirty="0" smtClean="0">
                          <a:ln>
                            <a:noFill/>
                          </a:ln>
                          <a:solidFill>
                            <a:srgbClr val="000000"/>
                          </a:solidFill>
                          <a:effectLst/>
                          <a:latin typeface="Arial" charset="0"/>
                          <a:ea typeface="宋体" pitchFamily="2" charset="-122"/>
                          <a:cs typeface="Times New Roman" pitchFamily="18" charset="0"/>
                          <a:sym typeface="Times New Roman" pitchFamily="18" charset="0"/>
                        </a:rPr>
                        <a:t>成熟</a:t>
                      </a:r>
                      <a:r>
                        <a:rPr kumimoji="0" lang="zh-CN" altLang="en-US" sz="1100" b="0" i="0" u="none" strike="noStrike" kern="1200" cap="none" normalizeH="0" baseline="0" smtClean="0">
                          <a:ln>
                            <a:noFill/>
                          </a:ln>
                          <a:solidFill>
                            <a:srgbClr val="000000"/>
                          </a:solidFill>
                          <a:effectLst/>
                          <a:latin typeface="Arial" charset="0"/>
                          <a:ea typeface="宋体" pitchFamily="2" charset="-122"/>
                          <a:cs typeface="Times New Roman" pitchFamily="18" charset="0"/>
                          <a:sym typeface="Times New Roman" pitchFamily="18" charset="0"/>
                        </a:rPr>
                        <a:t>项目经验，承担核心模块开发</a:t>
                      </a:r>
                      <a:endParaRPr kumimoji="0" lang="en-US" altLang="zh-CN" sz="1100" b="0" i="0" u="none" strike="noStrike" cap="none" normalizeH="0" baseline="0" dirty="0" smtClean="0">
                        <a:ln>
                          <a:noFill/>
                        </a:ln>
                        <a:solidFill>
                          <a:srgbClr val="000000"/>
                        </a:solidFill>
                        <a:effectLst/>
                        <a:latin typeface="Arial"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3600">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600" b="1" i="0" u="none" strike="noStrike" cap="none" normalizeH="0" baseline="0" dirty="0" smtClean="0">
                          <a:ln>
                            <a:noFill/>
                          </a:ln>
                          <a:solidFill>
                            <a:schemeClr val="tx1"/>
                          </a:solidFill>
                          <a:effectLst/>
                          <a:latin typeface="Arial" charset="0"/>
                          <a:ea typeface="楷体_GB2312" pitchFamily="49" charset="-122"/>
                        </a:rPr>
                        <a:t>查错排错</a:t>
                      </a:r>
                      <a:endParaRPr kumimoji="0" lang="zh-CN" altLang="zh-CN" sz="1600" b="1" i="0" u="none" strike="noStrike" cap="none" normalizeH="0" baseline="0" dirty="0" smtClean="0">
                        <a:ln>
                          <a:noFill/>
                        </a:ln>
                        <a:solidFill>
                          <a:schemeClr val="tx1"/>
                        </a:solidFill>
                        <a:effectLst/>
                        <a:latin typeface="Arial" charset="0"/>
                        <a:ea typeface="楷体_GB2312" pitchFamily="49" charset="-122"/>
                      </a:endParaRPr>
                    </a:p>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600" b="1" i="0" u="none" strike="noStrike" cap="none" normalizeH="0" baseline="0" dirty="0" smtClean="0">
                        <a:ln>
                          <a:noFill/>
                        </a:ln>
                        <a:solidFill>
                          <a:schemeClr val="tx1"/>
                        </a:solidFill>
                        <a:effectLst/>
                        <a:latin typeface="Arial"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Arial" charset="0"/>
                          <a:ea typeface="楷体_GB2312" pitchFamily="49" charset="-122"/>
                        </a:rPr>
                        <a:t>3</a:t>
                      </a:r>
                      <a:endParaRPr kumimoji="0" lang="zh-CN" altLang="zh-CN" sz="1600" b="1" i="0" u="none" strike="noStrike" cap="none" normalizeH="0" baseline="0" dirty="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精通</a:t>
                      </a:r>
                      <a:r>
                        <a:rPr kumimoji="0" lang="en-US" altLang="zh-CN"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Android</a:t>
                      </a:r>
                      <a:r>
                        <a:rPr kumimoji="0" lang="zh-CN" altLang="en-US"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下的相关开发工具，使用工具进行</a:t>
                      </a:r>
                      <a:r>
                        <a:rPr kumimoji="0" lang="en-US" altLang="zh-CN"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debug/</a:t>
                      </a:r>
                      <a:r>
                        <a:rPr kumimoji="0" lang="zh-CN" altLang="en-US"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性能优化</a:t>
                      </a:r>
                      <a:endParaRPr kumimoji="0" lang="en-US" altLang="zh-CN" sz="1100" b="0" i="0" u="none" strike="noStrike" cap="none" normalizeH="0" baseline="0" dirty="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构建单元测试工程</a:t>
                      </a:r>
                      <a:r>
                        <a:rPr kumimoji="0" lang="en-US" altLang="zh-CN"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a:t>
                      </a:r>
                      <a:r>
                        <a:rPr kumimoji="0" lang="zh-CN" altLang="en-US"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实现项目</a:t>
                      </a:r>
                      <a:r>
                        <a:rPr kumimoji="0" lang="en-US" altLang="zh-CN"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domain</a:t>
                      </a:r>
                      <a:r>
                        <a:rPr kumimoji="0" lang="zh-CN" altLang="en-US"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层的自动测试</a:t>
                      </a:r>
                      <a:endParaRPr kumimoji="0" lang="zh-CN" altLang="zh-CN" sz="1100" b="0" i="0" u="none" strike="noStrike" cap="none" normalizeH="0" baseline="0" dirty="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100" b="0" i="0" u="none" strike="noStrike" cap="none" normalizeH="0" baseline="0" dirty="0" smtClean="0">
                        <a:ln>
                          <a:noFill/>
                        </a:ln>
                        <a:solidFill>
                          <a:srgbClr val="000000"/>
                        </a:solidFill>
                        <a:effectLst/>
                        <a:latin typeface="Arial"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0725">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600" b="1" i="0" u="none" strike="noStrike" cap="none" normalizeH="0" baseline="0" dirty="0" smtClean="0">
                          <a:ln>
                            <a:noFill/>
                          </a:ln>
                          <a:solidFill>
                            <a:schemeClr val="tx1"/>
                          </a:solidFill>
                          <a:effectLst/>
                          <a:latin typeface="Arial" charset="0"/>
                          <a:ea typeface="楷体_GB2312" pitchFamily="49" charset="-122"/>
                        </a:rPr>
                        <a:t>编程设计</a:t>
                      </a:r>
                      <a:endParaRPr kumimoji="0" lang="zh-CN" altLang="zh-CN" sz="1600" b="1" i="0" u="none" strike="noStrike" cap="none" normalizeH="0" baseline="0" dirty="0" smtClean="0">
                        <a:ln>
                          <a:noFill/>
                        </a:ln>
                        <a:solidFill>
                          <a:schemeClr val="tx1"/>
                        </a:solidFill>
                        <a:effectLst/>
                        <a:latin typeface="Arial" charset="0"/>
                        <a:ea typeface="楷体_GB2312" pitchFamily="49" charset="-122"/>
                      </a:endParaRPr>
                    </a:p>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600" b="1" i="0" u="none" strike="noStrike" cap="none" normalizeH="0" baseline="0" dirty="0" smtClean="0">
                        <a:ln>
                          <a:noFill/>
                        </a:ln>
                        <a:solidFill>
                          <a:schemeClr val="tx1"/>
                        </a:solidFill>
                        <a:effectLst/>
                        <a:latin typeface="Arial"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Arial" charset="0"/>
                          <a:ea typeface="楷体_GB2312" pitchFamily="49" charset="-122"/>
                        </a:rPr>
                        <a:t>3</a:t>
                      </a:r>
                      <a:endParaRPr kumimoji="0" lang="zh-CN" altLang="zh-CN" sz="1600" b="1" i="0" u="none" strike="noStrike" cap="none" normalizeH="0" baseline="0" dirty="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基于</a:t>
                      </a:r>
                      <a:r>
                        <a:rPr kumimoji="0" lang="en-US" altLang="zh-CN"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android</a:t>
                      </a:r>
                      <a:r>
                        <a:rPr kumimoji="0" lang="zh-CN" altLang="en-US"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平台特性构建了</a:t>
                      </a:r>
                      <a:r>
                        <a:rPr kumimoji="0" lang="en-US" altLang="zh-CN"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MVP</a:t>
                      </a:r>
                      <a:r>
                        <a:rPr kumimoji="0" lang="zh-CN" altLang="en-US"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的应用程序架构，并逐步升级为</a:t>
                      </a:r>
                      <a:r>
                        <a:rPr kumimoji="0" lang="en-US" altLang="zh-CN"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MVVM</a:t>
                      </a:r>
                      <a:r>
                        <a:rPr kumimoji="0" lang="zh-CN" altLang="en-US"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模式</a:t>
                      </a:r>
                      <a:endParaRPr kumimoji="0" lang="en-US" altLang="zh-CN" sz="1100" b="0" i="0" u="none" strike="noStrike" cap="none" normalizeH="0" baseline="0" dirty="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架构引用了多个开源项目，如</a:t>
                      </a:r>
                      <a:r>
                        <a:rPr kumimoji="0" lang="en-US" altLang="zh-CN"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apache commons/</a:t>
                      </a:r>
                      <a:r>
                        <a:rPr kumimoji="0" lang="en-US" altLang="zh-CN" sz="1100" b="0" i="0" u="none" strike="noStrike" cap="none" normalizeH="0" baseline="0" dirty="0" err="1" smtClean="0">
                          <a:ln>
                            <a:noFill/>
                          </a:ln>
                          <a:solidFill>
                            <a:srgbClr val="000000"/>
                          </a:solidFill>
                          <a:effectLst/>
                          <a:latin typeface="Arial" charset="0"/>
                          <a:ea typeface="宋体" pitchFamily="2" charset="-122"/>
                          <a:cs typeface="Times New Roman" pitchFamily="18" charset="0"/>
                        </a:rPr>
                        <a:t>gson</a:t>
                      </a:r>
                      <a:r>
                        <a:rPr kumimoji="0" lang="en-US" altLang="zh-CN"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a:t>
                      </a:r>
                      <a:endParaRPr kumimoji="0" lang="zh-CN" altLang="zh-CN" sz="1100" b="0" i="0" u="none" strike="noStrike" cap="none" normalizeH="0" baseline="0" dirty="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20000"/>
                        </a:lnSpc>
                        <a:spcBef>
                          <a:spcPct val="10000"/>
                        </a:spcBef>
                        <a:spcAft>
                          <a:spcPct val="0"/>
                        </a:spcAft>
                        <a:buClr>
                          <a:schemeClr val="tx1"/>
                        </a:buClr>
                        <a:buSzTx/>
                        <a:buFont typeface="Wingdings" pitchFamily="2" charset="2"/>
                        <a:buNone/>
                        <a:tabLst/>
                      </a:pPr>
                      <a:endParaRPr kumimoji="0" lang="zh-CN" altLang="zh-CN" sz="1100" b="0" i="0" u="none" strike="noStrike" cap="none" normalizeH="0" baseline="0" dirty="0" smtClean="0">
                        <a:ln>
                          <a:noFill/>
                        </a:ln>
                        <a:solidFill>
                          <a:srgbClr val="000000"/>
                        </a:solidFill>
                        <a:effectLst/>
                        <a:latin typeface="Arial"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1388">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600" b="1" i="0" u="none" strike="noStrike" cap="none" normalizeH="0" baseline="0" dirty="0" smtClean="0">
                          <a:ln>
                            <a:noFill/>
                          </a:ln>
                          <a:solidFill>
                            <a:schemeClr val="tx1"/>
                          </a:solidFill>
                          <a:effectLst/>
                          <a:latin typeface="Arial" charset="0"/>
                          <a:ea typeface="楷体_GB2312" pitchFamily="49" charset="-122"/>
                        </a:rPr>
                        <a:t>代码评审</a:t>
                      </a:r>
                      <a:endParaRPr kumimoji="0" lang="zh-CN" altLang="zh-CN" sz="1600" b="1" i="0" u="none" strike="noStrike" cap="none" normalizeH="0" baseline="0" dirty="0" smtClean="0">
                        <a:ln>
                          <a:noFill/>
                        </a:ln>
                        <a:solidFill>
                          <a:schemeClr val="tx1"/>
                        </a:solidFill>
                        <a:effectLst/>
                        <a:latin typeface="Arial" charset="0"/>
                        <a:ea typeface="楷体_GB2312" pitchFamily="49" charset="-122"/>
                      </a:endParaRPr>
                    </a:p>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600" b="1" i="0" u="none" strike="noStrike" cap="none" normalizeH="0" baseline="0" dirty="0" smtClean="0">
                        <a:ln>
                          <a:noFill/>
                        </a:ln>
                        <a:solidFill>
                          <a:schemeClr val="tx1"/>
                        </a:solidFill>
                        <a:effectLst/>
                        <a:latin typeface="Arial"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Arial" charset="0"/>
                          <a:ea typeface="楷体_GB2312" pitchFamily="49" charset="-122"/>
                        </a:rPr>
                        <a:t>2</a:t>
                      </a:r>
                      <a:endParaRPr kumimoji="0" lang="zh-CN" altLang="zh-CN" sz="1600" b="1" i="0" u="none" strike="noStrike" cap="none" normalizeH="0" baseline="0" dirty="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构建了</a:t>
                      </a:r>
                      <a:r>
                        <a:rPr kumimoji="0" lang="en-US" altLang="zh-CN"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Java</a:t>
                      </a:r>
                      <a:r>
                        <a:rPr kumimoji="0" lang="zh-CN" altLang="en-US"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编码规范，建立相应的代码模板</a:t>
                      </a:r>
                      <a:r>
                        <a:rPr kumimoji="0" lang="en-US" altLang="zh-CN"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a:t>
                      </a:r>
                      <a:r>
                        <a:rPr kumimoji="0" lang="zh-CN" altLang="en-US"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注释模板，并构建对应的</a:t>
                      </a:r>
                      <a:r>
                        <a:rPr kumimoji="0" lang="en-US" altLang="zh-CN" sz="1100" b="0" i="0" u="none" strike="noStrike" cap="none" normalizeH="0" baseline="0" dirty="0" err="1" smtClean="0">
                          <a:ln>
                            <a:noFill/>
                          </a:ln>
                          <a:solidFill>
                            <a:srgbClr val="000000"/>
                          </a:solidFill>
                          <a:effectLst/>
                          <a:latin typeface="Arial" charset="0"/>
                          <a:ea typeface="宋体" pitchFamily="2" charset="-122"/>
                          <a:cs typeface="Times New Roman" pitchFamily="18" charset="0"/>
                        </a:rPr>
                        <a:t>checkStyle</a:t>
                      </a:r>
                      <a:endParaRPr kumimoji="0" lang="en-US" altLang="zh-CN" sz="1100" b="0" i="0" u="none" strike="noStrike" cap="none" normalizeH="0" baseline="0" dirty="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使用</a:t>
                      </a:r>
                      <a:r>
                        <a:rPr kumimoji="0" lang="en-US" altLang="zh-CN"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lint</a:t>
                      </a:r>
                      <a:r>
                        <a:rPr kumimoji="0" lang="zh-CN" altLang="en-US"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进行自动</a:t>
                      </a:r>
                      <a:r>
                        <a:rPr kumimoji="0" lang="en-US" altLang="zh-CN"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check</a:t>
                      </a: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能够针对模块设计进行审查</a:t>
                      </a:r>
                      <a:endParaRPr kumimoji="0" lang="zh-CN" altLang="zh-CN" sz="1100" b="0" i="0" u="none" strike="noStrike" cap="none" normalizeH="0" baseline="0" dirty="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100" b="0" i="0" u="none" strike="noStrike" cap="none" normalizeH="0" baseline="0" dirty="0" smtClean="0">
                        <a:ln>
                          <a:noFill/>
                        </a:ln>
                        <a:solidFill>
                          <a:srgbClr val="000000"/>
                        </a:solidFill>
                        <a:effectLst/>
                        <a:latin typeface="Arial"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600" b="1" i="0" u="none" strike="noStrike" cap="none" normalizeH="0" baseline="0" dirty="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 xmlns:p14="http://schemas.microsoft.com/office/powerpoint/2010/main" val="3031000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0"/>
          </p:nvPr>
        </p:nvSpPr>
        <p:spPr>
          <a:xfrm>
            <a:off x="8840788" y="6492875"/>
            <a:ext cx="571500" cy="311150"/>
          </a:xfrm>
          <a:noFill/>
        </p:spPr>
        <p:txBody>
          <a:bodyPr/>
          <a:lstStyle/>
          <a:p>
            <a:fld id="{F1772CB9-5A78-4F1F-8942-B0B5D3EBCF5F}" type="slidenum">
              <a:rPr lang="en-US" altLang="zh-CN" smtClean="0">
                <a:ea typeface="宋体" charset="-122"/>
              </a:rPr>
              <a:pPr/>
              <a:t>7</a:t>
            </a:fld>
            <a:endParaRPr lang="en-US" altLang="zh-CN" smtClean="0">
              <a:ea typeface="宋体" charset="-122"/>
            </a:endParaRPr>
          </a:p>
        </p:txBody>
      </p:sp>
      <p:sp>
        <p:nvSpPr>
          <p:cNvPr id="7" name="Rectangle 2"/>
          <p:cNvSpPr>
            <a:spLocks noGrp="1" noChangeArrowheads="1"/>
          </p:cNvSpPr>
          <p:nvPr>
            <p:ph type="title"/>
          </p:nvPr>
        </p:nvSpPr>
        <p:spPr bwMode="auto">
          <a:xfrm>
            <a:off x="495300" y="274638"/>
            <a:ext cx="8242300" cy="571500"/>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b="1" dirty="0" smtClean="0">
                <a:latin typeface="+mj-ea"/>
              </a:rPr>
              <a:t>专业陈述</a:t>
            </a:r>
            <a:r>
              <a:rPr lang="en-US" altLang="zh-CN" sz="2800" dirty="0" smtClean="0">
                <a:latin typeface="+mj-ea"/>
              </a:rPr>
              <a:t>—</a:t>
            </a:r>
            <a:r>
              <a:rPr lang="zh-CN" altLang="en-US" sz="2800" dirty="0" smtClean="0">
                <a:latin typeface="+mj-ea"/>
              </a:rPr>
              <a:t>专业能力自评及关键事件描述</a:t>
            </a:r>
          </a:p>
        </p:txBody>
      </p:sp>
      <p:sp>
        <p:nvSpPr>
          <p:cNvPr id="8" name="Text Box 48"/>
          <p:cNvSpPr txBox="1">
            <a:spLocks noChangeArrowheads="1"/>
          </p:cNvSpPr>
          <p:nvPr/>
        </p:nvSpPr>
        <p:spPr bwMode="auto">
          <a:xfrm>
            <a:off x="971550" y="6010275"/>
            <a:ext cx="7877175" cy="457200"/>
          </a:xfrm>
          <a:prstGeom prst="rect">
            <a:avLst/>
          </a:prstGeom>
          <a:noFill/>
          <a:ln w="9525" algn="ctr">
            <a:noFill/>
            <a:miter lim="800000"/>
            <a:headEnd/>
            <a:tailEnd/>
          </a:ln>
        </p:spPr>
        <p:txBody>
          <a:bodyPr>
            <a:spAutoFit/>
          </a:bodyPr>
          <a:lstStyle/>
          <a:p>
            <a:pPr algn="l">
              <a:spcBef>
                <a:spcPct val="50000"/>
              </a:spcBef>
            </a:pPr>
            <a:r>
              <a:rPr lang="zh-CN" altLang="en-US" sz="1200" b="0">
                <a:solidFill>
                  <a:schemeClr val="tx1"/>
                </a:solidFill>
                <a:ea typeface="楷体_GB2312" pitchFamily="49" charset="-122"/>
              </a:rPr>
              <a:t>备注：</a:t>
            </a:r>
            <a:r>
              <a:rPr lang="zh-CN" altLang="en-US" sz="1200" b="0">
                <a:solidFill>
                  <a:schemeClr val="tx1"/>
                </a:solidFill>
                <a:latin typeface="楷体_GB2312" pitchFamily="49" charset="-122"/>
                <a:ea typeface="楷体_GB2312" pitchFamily="49" charset="-122"/>
              </a:rPr>
              <a:t>根据本职位工作所需专业能力要求，自评专业能力层级，并针对该能力层级要求列举</a:t>
            </a:r>
            <a:r>
              <a:rPr lang="en-US" altLang="zh-CN" sz="1200" b="0">
                <a:solidFill>
                  <a:schemeClr val="tx1"/>
                </a:solidFill>
                <a:latin typeface="楷体_GB2312" pitchFamily="49" charset="-122"/>
                <a:ea typeface="楷体_GB2312" pitchFamily="49" charset="-122"/>
              </a:rPr>
              <a:t>1</a:t>
            </a:r>
            <a:r>
              <a:rPr lang="zh-CN" altLang="en-US" sz="1200" b="0">
                <a:solidFill>
                  <a:schemeClr val="tx1"/>
                </a:solidFill>
                <a:latin typeface="楷体_GB2312" pitchFamily="49" charset="-122"/>
                <a:ea typeface="楷体_GB2312" pitchFamily="49" charset="-122"/>
              </a:rPr>
              <a:t>项个人在网龙任职期间内的关键事件，以证明自己已达到所申请的任职资格专业能力标准。</a:t>
            </a:r>
          </a:p>
        </p:txBody>
      </p:sp>
      <p:graphicFrame>
        <p:nvGraphicFramePr>
          <p:cNvPr id="9" name="Group 400"/>
          <p:cNvGraphicFramePr>
            <a:graphicFrameLocks noGrp="1"/>
          </p:cNvGraphicFramePr>
          <p:nvPr>
            <p:ph sz="half" idx="2"/>
            <p:extLst>
              <p:ext uri="{D42A27DB-BD31-4B8C-83A1-F6EECF244321}">
                <p14:modId xmlns="" xmlns:p14="http://schemas.microsoft.com/office/powerpoint/2010/main" val="1743268690"/>
              </p:ext>
            </p:extLst>
          </p:nvPr>
        </p:nvGraphicFramePr>
        <p:xfrm>
          <a:off x="261752" y="1372961"/>
          <a:ext cx="9363075" cy="4180142"/>
        </p:xfrm>
        <a:graphic>
          <a:graphicData uri="http://schemas.openxmlformats.org/drawingml/2006/table">
            <a:tbl>
              <a:tblPr/>
              <a:tblGrid>
                <a:gridCol w="1114425"/>
                <a:gridCol w="1028700"/>
                <a:gridCol w="6419850"/>
                <a:gridCol w="800100"/>
              </a:tblGrid>
              <a:tr h="703263">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宋体" pitchFamily="2" charset="-122"/>
                        </a:rPr>
                        <a:t>专业能力</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宋体" pitchFamily="2" charset="-122"/>
                        </a:rPr>
                        <a:t>自我评价</a:t>
                      </a:r>
                    </a:p>
                    <a:p>
                      <a:pPr marL="0" marR="0" lvl="0" indent="0" algn="ctr" defTabSz="914400" rtl="0" eaLnBrk="0" fontAlgn="ctr" latinLnBrk="0" hangingPunct="0">
                        <a:lnSpc>
                          <a:spcPct val="120000"/>
                        </a:lnSpc>
                        <a:spcBef>
                          <a:spcPct val="10000"/>
                        </a:spcBef>
                        <a:spcAft>
                          <a:spcPct val="0"/>
                        </a:spcAft>
                        <a:buClr>
                          <a:srgbClr val="3F6985"/>
                        </a:buClr>
                        <a:buSzTx/>
                        <a:buFont typeface="Wingdings" pitchFamily="2" charset="2"/>
                        <a:buNone/>
                        <a:tabLst/>
                      </a:pPr>
                      <a:r>
                        <a:rPr kumimoji="0" lang="zh-CN" altLang="en-US" sz="1000" b="1" i="0" u="none" strike="noStrike" cap="none" normalizeH="0" baseline="0" dirty="0" smtClean="0">
                          <a:ln>
                            <a:noFill/>
                          </a:ln>
                          <a:solidFill>
                            <a:schemeClr val="tx1"/>
                          </a:solidFill>
                          <a:effectLst/>
                          <a:latin typeface="Arial" charset="0"/>
                          <a:ea typeface="宋体" pitchFamily="2" charset="-122"/>
                        </a:rPr>
                        <a:t>（填写行为表现层级即可）</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宋体" pitchFamily="2" charset="-122"/>
                        </a:rPr>
                        <a:t>关键事件</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宋体" pitchFamily="2" charset="-122"/>
                        </a:rPr>
                        <a:t>备注</a:t>
                      </a:r>
                    </a:p>
                    <a:p>
                      <a:pPr marL="0" marR="0" lvl="0" indent="0" algn="ctr" defTabSz="914400" rtl="0" eaLnBrk="0" fontAlgn="ctr" latinLnBrk="0" hangingPunct="0">
                        <a:lnSpc>
                          <a:spcPct val="120000"/>
                        </a:lnSpc>
                        <a:spcBef>
                          <a:spcPct val="10000"/>
                        </a:spcBef>
                        <a:spcAft>
                          <a:spcPct val="0"/>
                        </a:spcAft>
                        <a:buClr>
                          <a:srgbClr val="3F6985"/>
                        </a:buClr>
                        <a:buSzTx/>
                        <a:buFont typeface="Wingdings" pitchFamily="2" charset="2"/>
                        <a:buNone/>
                        <a:tabLst/>
                      </a:pPr>
                      <a:r>
                        <a:rPr kumimoji="0" lang="zh-CN" altLang="en-US" sz="1000" b="1" i="0" u="none" strike="noStrike" cap="none" normalizeH="0" baseline="0" dirty="0" smtClean="0">
                          <a:ln>
                            <a:noFill/>
                          </a:ln>
                          <a:solidFill>
                            <a:schemeClr val="tx1"/>
                          </a:solidFill>
                          <a:effectLst/>
                          <a:latin typeface="Arial" charset="0"/>
                          <a:ea typeface="宋体" pitchFamily="2" charset="-122"/>
                        </a:rPr>
                        <a:t>（特殊情况说明）</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804417">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600" b="1" i="0" u="none" strike="noStrike" cap="none" normalizeH="0" baseline="0" dirty="0" smtClean="0">
                          <a:ln>
                            <a:noFill/>
                          </a:ln>
                          <a:solidFill>
                            <a:schemeClr val="tx1"/>
                          </a:solidFill>
                          <a:effectLst/>
                          <a:latin typeface="Arial" charset="0"/>
                          <a:ea typeface="楷体_GB2312" pitchFamily="49" charset="-122"/>
                        </a:rPr>
                        <a:t>系统建模</a:t>
                      </a:r>
                      <a:endParaRPr kumimoji="0" lang="zh-CN" altLang="zh-CN" sz="1600" b="1" i="0" u="none" strike="noStrike" cap="none" normalizeH="0" baseline="0" dirty="0" smtClean="0">
                        <a:ln>
                          <a:noFill/>
                        </a:ln>
                        <a:solidFill>
                          <a:schemeClr val="tx1"/>
                        </a:solidFill>
                        <a:effectLst/>
                        <a:latin typeface="Arial" charset="0"/>
                        <a:ea typeface="楷体_GB2312" pitchFamily="49" charset="-122"/>
                      </a:endParaRPr>
                    </a:p>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600" b="1" i="0" u="none" strike="noStrike" cap="none" normalizeH="0" baseline="0" dirty="0" smtClean="0">
                        <a:ln>
                          <a:noFill/>
                        </a:ln>
                        <a:solidFill>
                          <a:schemeClr val="tx1"/>
                        </a:solidFill>
                        <a:effectLst/>
                        <a:latin typeface="Arial"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200" b="1" i="0" u="none" strike="noStrike" cap="none" normalizeH="0" baseline="0" dirty="0" smtClean="0">
                          <a:ln>
                            <a:noFill/>
                          </a:ln>
                          <a:solidFill>
                            <a:schemeClr val="tx1"/>
                          </a:solidFill>
                          <a:effectLst/>
                          <a:latin typeface="Arial" charset="0"/>
                          <a:ea typeface="楷体_GB2312" pitchFamily="49" charset="-122"/>
                        </a:rPr>
                        <a:t>1</a:t>
                      </a:r>
                      <a:endParaRPr kumimoji="0" lang="zh-CN" altLang="zh-CN" sz="1200" b="1" i="0" u="none" strike="noStrike" cap="none" normalizeH="0" baseline="0" dirty="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新项目开发中，依据需求进行行为识别，从而构建领域对象。</a:t>
                      </a:r>
                      <a:endParaRPr kumimoji="0" lang="zh-CN" altLang="zh-CN" sz="1100" b="0" i="0" u="none" strike="noStrike" cap="none" normalizeH="0" baseline="0" dirty="0" smtClean="0">
                        <a:ln>
                          <a:noFill/>
                        </a:ln>
                        <a:solidFill>
                          <a:srgbClr val="000000"/>
                        </a:solidFill>
                        <a:effectLst/>
                        <a:latin typeface="Arial"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3600">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600" b="1" i="0" u="none" strike="noStrike" cap="none" normalizeH="0" baseline="0" dirty="0" smtClean="0">
                          <a:ln>
                            <a:noFill/>
                          </a:ln>
                          <a:solidFill>
                            <a:schemeClr val="tx1"/>
                          </a:solidFill>
                          <a:effectLst/>
                          <a:latin typeface="Arial" charset="0"/>
                          <a:ea typeface="楷体_GB2312" pitchFamily="49" charset="-122"/>
                        </a:rPr>
                        <a:t>数据库设计</a:t>
                      </a:r>
                      <a:endParaRPr kumimoji="0" lang="zh-CN" altLang="zh-CN" sz="1600" b="1" i="0" u="none" strike="noStrike" cap="none" normalizeH="0" baseline="0" dirty="0" smtClean="0">
                        <a:ln>
                          <a:noFill/>
                        </a:ln>
                        <a:solidFill>
                          <a:schemeClr val="tx1"/>
                        </a:solidFill>
                        <a:effectLst/>
                        <a:latin typeface="Arial"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Arial" charset="0"/>
                          <a:ea typeface="楷体_GB2312" pitchFamily="49" charset="-122"/>
                        </a:rPr>
                        <a:t>1</a:t>
                      </a:r>
                      <a:endParaRPr kumimoji="0" lang="zh-CN" altLang="zh-CN" sz="1600" b="1" i="0" u="none" strike="noStrike" cap="none" normalizeH="0" baseline="0" dirty="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公务员</a:t>
                      </a:r>
                      <a:r>
                        <a:rPr kumimoji="0" lang="en-US" altLang="zh-CN"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Android v3.0</a:t>
                      </a:r>
                      <a:r>
                        <a:rPr kumimoji="0" lang="zh-CN" altLang="en-US"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版数据库设计</a:t>
                      </a:r>
                      <a:endParaRPr kumimoji="0" lang="en-US" altLang="zh-CN" sz="1100" b="0" i="0" u="none" strike="noStrike" cap="none" normalizeH="0" baseline="0" dirty="0" smtClean="0">
                        <a:ln>
                          <a:noFill/>
                        </a:ln>
                        <a:solidFill>
                          <a:srgbClr val="000000"/>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a:t>
                      </a:r>
                      <a:r>
                        <a:rPr kumimoji="0" lang="zh-CN" altLang="en-US"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实现了离线做题功能</a:t>
                      </a:r>
                      <a:r>
                        <a:rPr kumimoji="0" lang="en-US" altLang="zh-CN"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a:t>
                      </a:r>
                    </a:p>
                    <a:p>
                      <a:pPr marL="0" marR="0" lvl="0" indent="0" algn="l" defTabSz="0" rtl="0" eaLnBrk="0" fontAlgn="base" latinLnBrk="0" hangingPunct="0">
                        <a:lnSpc>
                          <a:spcPct val="120000"/>
                        </a:lnSpc>
                        <a:spcBef>
                          <a:spcPct val="10000"/>
                        </a:spcBef>
                        <a:spcAft>
                          <a:spcPct val="0"/>
                        </a:spcAft>
                        <a:buClr>
                          <a:srgbClr val="3F6985"/>
                        </a:buClr>
                        <a:buSzTx/>
                        <a:buFont typeface="Arial" charset="0"/>
                        <a:buNone/>
                        <a:tabLst/>
                      </a:pPr>
                      <a:r>
                        <a:rPr kumimoji="0" lang="zh-CN" altLang="en-US" sz="1100" b="0" i="0" u="none" strike="noStrike" kern="1200" cap="none" normalizeH="0" baseline="0" dirty="0" smtClean="0">
                          <a:ln>
                            <a:noFill/>
                          </a:ln>
                          <a:solidFill>
                            <a:srgbClr val="000000"/>
                          </a:solidFill>
                          <a:effectLst/>
                          <a:latin typeface="Arial" charset="0"/>
                          <a:ea typeface="宋体" pitchFamily="2" charset="-122"/>
                          <a:cs typeface="Times New Roman" pitchFamily="18" charset="0"/>
                          <a:sym typeface="Times New Roman" pitchFamily="18" charset="0"/>
                        </a:rPr>
                        <a:t>（</a:t>
                      </a:r>
                      <a:r>
                        <a:rPr kumimoji="0" lang="en-US" altLang="zh-CN" sz="1100" b="0" i="0" u="none" strike="noStrike" kern="1200" cap="none" normalizeH="0" baseline="0" dirty="0" smtClean="0">
                          <a:ln>
                            <a:noFill/>
                          </a:ln>
                          <a:solidFill>
                            <a:srgbClr val="000000"/>
                          </a:solidFill>
                          <a:effectLst/>
                          <a:latin typeface="Arial" charset="0"/>
                          <a:ea typeface="宋体" pitchFamily="2" charset="-122"/>
                          <a:cs typeface="Times New Roman" pitchFamily="18" charset="0"/>
                          <a:sym typeface="Times New Roman" pitchFamily="18" charset="0"/>
                        </a:rPr>
                        <a:t>1</a:t>
                      </a:r>
                      <a:r>
                        <a:rPr kumimoji="0" lang="zh-CN" altLang="en-US" sz="1100" b="0" i="0" u="none" strike="noStrike" kern="1200" cap="none" normalizeH="0" baseline="0" dirty="0" smtClean="0">
                          <a:ln>
                            <a:noFill/>
                          </a:ln>
                          <a:solidFill>
                            <a:srgbClr val="000000"/>
                          </a:solidFill>
                          <a:effectLst/>
                          <a:latin typeface="Arial" charset="0"/>
                          <a:ea typeface="宋体" pitchFamily="2" charset="-122"/>
                          <a:cs typeface="Times New Roman" pitchFamily="18" charset="0"/>
                          <a:sym typeface="Times New Roman" pitchFamily="18" charset="0"/>
                        </a:rPr>
                        <a:t>）提供应用离线时产生的用户数据同步方案</a:t>
                      </a:r>
                      <a:endParaRPr kumimoji="0" lang="en-US" altLang="zh-CN" sz="1100" b="0" i="0" u="none" strike="noStrike" kern="1200" cap="none" normalizeH="0" baseline="0" dirty="0" smtClean="0">
                        <a:ln>
                          <a:noFill/>
                        </a:ln>
                        <a:solidFill>
                          <a:srgbClr val="000000"/>
                        </a:solidFill>
                        <a:effectLst/>
                        <a:latin typeface="Arial" charset="0"/>
                        <a:ea typeface="宋体" pitchFamily="2" charset="-122"/>
                        <a:cs typeface="Times New Roman" pitchFamily="18" charset="0"/>
                        <a:sym typeface="Times New Roman" pitchFamily="18" charset="0"/>
                      </a:endParaRPr>
                    </a:p>
                    <a:p>
                      <a:pPr marL="0" marR="0" lvl="0" indent="0" algn="l" defTabSz="0" rtl="0" eaLnBrk="0" fontAlgn="base" latinLnBrk="0" hangingPunct="0">
                        <a:lnSpc>
                          <a:spcPct val="120000"/>
                        </a:lnSpc>
                        <a:spcBef>
                          <a:spcPct val="10000"/>
                        </a:spcBef>
                        <a:spcAft>
                          <a:spcPct val="0"/>
                        </a:spcAft>
                        <a:buClr>
                          <a:srgbClr val="3F6985"/>
                        </a:buClr>
                        <a:buSzTx/>
                        <a:buFont typeface="Arial" charset="0"/>
                        <a:buNone/>
                        <a:tabLst/>
                      </a:pPr>
                      <a:r>
                        <a:rPr kumimoji="0" lang="zh-CN" altLang="en-US" sz="1100" b="0" i="0" u="none" strike="noStrike" kern="1200" cap="none" normalizeH="0" baseline="0" dirty="0" smtClean="0">
                          <a:ln>
                            <a:noFill/>
                          </a:ln>
                          <a:solidFill>
                            <a:srgbClr val="000000"/>
                          </a:solidFill>
                          <a:effectLst/>
                          <a:latin typeface="Arial" charset="0"/>
                          <a:ea typeface="宋体" pitchFamily="2" charset="-122"/>
                          <a:cs typeface="Times New Roman" pitchFamily="18" charset="0"/>
                          <a:sym typeface="Times New Roman" pitchFamily="18" charset="0"/>
                        </a:rPr>
                        <a:t>（</a:t>
                      </a:r>
                      <a:r>
                        <a:rPr kumimoji="0" lang="en-US" altLang="zh-CN" sz="1100" b="0" i="0" u="none" strike="noStrike" kern="1200" cap="none" normalizeH="0" baseline="0" dirty="0" smtClean="0">
                          <a:ln>
                            <a:noFill/>
                          </a:ln>
                          <a:solidFill>
                            <a:srgbClr val="000000"/>
                          </a:solidFill>
                          <a:effectLst/>
                          <a:latin typeface="Arial" charset="0"/>
                          <a:ea typeface="宋体" pitchFamily="2" charset="-122"/>
                          <a:cs typeface="Times New Roman" pitchFamily="18" charset="0"/>
                          <a:sym typeface="Times New Roman" pitchFamily="18" charset="0"/>
                        </a:rPr>
                        <a:t>2</a:t>
                      </a:r>
                      <a:r>
                        <a:rPr kumimoji="0" lang="zh-CN" altLang="en-US" sz="1100" b="0" i="0" u="none" strike="noStrike" kern="1200" cap="none" normalizeH="0" baseline="0" dirty="0" smtClean="0">
                          <a:ln>
                            <a:noFill/>
                          </a:ln>
                          <a:solidFill>
                            <a:srgbClr val="000000"/>
                          </a:solidFill>
                          <a:effectLst/>
                          <a:latin typeface="Arial" charset="0"/>
                          <a:ea typeface="宋体" pitchFamily="2" charset="-122"/>
                          <a:cs typeface="Times New Roman" pitchFamily="18" charset="0"/>
                          <a:sym typeface="Times New Roman" pitchFamily="18" charset="0"/>
                        </a:rPr>
                        <a:t>）提供应用升级时，资源数据和用户数据的升级方案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0725">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楷体_GB2312" pitchFamily="49" charset="-122"/>
                        </a:rPr>
                        <a:t>项目管理</a:t>
                      </a:r>
                      <a:endParaRPr kumimoji="0" lang="zh-CN" altLang="zh-CN" sz="1600" b="1" i="0" u="none" strike="noStrike" cap="none" normalizeH="0" baseline="0" dirty="0" smtClean="0">
                        <a:ln>
                          <a:noFill/>
                        </a:ln>
                        <a:solidFill>
                          <a:schemeClr val="tx1"/>
                        </a:solidFill>
                        <a:effectLst/>
                        <a:latin typeface="Arial"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Arial" charset="0"/>
                          <a:ea typeface="楷体_GB2312" pitchFamily="49" charset="-122"/>
                        </a:rPr>
                        <a:t>1</a:t>
                      </a:r>
                      <a:endParaRPr kumimoji="0" lang="zh-CN" altLang="zh-CN" sz="1600" b="1" i="0" u="none" strike="noStrike" cap="none" normalizeH="0" baseline="0" dirty="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chemeClr val="tx1"/>
                        </a:buClr>
                        <a:buSzTx/>
                        <a:buFont typeface="Wingdings" pitchFamily="2" charset="2"/>
                        <a:buNone/>
                        <a:tabLst/>
                      </a:pPr>
                      <a:r>
                        <a:rPr kumimoji="0" lang="zh-CN" altLang="en-US"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人员较少的情况下，保障了已发布产品运营支持版本与新项目产品的并行开发，确保及时交付。</a:t>
                      </a:r>
                      <a:endParaRPr kumimoji="0" lang="zh-CN" altLang="zh-CN" sz="1100" b="0" i="0" u="none" strike="noStrike" cap="none" normalizeH="0" baseline="0" dirty="0" smtClean="0">
                        <a:ln>
                          <a:noFill/>
                        </a:ln>
                        <a:solidFill>
                          <a:srgbClr val="000000"/>
                        </a:solidFill>
                        <a:effectLst/>
                        <a:latin typeface="Arial"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1388">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楷体_GB2312" pitchFamily="49" charset="-122"/>
                        </a:rPr>
                        <a:t>需求管理</a:t>
                      </a:r>
                      <a:endParaRPr kumimoji="0" lang="zh-CN" altLang="zh-CN" sz="1600" b="1" i="0" u="none" strike="noStrike" cap="none" normalizeH="0" baseline="0" dirty="0" smtClean="0">
                        <a:ln>
                          <a:noFill/>
                        </a:ln>
                        <a:solidFill>
                          <a:schemeClr val="tx1"/>
                        </a:solidFill>
                        <a:effectLst/>
                        <a:latin typeface="Arial"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Arial" charset="0"/>
                          <a:ea typeface="楷体_GB2312" pitchFamily="49" charset="-122"/>
                        </a:rPr>
                        <a:t>1</a:t>
                      </a:r>
                      <a:endParaRPr kumimoji="0" lang="zh-CN" altLang="zh-CN" sz="1600" b="1" i="0" u="none" strike="noStrike" cap="none" normalizeH="0" baseline="0" dirty="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591</a:t>
                      </a:r>
                      <a:r>
                        <a:rPr kumimoji="0" lang="zh-CN" altLang="en-US"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随身学 </a:t>
                      </a:r>
                      <a:r>
                        <a:rPr kumimoji="0" lang="en-US" altLang="zh-CN"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Android: </a:t>
                      </a:r>
                      <a:r>
                        <a:rPr kumimoji="0" lang="zh-CN" altLang="en-US" sz="1100" b="0" i="0" u="none" strike="noStrike" cap="none" normalizeH="0" baseline="0" dirty="0" smtClean="0">
                          <a:ln>
                            <a:noFill/>
                          </a:ln>
                          <a:solidFill>
                            <a:srgbClr val="000000"/>
                          </a:solidFill>
                          <a:effectLst/>
                          <a:latin typeface="Arial" charset="0"/>
                          <a:ea typeface="宋体" pitchFamily="2" charset="-122"/>
                          <a:cs typeface="Times New Roman" pitchFamily="18" charset="0"/>
                        </a:rPr>
                        <a:t>进入维护期后，能够甄别需求，在有限人员投入下，持续进行了产品优化</a:t>
                      </a:r>
                      <a:endParaRPr kumimoji="0" lang="zh-CN" altLang="zh-CN" sz="1100" b="0" i="0" u="none" strike="noStrike" cap="none" normalizeH="0" baseline="0" dirty="0" smtClean="0">
                        <a:ln>
                          <a:noFill/>
                        </a:ln>
                        <a:solidFill>
                          <a:srgbClr val="000000"/>
                        </a:solidFill>
                        <a:effectLst/>
                        <a:latin typeface="Arial"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600" b="1" i="0" u="none" strike="noStrike" cap="none" normalizeH="0" baseline="0" dirty="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 xmlns:p14="http://schemas.microsoft.com/office/powerpoint/2010/main" val="203056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bwMode="auto">
          <a:xfrm>
            <a:off x="495300" y="274638"/>
            <a:ext cx="8915400" cy="477837"/>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b="1" dirty="0">
                <a:latin typeface="+mj-ea"/>
              </a:rPr>
              <a:t>专业陈述</a:t>
            </a:r>
            <a:r>
              <a:rPr lang="en-US" altLang="zh-CN" dirty="0" smtClean="0">
                <a:latin typeface="+mj-ea"/>
              </a:rPr>
              <a:t>—</a:t>
            </a:r>
            <a:r>
              <a:rPr lang="zh-CN" altLang="en-US" dirty="0" smtClean="0">
                <a:latin typeface="+mj-ea"/>
              </a:rPr>
              <a:t>关键</a:t>
            </a:r>
            <a:r>
              <a:rPr lang="zh-CN" altLang="en-US" dirty="0">
                <a:latin typeface="+mj-ea"/>
              </a:rPr>
              <a:t>差异</a:t>
            </a:r>
            <a:r>
              <a:rPr lang="zh-CN" altLang="en-US" dirty="0" smtClean="0">
                <a:latin typeface="+mj-ea"/>
              </a:rPr>
              <a:t>点</a:t>
            </a:r>
            <a:endParaRPr lang="zh-CN" altLang="en-US" b="1" dirty="0" smtClean="0"/>
          </a:p>
        </p:txBody>
      </p:sp>
      <p:sp>
        <p:nvSpPr>
          <p:cNvPr id="3" name="文本占位符 2"/>
          <p:cNvSpPr>
            <a:spLocks noGrp="1"/>
          </p:cNvSpPr>
          <p:nvPr>
            <p:ph type="body" sz="half" idx="1"/>
          </p:nvPr>
        </p:nvSpPr>
        <p:spPr>
          <a:xfrm>
            <a:off x="349250" y="1095375"/>
            <a:ext cx="8980488" cy="5121275"/>
          </a:xfrm>
        </p:spPr>
        <p:txBody>
          <a:bodyPr/>
          <a:lstStyle/>
          <a:p>
            <a:pPr>
              <a:lnSpc>
                <a:spcPts val="2400"/>
              </a:lnSpc>
              <a:spcBef>
                <a:spcPct val="0"/>
              </a:spcBef>
              <a:buFont typeface="Wingdings" pitchFamily="2" charset="2"/>
              <a:buChar char="Ø"/>
              <a:defRPr/>
            </a:pPr>
            <a:r>
              <a:rPr lang="zh-CN" altLang="en-US" sz="2000" b="0" dirty="0" smtClean="0"/>
              <a:t>经验 </a:t>
            </a:r>
            <a:endParaRPr lang="en-US" altLang="zh-CN" sz="2000" b="0" dirty="0" smtClean="0"/>
          </a:p>
          <a:p>
            <a:pPr>
              <a:lnSpc>
                <a:spcPts val="2400"/>
              </a:lnSpc>
              <a:spcBef>
                <a:spcPct val="0"/>
              </a:spcBef>
              <a:buFont typeface="Arial" charset="0"/>
              <a:buNone/>
              <a:defRPr/>
            </a:pPr>
            <a:r>
              <a:rPr lang="zh-CN" altLang="en-US" sz="2000" b="0" dirty="0" smtClean="0">
                <a:solidFill>
                  <a:srgbClr val="FF0000"/>
                </a:solidFill>
              </a:rPr>
              <a:t>    </a:t>
            </a:r>
            <a:r>
              <a:rPr lang="en-US" altLang="zh-CN" sz="2000" b="0" dirty="0" smtClean="0">
                <a:solidFill>
                  <a:srgbClr val="FF0000"/>
                </a:solidFill>
              </a:rPr>
              <a:t>	</a:t>
            </a:r>
            <a:r>
              <a:rPr lang="zh-CN" altLang="en-US" sz="2000" b="0" dirty="0" smtClean="0">
                <a:solidFill>
                  <a:srgbClr val="FF0000"/>
                </a:solidFill>
              </a:rPr>
              <a:t>至少</a:t>
            </a:r>
            <a:r>
              <a:rPr lang="en-US" altLang="zh-CN" sz="2000" b="0" dirty="0" smtClean="0">
                <a:solidFill>
                  <a:srgbClr val="FF0000"/>
                </a:solidFill>
              </a:rPr>
              <a:t>2</a:t>
            </a:r>
            <a:r>
              <a:rPr lang="zh-CN" altLang="en-US" sz="2000" b="0" dirty="0" smtClean="0">
                <a:solidFill>
                  <a:srgbClr val="FF0000"/>
                </a:solidFill>
              </a:rPr>
              <a:t>年以上类似项目</a:t>
            </a:r>
            <a:r>
              <a:rPr lang="en-US" altLang="zh-CN" sz="2000" b="0" dirty="0" smtClean="0">
                <a:solidFill>
                  <a:srgbClr val="FF0000"/>
                </a:solidFill>
              </a:rPr>
              <a:t>/</a:t>
            </a:r>
            <a:r>
              <a:rPr lang="zh-CN" altLang="en-US" sz="2000" b="0" dirty="0" smtClean="0">
                <a:solidFill>
                  <a:srgbClr val="FF0000"/>
                </a:solidFill>
              </a:rPr>
              <a:t>平台开发经验。</a:t>
            </a:r>
            <a:endParaRPr lang="en-US" altLang="zh-CN" sz="1800" b="0" dirty="0" smtClean="0">
              <a:solidFill>
                <a:srgbClr val="FF0000"/>
              </a:solidFill>
            </a:endParaRPr>
          </a:p>
          <a:p>
            <a:pPr>
              <a:lnSpc>
                <a:spcPts val="2400"/>
              </a:lnSpc>
              <a:spcBef>
                <a:spcPct val="0"/>
              </a:spcBef>
              <a:buFont typeface="Wingdings" pitchFamily="2" charset="2"/>
              <a:buChar char="Ø"/>
              <a:defRPr/>
            </a:pPr>
            <a:r>
              <a:rPr lang="zh-CN" altLang="en-US" sz="2000" b="0" dirty="0" smtClean="0">
                <a:latin typeface="+mj-lt"/>
                <a:ea typeface="+mj-ea"/>
                <a:cs typeface="+mj-cs"/>
              </a:rPr>
              <a:t>介绍：</a:t>
            </a:r>
            <a:endParaRPr lang="en-US" altLang="zh-CN" sz="1600" b="0" dirty="0" smtClean="0">
              <a:latin typeface="+mj-lt"/>
              <a:ea typeface="+mj-ea"/>
              <a:cs typeface="+mj-cs"/>
            </a:endParaRPr>
          </a:p>
          <a:p>
            <a:pPr>
              <a:lnSpc>
                <a:spcPts val="2400"/>
              </a:lnSpc>
              <a:spcBef>
                <a:spcPct val="0"/>
              </a:spcBef>
              <a:buNone/>
              <a:defRPr/>
            </a:pPr>
            <a:r>
              <a:rPr lang="en-US" altLang="zh-CN" sz="1600" b="0" dirty="0" smtClean="0">
                <a:latin typeface="+mj-lt"/>
                <a:ea typeface="+mj-ea"/>
                <a:cs typeface="+mj-cs"/>
              </a:rPr>
              <a:t>	</a:t>
            </a:r>
            <a:r>
              <a:rPr lang="en-US" altLang="zh-CN" sz="1600" b="0" dirty="0" smtClean="0">
                <a:latin typeface="+mj-lt"/>
                <a:ea typeface="+mj-ea"/>
                <a:cs typeface="+mj-cs"/>
              </a:rPr>
              <a:t>1</a:t>
            </a:r>
            <a:r>
              <a:rPr lang="zh-CN" altLang="en-US" sz="1600" b="0" dirty="0" smtClean="0">
                <a:latin typeface="+mj-lt"/>
                <a:ea typeface="+mj-ea"/>
                <a:cs typeface="+mj-cs"/>
              </a:rPr>
              <a:t>、</a:t>
            </a:r>
            <a:r>
              <a:rPr lang="en-US" altLang="zh-CN" sz="1600" b="0" dirty="0">
                <a:latin typeface="+mj-lt"/>
                <a:ea typeface="+mj-ea"/>
                <a:cs typeface="+mj-cs"/>
              </a:rPr>
              <a:t>2</a:t>
            </a:r>
            <a:r>
              <a:rPr lang="zh-CN" altLang="en-US" sz="1600" b="0" dirty="0" smtClean="0">
                <a:latin typeface="+mj-lt"/>
                <a:ea typeface="+mj-ea"/>
                <a:cs typeface="+mj-cs"/>
              </a:rPr>
              <a:t>年</a:t>
            </a:r>
            <a:r>
              <a:rPr lang="en-US" altLang="zh-CN" sz="1600" b="0" dirty="0" smtClean="0">
                <a:latin typeface="+mj-lt"/>
                <a:ea typeface="+mj-ea"/>
                <a:cs typeface="+mj-cs"/>
              </a:rPr>
              <a:t>Android</a:t>
            </a:r>
            <a:r>
              <a:rPr lang="zh-CN" altLang="en-US" sz="1600" b="0" dirty="0" smtClean="0">
                <a:latin typeface="+mj-lt"/>
                <a:ea typeface="+mj-ea"/>
                <a:cs typeface="+mj-cs"/>
              </a:rPr>
              <a:t>开发经验</a:t>
            </a:r>
            <a:r>
              <a:rPr lang="en-US" altLang="zh-CN" sz="1600" b="0" dirty="0" smtClean="0">
                <a:latin typeface="+mj-lt"/>
                <a:ea typeface="+mj-ea"/>
                <a:cs typeface="+mj-cs"/>
              </a:rPr>
              <a:t>,4</a:t>
            </a:r>
            <a:r>
              <a:rPr lang="zh-CN" altLang="en-US" sz="1600" b="0" dirty="0" smtClean="0">
                <a:latin typeface="+mj-lt"/>
                <a:ea typeface="+mj-ea"/>
                <a:cs typeface="+mj-cs"/>
              </a:rPr>
              <a:t>年</a:t>
            </a:r>
            <a:r>
              <a:rPr lang="en-US" altLang="zh-CN" sz="1600" b="0" dirty="0" smtClean="0">
                <a:latin typeface="+mj-lt"/>
                <a:ea typeface="+mj-ea"/>
                <a:cs typeface="+mj-cs"/>
              </a:rPr>
              <a:t>Java</a:t>
            </a:r>
            <a:r>
              <a:rPr lang="zh-CN" altLang="en-US" sz="1600" b="0" dirty="0" smtClean="0">
                <a:latin typeface="+mj-lt"/>
                <a:ea typeface="+mj-ea"/>
                <a:cs typeface="+mj-cs"/>
              </a:rPr>
              <a:t>开发经验；</a:t>
            </a:r>
            <a:endParaRPr lang="en-US" altLang="zh-CN" sz="1600" b="0" dirty="0" smtClean="0">
              <a:latin typeface="+mj-lt"/>
              <a:ea typeface="+mj-ea"/>
              <a:cs typeface="+mj-cs"/>
            </a:endParaRPr>
          </a:p>
          <a:p>
            <a:pPr>
              <a:lnSpc>
                <a:spcPts val="2400"/>
              </a:lnSpc>
              <a:spcBef>
                <a:spcPct val="0"/>
              </a:spcBef>
              <a:buFont typeface="Wingdings" pitchFamily="2" charset="2"/>
              <a:buNone/>
              <a:defRPr/>
            </a:pPr>
            <a:r>
              <a:rPr lang="en-US" altLang="zh-CN" sz="1600" b="0" dirty="0" smtClean="0">
                <a:latin typeface="+mj-lt"/>
                <a:ea typeface="+mj-ea"/>
                <a:cs typeface="+mj-cs"/>
              </a:rPr>
              <a:t>	</a:t>
            </a:r>
            <a:r>
              <a:rPr lang="en-US" altLang="zh-CN" sz="1600" b="0" dirty="0" smtClean="0">
                <a:latin typeface="+mj-lt"/>
                <a:ea typeface="+mj-ea"/>
                <a:cs typeface="+mj-cs"/>
              </a:rPr>
              <a:t>2</a:t>
            </a:r>
            <a:r>
              <a:rPr lang="zh-CN" altLang="en-US" sz="1600" b="0" dirty="0" smtClean="0">
                <a:latin typeface="+mj-lt"/>
                <a:ea typeface="+mj-ea"/>
                <a:cs typeface="+mj-cs"/>
              </a:rPr>
              <a:t>、</a:t>
            </a:r>
            <a:r>
              <a:rPr lang="en-US" altLang="zh-CN" sz="1600" b="0" dirty="0" smtClean="0">
                <a:latin typeface="+mj-lt"/>
                <a:ea typeface="+mj-ea"/>
                <a:cs typeface="+mj-cs"/>
              </a:rPr>
              <a:t>11</a:t>
            </a:r>
            <a:r>
              <a:rPr lang="zh-CN" altLang="en-US" sz="1600" b="0" dirty="0" smtClean="0">
                <a:latin typeface="+mj-lt"/>
                <a:ea typeface="+mj-ea"/>
                <a:cs typeface="+mj-cs"/>
              </a:rPr>
              <a:t>年</a:t>
            </a:r>
            <a:r>
              <a:rPr lang="en-US" altLang="zh-CN" sz="1600" b="0" dirty="0" smtClean="0">
                <a:latin typeface="+mj-lt"/>
                <a:ea typeface="+mj-ea"/>
                <a:cs typeface="+mj-cs"/>
              </a:rPr>
              <a:t>5</a:t>
            </a:r>
            <a:r>
              <a:rPr lang="zh-CN" altLang="en-US" sz="1600" b="0" dirty="0" smtClean="0">
                <a:latin typeface="+mj-lt"/>
                <a:ea typeface="+mj-ea"/>
                <a:cs typeface="+mj-cs"/>
              </a:rPr>
              <a:t>月进入天渔后，完成公务员</a:t>
            </a:r>
            <a:r>
              <a:rPr lang="en-US" altLang="zh-CN" sz="1600" b="0" dirty="0" smtClean="0">
                <a:latin typeface="+mj-lt"/>
                <a:ea typeface="+mj-ea"/>
                <a:cs typeface="+mj-cs"/>
              </a:rPr>
              <a:t>Android 2</a:t>
            </a:r>
            <a:r>
              <a:rPr lang="zh-CN" altLang="en-US" sz="1600" b="0" dirty="0" smtClean="0">
                <a:latin typeface="+mj-lt"/>
                <a:ea typeface="+mj-ea"/>
                <a:cs typeface="+mj-cs"/>
              </a:rPr>
              <a:t>个版本、</a:t>
            </a:r>
            <a:r>
              <a:rPr lang="en-US" altLang="zh-CN" sz="1600" b="0" dirty="0" smtClean="0">
                <a:latin typeface="+mj-lt"/>
                <a:ea typeface="+mj-ea"/>
                <a:cs typeface="+mj-cs"/>
              </a:rPr>
              <a:t>591</a:t>
            </a:r>
            <a:r>
              <a:rPr lang="zh-CN" altLang="en-US" sz="1600" b="0" dirty="0" smtClean="0">
                <a:latin typeface="+mj-lt"/>
                <a:ea typeface="+mj-ea"/>
                <a:cs typeface="+mj-cs"/>
              </a:rPr>
              <a:t>随身学</a:t>
            </a:r>
            <a:r>
              <a:rPr lang="en-US" altLang="zh-CN" sz="1600" b="0" dirty="0" smtClean="0">
                <a:latin typeface="+mj-lt"/>
                <a:ea typeface="+mj-ea"/>
                <a:cs typeface="+mj-cs"/>
              </a:rPr>
              <a:t>Android</a:t>
            </a:r>
            <a:r>
              <a:rPr lang="zh-CN" altLang="en-US" sz="1600" b="0" dirty="0" smtClean="0">
                <a:latin typeface="+mj-lt"/>
                <a:ea typeface="+mj-ea"/>
                <a:cs typeface="+mj-cs"/>
              </a:rPr>
              <a:t>版本，</a:t>
            </a:r>
            <a:r>
              <a:rPr lang="en-US" altLang="zh-CN" sz="1600" b="0" dirty="0" smtClean="0">
                <a:latin typeface="+mj-lt"/>
                <a:ea typeface="+mj-ea"/>
                <a:cs typeface="+mj-cs"/>
              </a:rPr>
              <a:t>591</a:t>
            </a:r>
            <a:r>
              <a:rPr lang="zh-CN" altLang="en-US" sz="1600" b="0" dirty="0" smtClean="0">
                <a:latin typeface="+mj-lt"/>
                <a:ea typeface="+mj-ea"/>
                <a:cs typeface="+mj-cs"/>
              </a:rPr>
              <a:t>随身学</a:t>
            </a:r>
            <a:r>
              <a:rPr lang="en-US" altLang="zh-CN" sz="1600" b="0" dirty="0" err="1">
                <a:latin typeface="+mj-lt"/>
                <a:ea typeface="+mj-ea"/>
                <a:cs typeface="+mj-cs"/>
              </a:rPr>
              <a:t>AndroidTV</a:t>
            </a:r>
            <a:r>
              <a:rPr lang="zh-CN" altLang="en-US" sz="1600" b="0" dirty="0">
                <a:latin typeface="+mj-lt"/>
                <a:ea typeface="+mj-ea"/>
                <a:cs typeface="+mj-cs"/>
              </a:rPr>
              <a:t>版，在职教育单学科</a:t>
            </a:r>
            <a:r>
              <a:rPr lang="en-US" altLang="zh-CN" sz="1600" b="0" dirty="0" err="1">
                <a:latin typeface="+mj-lt"/>
                <a:ea typeface="+mj-ea"/>
                <a:cs typeface="+mj-cs"/>
              </a:rPr>
              <a:t>AndroidPad</a:t>
            </a:r>
            <a:r>
              <a:rPr lang="zh-CN" altLang="en-US" sz="1600" b="0" dirty="0">
                <a:latin typeface="+mj-lt"/>
                <a:ea typeface="+mj-ea"/>
                <a:cs typeface="+mj-cs"/>
              </a:rPr>
              <a:t>版的开发上线</a:t>
            </a:r>
            <a:r>
              <a:rPr lang="zh-CN" altLang="en-US" sz="1600" b="0" dirty="0" smtClean="0">
                <a:latin typeface="+mj-lt"/>
                <a:ea typeface="+mj-ea"/>
                <a:cs typeface="+mj-cs"/>
              </a:rPr>
              <a:t>。</a:t>
            </a:r>
            <a:endParaRPr lang="en-US" altLang="zh-CN" sz="1600" b="0" dirty="0" smtClean="0">
              <a:latin typeface="+mj-lt"/>
              <a:ea typeface="+mj-ea"/>
              <a:cs typeface="+mj-cs"/>
            </a:endParaRPr>
          </a:p>
          <a:p>
            <a:pPr>
              <a:lnSpc>
                <a:spcPts val="2400"/>
              </a:lnSpc>
              <a:spcBef>
                <a:spcPct val="0"/>
              </a:spcBef>
              <a:buFont typeface="Wingdings" pitchFamily="2" charset="2"/>
              <a:buNone/>
              <a:defRPr/>
            </a:pPr>
            <a:endParaRPr lang="en-US" altLang="zh-CN" sz="1600" b="0" dirty="0">
              <a:latin typeface="+mj-lt"/>
              <a:ea typeface="+mj-ea"/>
              <a:cs typeface="+mj-cs"/>
            </a:endParaRPr>
          </a:p>
          <a:p>
            <a:pPr>
              <a:lnSpc>
                <a:spcPts val="2400"/>
              </a:lnSpc>
              <a:spcBef>
                <a:spcPct val="0"/>
              </a:spcBef>
              <a:buFont typeface="Wingdings" pitchFamily="2" charset="2"/>
              <a:buChar char="Ø"/>
              <a:defRPr/>
            </a:pPr>
            <a:r>
              <a:rPr lang="zh-CN" altLang="en-US" sz="2000" b="0" dirty="0" smtClean="0"/>
              <a:t>职责</a:t>
            </a:r>
            <a:endParaRPr lang="en-US" altLang="zh-CN" sz="2000" b="0" dirty="0" smtClean="0"/>
          </a:p>
          <a:p>
            <a:pPr>
              <a:lnSpc>
                <a:spcPts val="2400"/>
              </a:lnSpc>
              <a:spcBef>
                <a:spcPct val="0"/>
              </a:spcBef>
              <a:buFont typeface="Arial" charset="0"/>
              <a:buNone/>
              <a:defRPr/>
            </a:pPr>
            <a:r>
              <a:rPr lang="zh-CN" altLang="en-US" sz="2000" b="0" dirty="0" smtClean="0">
                <a:solidFill>
                  <a:srgbClr val="FF0000"/>
                </a:solidFill>
              </a:rPr>
              <a:t>    </a:t>
            </a:r>
            <a:r>
              <a:rPr lang="en-US" altLang="zh-CN" sz="2000" b="0" dirty="0" smtClean="0">
                <a:solidFill>
                  <a:srgbClr val="FF0000"/>
                </a:solidFill>
              </a:rPr>
              <a:t>	</a:t>
            </a:r>
            <a:r>
              <a:rPr lang="zh-CN" altLang="en-US" sz="2000" b="0" dirty="0" smtClean="0">
                <a:solidFill>
                  <a:srgbClr val="FF0000"/>
                </a:solidFill>
              </a:rPr>
              <a:t>负责核心模块或大功能模块的开发</a:t>
            </a:r>
            <a:r>
              <a:rPr lang="en-US" altLang="zh-CN" sz="2000" b="0" dirty="0" smtClean="0">
                <a:solidFill>
                  <a:srgbClr val="FF0000"/>
                </a:solidFill>
              </a:rPr>
              <a:t>;</a:t>
            </a:r>
            <a:r>
              <a:rPr lang="zh-CN" altLang="en-US" sz="2000" b="0" dirty="0">
                <a:solidFill>
                  <a:srgbClr val="FF0000"/>
                </a:solidFill>
              </a:rPr>
              <a:t>参与相关的需求分析、项目评估及部分开发管理</a:t>
            </a:r>
            <a:r>
              <a:rPr lang="zh-CN" altLang="en-US" sz="2000" b="0" dirty="0" smtClean="0">
                <a:solidFill>
                  <a:srgbClr val="FF0000"/>
                </a:solidFill>
              </a:rPr>
              <a:t>工作</a:t>
            </a:r>
            <a:r>
              <a:rPr lang="en-US" altLang="zh-CN" sz="2000" b="0" dirty="0" smtClean="0">
                <a:solidFill>
                  <a:srgbClr val="FF0000"/>
                </a:solidFill>
              </a:rPr>
              <a:t>;	</a:t>
            </a:r>
            <a:r>
              <a:rPr lang="zh-CN" altLang="en-US" sz="2000" b="0" dirty="0" smtClean="0">
                <a:solidFill>
                  <a:srgbClr val="FF0000"/>
                </a:solidFill>
              </a:rPr>
              <a:t>负责</a:t>
            </a:r>
            <a:r>
              <a:rPr lang="zh-CN" altLang="en-US" sz="2000" b="0" dirty="0">
                <a:solidFill>
                  <a:srgbClr val="FF0000"/>
                </a:solidFill>
              </a:rPr>
              <a:t>代码评审及承担指导</a:t>
            </a:r>
            <a:r>
              <a:rPr lang="zh-CN" altLang="en-US" sz="2000" b="0" dirty="0" smtClean="0">
                <a:solidFill>
                  <a:srgbClr val="FF0000"/>
                </a:solidFill>
              </a:rPr>
              <a:t>职责</a:t>
            </a:r>
            <a:r>
              <a:rPr lang="en-US" altLang="zh-CN" sz="2000" b="0" dirty="0" smtClean="0">
                <a:solidFill>
                  <a:srgbClr val="FF0000"/>
                </a:solidFill>
              </a:rPr>
              <a:t>;</a:t>
            </a:r>
            <a:r>
              <a:rPr lang="zh-CN" altLang="en-US" sz="2000" b="0" dirty="0">
                <a:solidFill>
                  <a:srgbClr val="FF0000"/>
                </a:solidFill>
              </a:rPr>
              <a:t>承担部门知识沉淀</a:t>
            </a:r>
            <a:r>
              <a:rPr lang="zh-CN" altLang="en-US" sz="2000" b="0" dirty="0" smtClean="0">
                <a:solidFill>
                  <a:srgbClr val="FF0000"/>
                </a:solidFill>
              </a:rPr>
              <a:t>工作。</a:t>
            </a:r>
            <a:endParaRPr lang="en-US" altLang="zh-CN" sz="2000" b="0" dirty="0" smtClean="0">
              <a:solidFill>
                <a:srgbClr val="FF0000"/>
              </a:solidFill>
            </a:endParaRPr>
          </a:p>
          <a:p>
            <a:pPr>
              <a:lnSpc>
                <a:spcPts val="2400"/>
              </a:lnSpc>
              <a:spcBef>
                <a:spcPct val="0"/>
              </a:spcBef>
              <a:buFont typeface="Wingdings" pitchFamily="2" charset="2"/>
              <a:buChar char="Ø"/>
              <a:defRPr/>
            </a:pPr>
            <a:r>
              <a:rPr lang="zh-CN" altLang="en-US" sz="2000" b="0" dirty="0" smtClean="0"/>
              <a:t>介绍：</a:t>
            </a:r>
            <a:endParaRPr lang="en-US" altLang="zh-CN" sz="2000" b="0" dirty="0" smtClean="0"/>
          </a:p>
          <a:p>
            <a:pPr>
              <a:lnSpc>
                <a:spcPts val="2400"/>
              </a:lnSpc>
              <a:spcBef>
                <a:spcPct val="0"/>
              </a:spcBef>
              <a:buNone/>
              <a:defRPr/>
            </a:pPr>
            <a:r>
              <a:rPr lang="en-US" altLang="zh-CN" sz="1800" b="0" dirty="0" smtClean="0">
                <a:latin typeface="+mn-ea"/>
              </a:rPr>
              <a:t>	</a:t>
            </a:r>
            <a:r>
              <a:rPr lang="en-US" altLang="zh-CN" sz="1600" b="0" dirty="0" smtClean="0">
                <a:latin typeface="+mj-lt"/>
                <a:ea typeface="+mj-ea"/>
                <a:cs typeface="+mj-cs"/>
              </a:rPr>
              <a:t>1</a:t>
            </a:r>
            <a:r>
              <a:rPr lang="zh-CN" altLang="en-US" sz="1600" b="0" dirty="0" smtClean="0">
                <a:latin typeface="+mj-lt"/>
                <a:ea typeface="+mj-ea"/>
                <a:cs typeface="+mj-cs"/>
              </a:rPr>
              <a:t>、负责天渔</a:t>
            </a:r>
            <a:r>
              <a:rPr lang="en-US" altLang="zh-CN" sz="1600" b="0" dirty="0" smtClean="0">
                <a:latin typeface="+mj-lt"/>
                <a:ea typeface="+mj-ea"/>
                <a:cs typeface="+mj-cs"/>
              </a:rPr>
              <a:t>Android</a:t>
            </a:r>
            <a:r>
              <a:rPr lang="zh-CN" altLang="en-US" sz="1600" b="0" dirty="0" smtClean="0">
                <a:latin typeface="+mj-lt"/>
                <a:ea typeface="+mj-ea"/>
                <a:cs typeface="+mj-cs"/>
              </a:rPr>
              <a:t>平台产品的开发</a:t>
            </a:r>
            <a:r>
              <a:rPr lang="en-US" altLang="zh-CN" sz="1600" b="0" dirty="0" smtClean="0">
                <a:latin typeface="+mj-lt"/>
                <a:ea typeface="+mj-ea"/>
                <a:cs typeface="+mj-cs"/>
              </a:rPr>
              <a:t>:</a:t>
            </a:r>
            <a:r>
              <a:rPr lang="zh-CN" altLang="en-US" sz="1600" b="0" dirty="0" smtClean="0">
                <a:latin typeface="+mj-lt"/>
                <a:ea typeface="+mj-ea"/>
                <a:cs typeface="+mj-cs"/>
              </a:rPr>
              <a:t>包括技术预研、核心模块开发、架构搭建、开发管理；</a:t>
            </a:r>
            <a:endParaRPr lang="en-US" altLang="zh-CN" sz="1600" b="0" dirty="0" smtClean="0">
              <a:latin typeface="+mj-lt"/>
              <a:ea typeface="+mj-ea"/>
              <a:cs typeface="+mj-cs"/>
            </a:endParaRPr>
          </a:p>
          <a:p>
            <a:pPr>
              <a:lnSpc>
                <a:spcPts val="2400"/>
              </a:lnSpc>
              <a:spcBef>
                <a:spcPct val="0"/>
              </a:spcBef>
              <a:buNone/>
              <a:defRPr/>
            </a:pPr>
            <a:r>
              <a:rPr lang="en-US" altLang="zh-CN" sz="1600" b="0" dirty="0" smtClean="0">
                <a:latin typeface="+mj-lt"/>
                <a:ea typeface="+mj-ea"/>
                <a:cs typeface="+mj-cs"/>
              </a:rPr>
              <a:t>	</a:t>
            </a:r>
            <a:r>
              <a:rPr lang="en-US" altLang="zh-CN" sz="1600" b="0" dirty="0" smtClean="0">
                <a:latin typeface="+mj-lt"/>
                <a:ea typeface="+mj-ea"/>
                <a:cs typeface="+mj-cs"/>
              </a:rPr>
              <a:t>2</a:t>
            </a:r>
            <a:r>
              <a:rPr lang="zh-CN" altLang="en-US" sz="1600" b="0" dirty="0" smtClean="0">
                <a:latin typeface="+mj-lt"/>
                <a:ea typeface="+mj-ea"/>
                <a:cs typeface="+mj-cs"/>
              </a:rPr>
              <a:t>、负责日常</a:t>
            </a:r>
            <a:r>
              <a:rPr lang="en-US" altLang="zh-CN" sz="1600" b="0" dirty="0" smtClean="0">
                <a:latin typeface="+mj-lt"/>
                <a:ea typeface="+mj-ea"/>
                <a:cs typeface="+mj-cs"/>
              </a:rPr>
              <a:t>Android</a:t>
            </a:r>
            <a:r>
              <a:rPr lang="zh-CN" altLang="en-US" sz="1600" b="0" dirty="0" smtClean="0">
                <a:latin typeface="+mj-lt"/>
                <a:ea typeface="+mj-ea"/>
                <a:cs typeface="+mj-cs"/>
              </a:rPr>
              <a:t>开发的代码评审及组员的技术指导；</a:t>
            </a:r>
            <a:endParaRPr lang="en-US" altLang="zh-CN" sz="1600" b="0" dirty="0" smtClean="0">
              <a:latin typeface="+mj-lt"/>
              <a:ea typeface="+mj-ea"/>
              <a:cs typeface="+mj-cs"/>
            </a:endParaRPr>
          </a:p>
          <a:p>
            <a:pPr>
              <a:lnSpc>
                <a:spcPts val="2400"/>
              </a:lnSpc>
              <a:spcBef>
                <a:spcPct val="0"/>
              </a:spcBef>
              <a:buNone/>
              <a:defRPr/>
            </a:pPr>
            <a:r>
              <a:rPr lang="en-US" altLang="zh-CN" sz="1600" b="0" dirty="0" smtClean="0">
                <a:latin typeface="+mj-lt"/>
                <a:ea typeface="+mj-ea"/>
                <a:cs typeface="+mj-cs"/>
              </a:rPr>
              <a:t>	</a:t>
            </a:r>
            <a:r>
              <a:rPr lang="en-US" altLang="zh-CN" sz="1600" b="0" dirty="0" smtClean="0">
                <a:latin typeface="+mj-lt"/>
                <a:ea typeface="+mj-ea"/>
                <a:cs typeface="+mj-cs"/>
              </a:rPr>
              <a:t>3</a:t>
            </a:r>
            <a:r>
              <a:rPr lang="zh-CN" altLang="en-US" sz="1600" b="0" dirty="0" smtClean="0">
                <a:latin typeface="+mj-lt"/>
                <a:ea typeface="+mj-ea"/>
                <a:cs typeface="+mj-cs"/>
              </a:rPr>
              <a:t>、组织组内的技术分享，承担知识沉淀的工作。</a:t>
            </a:r>
            <a:endParaRPr lang="en-US" altLang="zh-CN" sz="1600" b="0" dirty="0" smtClean="0">
              <a:latin typeface="+mj-lt"/>
              <a:ea typeface="+mj-ea"/>
              <a:cs typeface="+mj-cs"/>
            </a:endParaRPr>
          </a:p>
          <a:p>
            <a:pPr>
              <a:lnSpc>
                <a:spcPts val="2400"/>
              </a:lnSpc>
              <a:spcBef>
                <a:spcPct val="0"/>
              </a:spcBef>
              <a:buNone/>
              <a:defRPr/>
            </a:pPr>
            <a:r>
              <a:rPr lang="en-US" altLang="zh-CN" sz="1600" b="0" dirty="0" smtClean="0">
                <a:latin typeface="+mj-lt"/>
                <a:ea typeface="+mj-ea"/>
                <a:cs typeface="+mj-cs"/>
              </a:rPr>
              <a:t>  </a:t>
            </a:r>
          </a:p>
          <a:p>
            <a:pPr>
              <a:lnSpc>
                <a:spcPts val="2400"/>
              </a:lnSpc>
              <a:spcBef>
                <a:spcPct val="0"/>
              </a:spcBef>
              <a:buFont typeface="Arial" charset="0"/>
              <a:buNone/>
              <a:defRPr/>
            </a:pPr>
            <a:r>
              <a:rPr lang="en-US" altLang="zh-CN" sz="1800" b="0" dirty="0" smtClean="0">
                <a:latin typeface="+mn-ea"/>
              </a:rPr>
              <a:t>  </a:t>
            </a:r>
            <a:endParaRPr lang="en-US" altLang="zh-CN" sz="1800" b="0" dirty="0" smtClean="0"/>
          </a:p>
          <a:p>
            <a:pPr>
              <a:lnSpc>
                <a:spcPts val="2400"/>
              </a:lnSpc>
              <a:spcBef>
                <a:spcPct val="0"/>
              </a:spcBef>
              <a:buFont typeface="Arial" charset="0"/>
              <a:buNone/>
              <a:defRPr/>
            </a:pPr>
            <a:endParaRPr lang="en-US" altLang="zh-CN" sz="1800" b="0" dirty="0" smtClean="0">
              <a:latin typeface="+mn-ea"/>
            </a:endParaRPr>
          </a:p>
          <a:p>
            <a:pPr>
              <a:lnSpc>
                <a:spcPct val="200000"/>
              </a:lnSpc>
              <a:spcBef>
                <a:spcPct val="0"/>
              </a:spcBef>
              <a:buFont typeface="Wingdings" pitchFamily="2" charset="2"/>
              <a:buNone/>
              <a:defRPr/>
            </a:pPr>
            <a:r>
              <a:rPr lang="en-US" altLang="zh-CN" sz="2000" b="0" dirty="0" smtClean="0">
                <a:solidFill>
                  <a:schemeClr val="accent1">
                    <a:lumMod val="50000"/>
                  </a:schemeClr>
                </a:solidFill>
                <a:latin typeface="+mj-lt"/>
                <a:ea typeface="+mj-ea"/>
                <a:cs typeface="+mj-cs"/>
              </a:rPr>
              <a:t>    </a:t>
            </a:r>
          </a:p>
          <a:p>
            <a:pPr>
              <a:lnSpc>
                <a:spcPct val="200000"/>
              </a:lnSpc>
              <a:spcBef>
                <a:spcPct val="0"/>
              </a:spcBef>
              <a:buFont typeface="Wingdings" pitchFamily="2" charset="2"/>
              <a:buNone/>
              <a:defRPr/>
            </a:pPr>
            <a:r>
              <a:rPr lang="en-US" altLang="zh-CN" sz="1800" b="0" dirty="0" smtClean="0">
                <a:solidFill>
                  <a:schemeClr val="accent1">
                    <a:lumMod val="50000"/>
                  </a:schemeClr>
                </a:solidFill>
                <a:latin typeface="+mj-lt"/>
                <a:ea typeface="+mj-ea"/>
                <a:cs typeface="+mj-cs"/>
              </a:rPr>
              <a:t>        </a:t>
            </a:r>
          </a:p>
          <a:p>
            <a:pPr>
              <a:lnSpc>
                <a:spcPct val="200000"/>
              </a:lnSpc>
              <a:spcBef>
                <a:spcPct val="0"/>
              </a:spcBef>
              <a:buFont typeface="Wingdings" pitchFamily="2" charset="2"/>
              <a:buNone/>
              <a:defRPr/>
            </a:pPr>
            <a:r>
              <a:rPr lang="en-US" altLang="zh-CN" sz="1800" b="0" dirty="0" smtClean="0">
                <a:solidFill>
                  <a:schemeClr val="tx2"/>
                </a:solidFill>
                <a:latin typeface="+mj-lt"/>
                <a:ea typeface="+mj-ea"/>
                <a:cs typeface="+mj-cs"/>
              </a:rPr>
              <a:t>        </a:t>
            </a:r>
            <a:endParaRPr lang="en-US" altLang="zh-CN" sz="1800" b="0" dirty="0" smtClean="0">
              <a:solidFill>
                <a:schemeClr val="tx2"/>
              </a:solidFill>
              <a:latin typeface="+mn-ea"/>
              <a:cs typeface="+mj-cs"/>
            </a:endParaRPr>
          </a:p>
        </p:txBody>
      </p:sp>
      <p:sp>
        <p:nvSpPr>
          <p:cNvPr id="37892" name="灯片编号占位符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charset="0"/>
                <a:ea typeface="宋体" charset="-122"/>
              </a:defRPr>
            </a:lvl1pPr>
            <a:lvl2pPr marL="742950" indent="-285750">
              <a:defRPr sz="1400" b="1">
                <a:solidFill>
                  <a:schemeClr val="bg1"/>
                </a:solidFill>
                <a:latin typeface="Arial" charset="0"/>
                <a:ea typeface="宋体" charset="-122"/>
              </a:defRPr>
            </a:lvl2pPr>
            <a:lvl3pPr marL="1143000" indent="-228600">
              <a:defRPr sz="1400" b="1">
                <a:solidFill>
                  <a:schemeClr val="bg1"/>
                </a:solidFill>
                <a:latin typeface="Arial" charset="0"/>
                <a:ea typeface="宋体" charset="-122"/>
              </a:defRPr>
            </a:lvl3pPr>
            <a:lvl4pPr marL="1600200" indent="-228600">
              <a:defRPr sz="1400" b="1">
                <a:solidFill>
                  <a:schemeClr val="bg1"/>
                </a:solidFill>
                <a:latin typeface="Arial" charset="0"/>
                <a:ea typeface="宋体" charset="-122"/>
              </a:defRPr>
            </a:lvl4pPr>
            <a:lvl5pPr marL="2057400" indent="-228600">
              <a:defRPr sz="1400" b="1">
                <a:solidFill>
                  <a:schemeClr val="bg1"/>
                </a:solidFill>
                <a:latin typeface="Arial" charset="0"/>
                <a:ea typeface="宋体" charset="-122"/>
              </a:defRPr>
            </a:lvl5pPr>
            <a:lvl6pPr marL="2514600" indent="-228600" algn="ctr" eaLnBrk="0" fontAlgn="base" hangingPunct="0">
              <a:spcBef>
                <a:spcPct val="0"/>
              </a:spcBef>
              <a:spcAft>
                <a:spcPct val="0"/>
              </a:spcAft>
              <a:defRPr sz="1400" b="1">
                <a:solidFill>
                  <a:schemeClr val="bg1"/>
                </a:solidFill>
                <a:latin typeface="Arial" charset="0"/>
                <a:ea typeface="宋体" charset="-122"/>
              </a:defRPr>
            </a:lvl6pPr>
            <a:lvl7pPr marL="2971800" indent="-228600" algn="ctr" eaLnBrk="0" fontAlgn="base" hangingPunct="0">
              <a:spcBef>
                <a:spcPct val="0"/>
              </a:spcBef>
              <a:spcAft>
                <a:spcPct val="0"/>
              </a:spcAft>
              <a:defRPr sz="1400" b="1">
                <a:solidFill>
                  <a:schemeClr val="bg1"/>
                </a:solidFill>
                <a:latin typeface="Arial" charset="0"/>
                <a:ea typeface="宋体" charset="-122"/>
              </a:defRPr>
            </a:lvl7pPr>
            <a:lvl8pPr marL="3429000" indent="-228600" algn="ctr" eaLnBrk="0" fontAlgn="base" hangingPunct="0">
              <a:spcBef>
                <a:spcPct val="0"/>
              </a:spcBef>
              <a:spcAft>
                <a:spcPct val="0"/>
              </a:spcAft>
              <a:defRPr sz="1400" b="1">
                <a:solidFill>
                  <a:schemeClr val="bg1"/>
                </a:solidFill>
                <a:latin typeface="Arial" charset="0"/>
                <a:ea typeface="宋体" charset="-122"/>
              </a:defRPr>
            </a:lvl8pPr>
            <a:lvl9pPr marL="3886200" indent="-228600" algn="ctr" eaLnBrk="0" fontAlgn="base" hangingPunct="0">
              <a:spcBef>
                <a:spcPct val="0"/>
              </a:spcBef>
              <a:spcAft>
                <a:spcPct val="0"/>
              </a:spcAft>
              <a:defRPr sz="1400" b="1">
                <a:solidFill>
                  <a:schemeClr val="bg1"/>
                </a:solidFill>
                <a:latin typeface="Arial" charset="0"/>
                <a:ea typeface="宋体" charset="-122"/>
              </a:defRPr>
            </a:lvl9pPr>
          </a:lstStyle>
          <a:p>
            <a:fld id="{3682FFB8-88A5-4A69-B4DD-E10593F60E32}" type="slidenum">
              <a:rPr lang="en-US" altLang="zh-CN" smtClean="0">
                <a:solidFill>
                  <a:schemeClr val="tx1"/>
                </a:solidFill>
              </a:rPr>
              <a:pPr/>
              <a:t>8</a:t>
            </a:fld>
            <a:endParaRPr lang="en-US" altLang="zh-CN" smtClean="0">
              <a:solidFill>
                <a:schemeClr val="tx1"/>
              </a:solidFill>
            </a:endParaRPr>
          </a:p>
        </p:txBody>
      </p:sp>
    </p:spTree>
    <p:extLst>
      <p:ext uri="{BB962C8B-B14F-4D97-AF65-F5344CB8AC3E}">
        <p14:creationId xmlns="" xmlns:p14="http://schemas.microsoft.com/office/powerpoint/2010/main" val="16344883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bwMode="auto">
          <a:xfrm>
            <a:off x="495300" y="274638"/>
            <a:ext cx="8915400" cy="477837"/>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b="1" dirty="0">
                <a:latin typeface="+mj-ea"/>
              </a:rPr>
              <a:t>专业陈述</a:t>
            </a:r>
            <a:r>
              <a:rPr lang="en-US" altLang="zh-CN" dirty="0">
                <a:latin typeface="+mj-ea"/>
              </a:rPr>
              <a:t>—</a:t>
            </a:r>
            <a:r>
              <a:rPr lang="zh-CN" altLang="en-US" dirty="0">
                <a:latin typeface="+mj-ea"/>
              </a:rPr>
              <a:t>关键差异点</a:t>
            </a:r>
            <a:endParaRPr lang="zh-CN" altLang="en-US" b="1" dirty="0" smtClean="0"/>
          </a:p>
        </p:txBody>
      </p:sp>
      <p:sp>
        <p:nvSpPr>
          <p:cNvPr id="3" name="文本占位符 2"/>
          <p:cNvSpPr>
            <a:spLocks noGrp="1"/>
          </p:cNvSpPr>
          <p:nvPr>
            <p:ph type="body" sz="half" idx="1"/>
          </p:nvPr>
        </p:nvSpPr>
        <p:spPr>
          <a:xfrm>
            <a:off x="349250" y="1095375"/>
            <a:ext cx="9099550" cy="5121275"/>
          </a:xfrm>
        </p:spPr>
        <p:txBody>
          <a:bodyPr/>
          <a:lstStyle/>
          <a:p>
            <a:pPr>
              <a:lnSpc>
                <a:spcPts val="2400"/>
              </a:lnSpc>
              <a:spcBef>
                <a:spcPct val="0"/>
              </a:spcBef>
              <a:buFont typeface="Wingdings" pitchFamily="2" charset="2"/>
              <a:buChar char="Ø"/>
              <a:defRPr/>
            </a:pPr>
            <a:r>
              <a:rPr lang="zh-CN" altLang="en-US" sz="2000" b="0" dirty="0" smtClean="0"/>
              <a:t>能力</a:t>
            </a:r>
            <a:endParaRPr lang="en-US" altLang="zh-CN" sz="2000" b="0" dirty="0" smtClean="0"/>
          </a:p>
          <a:p>
            <a:pPr marL="6350" indent="358775">
              <a:lnSpc>
                <a:spcPts val="2400"/>
              </a:lnSpc>
              <a:spcBef>
                <a:spcPct val="0"/>
              </a:spcBef>
              <a:buFont typeface="Arial" charset="0"/>
              <a:buNone/>
              <a:defRPr/>
            </a:pPr>
            <a:r>
              <a:rPr lang="zh-CN" altLang="en-US" sz="2000" b="0" dirty="0" smtClean="0">
                <a:solidFill>
                  <a:srgbClr val="FF0000"/>
                </a:solidFill>
              </a:rPr>
              <a:t>能完全独立完成模块的编写，进行核心模块或大功能模块的开发；能够进行他人代码评审，指导他人完成具有一定难度的系统编程应用，并帮助他人规避陷阱；具备一定的需求分析能力；更具有全局观念、编程知识面更广，对架构和核心模块的设计等具备自己的独立思考并能给出相应的见解。</a:t>
            </a:r>
            <a:endParaRPr lang="en-US" altLang="zh-CN" sz="1800" b="0" dirty="0" smtClean="0">
              <a:solidFill>
                <a:srgbClr val="FF0000"/>
              </a:solidFill>
            </a:endParaRPr>
          </a:p>
          <a:p>
            <a:pPr>
              <a:lnSpc>
                <a:spcPts val="2400"/>
              </a:lnSpc>
              <a:spcBef>
                <a:spcPct val="0"/>
              </a:spcBef>
              <a:buFont typeface="Wingdings" pitchFamily="2" charset="2"/>
              <a:buChar char="Ø"/>
              <a:defRPr/>
            </a:pPr>
            <a:r>
              <a:rPr lang="zh-CN" altLang="en-US" sz="2000" b="0" dirty="0" smtClean="0"/>
              <a:t>介绍：</a:t>
            </a:r>
            <a:endParaRPr lang="en-US" altLang="zh-CN" sz="2000" b="0" dirty="0" smtClean="0"/>
          </a:p>
          <a:p>
            <a:pPr>
              <a:lnSpc>
                <a:spcPts val="2400"/>
              </a:lnSpc>
              <a:spcBef>
                <a:spcPct val="0"/>
              </a:spcBef>
              <a:buFont typeface="Arial" charset="0"/>
              <a:buNone/>
              <a:defRPr/>
            </a:pPr>
            <a:r>
              <a:rPr lang="en-US" altLang="zh-CN" sz="1800" b="0" dirty="0" smtClean="0">
                <a:latin typeface="+mn-ea"/>
              </a:rPr>
              <a:t>   1</a:t>
            </a:r>
            <a:r>
              <a:rPr lang="zh-CN" altLang="en-US" sz="1800" b="0" dirty="0" smtClean="0">
                <a:latin typeface="+mn-ea"/>
              </a:rPr>
              <a:t>、负责天渔</a:t>
            </a:r>
            <a:r>
              <a:rPr lang="en-US" altLang="zh-CN" sz="1800" b="0" dirty="0" smtClean="0">
                <a:latin typeface="+mn-ea"/>
              </a:rPr>
              <a:t>Android</a:t>
            </a:r>
            <a:r>
              <a:rPr lang="zh-CN" altLang="en-US" sz="1800" b="0" dirty="0" smtClean="0">
                <a:latin typeface="+mn-ea"/>
              </a:rPr>
              <a:t>平台核心模块编写、技术预研；</a:t>
            </a:r>
            <a:endParaRPr lang="en-US" altLang="zh-CN" sz="1800" b="0" dirty="0" smtClean="0">
              <a:latin typeface="+mn-ea"/>
            </a:endParaRPr>
          </a:p>
          <a:p>
            <a:pPr>
              <a:lnSpc>
                <a:spcPts val="2400"/>
              </a:lnSpc>
              <a:spcBef>
                <a:spcPct val="0"/>
              </a:spcBef>
              <a:buFont typeface="Arial" charset="0"/>
              <a:buNone/>
              <a:defRPr/>
            </a:pPr>
            <a:r>
              <a:rPr lang="en-US" altLang="zh-CN" sz="1800" b="0" dirty="0" smtClean="0">
                <a:latin typeface="+mn-ea"/>
              </a:rPr>
              <a:t>   2</a:t>
            </a:r>
            <a:r>
              <a:rPr lang="zh-CN" altLang="en-US" sz="1800" b="0" dirty="0" smtClean="0">
                <a:latin typeface="+mn-ea"/>
              </a:rPr>
              <a:t>、培训、指导新员工，带领团队完成项目开发，帮助团队成员排查、解决疑难问题；</a:t>
            </a:r>
            <a:endParaRPr lang="en-US" altLang="zh-CN" sz="1800" b="0" dirty="0" smtClean="0">
              <a:latin typeface="+mn-ea"/>
            </a:endParaRPr>
          </a:p>
          <a:p>
            <a:pPr>
              <a:lnSpc>
                <a:spcPts val="2400"/>
              </a:lnSpc>
              <a:spcBef>
                <a:spcPct val="0"/>
              </a:spcBef>
              <a:buFont typeface="Arial" charset="0"/>
              <a:buNone/>
              <a:defRPr/>
            </a:pPr>
            <a:r>
              <a:rPr lang="en-US" altLang="zh-CN" sz="1800" b="0" dirty="0" smtClean="0">
                <a:latin typeface="+mn-ea"/>
              </a:rPr>
              <a:t>   3</a:t>
            </a:r>
            <a:r>
              <a:rPr lang="zh-CN" altLang="en-US" sz="1800" b="0" dirty="0" smtClean="0">
                <a:latin typeface="+mn-ea"/>
              </a:rPr>
              <a:t>、负责天渔所有</a:t>
            </a:r>
            <a:r>
              <a:rPr lang="en-US" altLang="zh-CN" sz="1800" b="0" dirty="0" smtClean="0">
                <a:latin typeface="+mn-ea"/>
              </a:rPr>
              <a:t>Android</a:t>
            </a:r>
            <a:r>
              <a:rPr lang="zh-CN" altLang="en-US" sz="1800" b="0" dirty="0" smtClean="0">
                <a:latin typeface="+mn-ea"/>
              </a:rPr>
              <a:t>产品的需求分析和技术设计；</a:t>
            </a:r>
            <a:endParaRPr lang="en-US" altLang="zh-CN" sz="1800" b="0" dirty="0" smtClean="0">
              <a:latin typeface="+mn-ea"/>
            </a:endParaRPr>
          </a:p>
          <a:p>
            <a:pPr>
              <a:lnSpc>
                <a:spcPts val="2400"/>
              </a:lnSpc>
              <a:spcBef>
                <a:spcPct val="0"/>
              </a:spcBef>
              <a:buFont typeface="Arial" charset="0"/>
              <a:buNone/>
              <a:defRPr/>
            </a:pPr>
            <a:r>
              <a:rPr lang="en-US" altLang="zh-CN" sz="1800" b="0" dirty="0" smtClean="0">
                <a:latin typeface="+mn-ea"/>
              </a:rPr>
              <a:t>   4</a:t>
            </a:r>
            <a:r>
              <a:rPr lang="zh-CN" altLang="en-US" sz="1800" b="0" dirty="0" smtClean="0">
                <a:latin typeface="+mn-ea"/>
              </a:rPr>
              <a:t>、具备丰富的</a:t>
            </a:r>
            <a:r>
              <a:rPr lang="en-US" altLang="zh-CN" sz="1800" b="0" dirty="0" smtClean="0">
                <a:latin typeface="+mn-ea"/>
              </a:rPr>
              <a:t>Android</a:t>
            </a:r>
            <a:r>
              <a:rPr lang="zh-CN" altLang="en-US" sz="1800" b="0" dirty="0" smtClean="0">
                <a:latin typeface="+mn-ea"/>
              </a:rPr>
              <a:t>应用的开发经验，构建并持续改进形成了一个与业务模式结合的应用开发框架。</a:t>
            </a:r>
            <a:endParaRPr lang="en-US" altLang="zh-CN" sz="1800" b="0" dirty="0" smtClean="0">
              <a:latin typeface="+mn-ea"/>
            </a:endParaRPr>
          </a:p>
          <a:p>
            <a:pPr>
              <a:lnSpc>
                <a:spcPct val="200000"/>
              </a:lnSpc>
              <a:spcBef>
                <a:spcPct val="0"/>
              </a:spcBef>
              <a:buFont typeface="Wingdings" pitchFamily="2" charset="2"/>
              <a:buNone/>
              <a:defRPr/>
            </a:pPr>
            <a:endParaRPr lang="en-US" altLang="zh-CN" sz="2000" b="0" dirty="0" smtClean="0">
              <a:solidFill>
                <a:schemeClr val="accent1">
                  <a:lumMod val="50000"/>
                </a:schemeClr>
              </a:solidFill>
              <a:latin typeface="+mj-lt"/>
              <a:ea typeface="+mj-ea"/>
              <a:cs typeface="+mj-cs"/>
            </a:endParaRPr>
          </a:p>
          <a:p>
            <a:pPr>
              <a:lnSpc>
                <a:spcPct val="200000"/>
              </a:lnSpc>
              <a:spcBef>
                <a:spcPct val="0"/>
              </a:spcBef>
              <a:buFont typeface="Wingdings" pitchFamily="2" charset="2"/>
              <a:buNone/>
              <a:defRPr/>
            </a:pPr>
            <a:endParaRPr lang="en-US" altLang="zh-CN" sz="2000" b="0" dirty="0" smtClean="0">
              <a:solidFill>
                <a:schemeClr val="accent1">
                  <a:lumMod val="50000"/>
                </a:schemeClr>
              </a:solidFill>
              <a:latin typeface="+mj-lt"/>
              <a:ea typeface="+mj-ea"/>
              <a:cs typeface="+mj-cs"/>
            </a:endParaRPr>
          </a:p>
          <a:p>
            <a:pPr>
              <a:lnSpc>
                <a:spcPct val="200000"/>
              </a:lnSpc>
              <a:spcBef>
                <a:spcPct val="0"/>
              </a:spcBef>
              <a:buFont typeface="Wingdings" pitchFamily="2" charset="2"/>
              <a:buNone/>
              <a:defRPr/>
            </a:pPr>
            <a:r>
              <a:rPr lang="en-US" altLang="zh-CN" sz="1800" b="0" dirty="0" smtClean="0">
                <a:solidFill>
                  <a:schemeClr val="accent1">
                    <a:lumMod val="50000"/>
                  </a:schemeClr>
                </a:solidFill>
                <a:latin typeface="+mj-lt"/>
                <a:ea typeface="+mj-ea"/>
                <a:cs typeface="+mj-cs"/>
              </a:rPr>
              <a:t>        </a:t>
            </a:r>
          </a:p>
          <a:p>
            <a:pPr>
              <a:lnSpc>
                <a:spcPct val="200000"/>
              </a:lnSpc>
              <a:spcBef>
                <a:spcPct val="0"/>
              </a:spcBef>
              <a:buFont typeface="Wingdings" pitchFamily="2" charset="2"/>
              <a:buNone/>
              <a:defRPr/>
            </a:pPr>
            <a:r>
              <a:rPr lang="en-US" altLang="zh-CN" sz="1800" b="0" dirty="0" smtClean="0">
                <a:solidFill>
                  <a:schemeClr val="tx2"/>
                </a:solidFill>
                <a:latin typeface="+mj-lt"/>
                <a:ea typeface="+mj-ea"/>
                <a:cs typeface="+mj-cs"/>
              </a:rPr>
              <a:t>        </a:t>
            </a:r>
            <a:endParaRPr lang="en-US" altLang="zh-CN" sz="1800" b="0" dirty="0" smtClean="0">
              <a:solidFill>
                <a:schemeClr val="tx2"/>
              </a:solidFill>
              <a:latin typeface="+mn-ea"/>
              <a:cs typeface="+mj-cs"/>
            </a:endParaRPr>
          </a:p>
        </p:txBody>
      </p:sp>
      <p:sp>
        <p:nvSpPr>
          <p:cNvPr id="38916" name="灯片编号占位符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charset="0"/>
                <a:ea typeface="宋体" charset="-122"/>
              </a:defRPr>
            </a:lvl1pPr>
            <a:lvl2pPr marL="742950" indent="-285750">
              <a:defRPr sz="1400" b="1">
                <a:solidFill>
                  <a:schemeClr val="bg1"/>
                </a:solidFill>
                <a:latin typeface="Arial" charset="0"/>
                <a:ea typeface="宋体" charset="-122"/>
              </a:defRPr>
            </a:lvl2pPr>
            <a:lvl3pPr marL="1143000" indent="-228600">
              <a:defRPr sz="1400" b="1">
                <a:solidFill>
                  <a:schemeClr val="bg1"/>
                </a:solidFill>
                <a:latin typeface="Arial" charset="0"/>
                <a:ea typeface="宋体" charset="-122"/>
              </a:defRPr>
            </a:lvl3pPr>
            <a:lvl4pPr marL="1600200" indent="-228600">
              <a:defRPr sz="1400" b="1">
                <a:solidFill>
                  <a:schemeClr val="bg1"/>
                </a:solidFill>
                <a:latin typeface="Arial" charset="0"/>
                <a:ea typeface="宋体" charset="-122"/>
              </a:defRPr>
            </a:lvl4pPr>
            <a:lvl5pPr marL="2057400" indent="-228600">
              <a:defRPr sz="1400" b="1">
                <a:solidFill>
                  <a:schemeClr val="bg1"/>
                </a:solidFill>
                <a:latin typeface="Arial" charset="0"/>
                <a:ea typeface="宋体" charset="-122"/>
              </a:defRPr>
            </a:lvl5pPr>
            <a:lvl6pPr marL="2514600" indent="-228600" algn="ctr" eaLnBrk="0" fontAlgn="base" hangingPunct="0">
              <a:spcBef>
                <a:spcPct val="0"/>
              </a:spcBef>
              <a:spcAft>
                <a:spcPct val="0"/>
              </a:spcAft>
              <a:defRPr sz="1400" b="1">
                <a:solidFill>
                  <a:schemeClr val="bg1"/>
                </a:solidFill>
                <a:latin typeface="Arial" charset="0"/>
                <a:ea typeface="宋体" charset="-122"/>
              </a:defRPr>
            </a:lvl6pPr>
            <a:lvl7pPr marL="2971800" indent="-228600" algn="ctr" eaLnBrk="0" fontAlgn="base" hangingPunct="0">
              <a:spcBef>
                <a:spcPct val="0"/>
              </a:spcBef>
              <a:spcAft>
                <a:spcPct val="0"/>
              </a:spcAft>
              <a:defRPr sz="1400" b="1">
                <a:solidFill>
                  <a:schemeClr val="bg1"/>
                </a:solidFill>
                <a:latin typeface="Arial" charset="0"/>
                <a:ea typeface="宋体" charset="-122"/>
              </a:defRPr>
            </a:lvl7pPr>
            <a:lvl8pPr marL="3429000" indent="-228600" algn="ctr" eaLnBrk="0" fontAlgn="base" hangingPunct="0">
              <a:spcBef>
                <a:spcPct val="0"/>
              </a:spcBef>
              <a:spcAft>
                <a:spcPct val="0"/>
              </a:spcAft>
              <a:defRPr sz="1400" b="1">
                <a:solidFill>
                  <a:schemeClr val="bg1"/>
                </a:solidFill>
                <a:latin typeface="Arial" charset="0"/>
                <a:ea typeface="宋体" charset="-122"/>
              </a:defRPr>
            </a:lvl8pPr>
            <a:lvl9pPr marL="3886200" indent="-228600" algn="ctr" eaLnBrk="0" fontAlgn="base" hangingPunct="0">
              <a:spcBef>
                <a:spcPct val="0"/>
              </a:spcBef>
              <a:spcAft>
                <a:spcPct val="0"/>
              </a:spcAft>
              <a:defRPr sz="1400" b="1">
                <a:solidFill>
                  <a:schemeClr val="bg1"/>
                </a:solidFill>
                <a:latin typeface="Arial" charset="0"/>
                <a:ea typeface="宋体" charset="-122"/>
              </a:defRPr>
            </a:lvl9pPr>
          </a:lstStyle>
          <a:p>
            <a:fld id="{83DC36D8-149C-4DA7-AAFE-18FA3DA5BA00}" type="slidenum">
              <a:rPr lang="en-US" altLang="zh-CN" smtClean="0">
                <a:solidFill>
                  <a:schemeClr val="tx1"/>
                </a:solidFill>
              </a:rPr>
              <a:pPr/>
              <a:t>9</a:t>
            </a:fld>
            <a:endParaRPr lang="en-US" altLang="zh-CN" smtClean="0">
              <a:solidFill>
                <a:schemeClr val="tx1"/>
              </a:solidFill>
            </a:endParaRPr>
          </a:p>
        </p:txBody>
      </p:sp>
    </p:spTree>
    <p:extLst>
      <p:ext uri="{BB962C8B-B14F-4D97-AF65-F5344CB8AC3E}">
        <p14:creationId xmlns="" xmlns:p14="http://schemas.microsoft.com/office/powerpoint/2010/main" val="786001165"/>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黑体"/>
        <a:ea typeface="黑体"/>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AA00"/>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400" b="1" i="0" u="none" strike="noStrike" cap="none" normalizeH="0" baseline="0" smtClean="0">
            <a:ln>
              <a:noFill/>
            </a:ln>
            <a:solidFill>
              <a:schemeClr val="bg1"/>
            </a:solidFill>
            <a:effectLst/>
            <a:latin typeface="Arial" charset="0"/>
            <a:ea typeface="宋体" pitchFamily="2" charset="-122"/>
          </a:defRPr>
        </a:defPPr>
      </a:lstStyle>
    </a:spDef>
    <a:lnDef>
      <a:spPr bwMode="auto">
        <a:xfrm>
          <a:off x="0" y="0"/>
          <a:ext cx="1" cy="1"/>
        </a:xfrm>
        <a:custGeom>
          <a:avLst/>
          <a:gdLst/>
          <a:ahLst/>
          <a:cxnLst/>
          <a:rect l="0" t="0" r="0" b="0"/>
          <a:pathLst/>
        </a:custGeom>
        <a:solidFill>
          <a:srgbClr val="FFAA00"/>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400" b="1" i="0" u="none" strike="noStrike" cap="none" normalizeH="0" baseline="0" smtClean="0">
            <a:ln>
              <a:noFill/>
            </a:ln>
            <a:solidFill>
              <a:schemeClr val="bg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AA00"/>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400" b="1" i="0" u="none" strike="noStrike" cap="none" normalizeH="0" baseline="0" smtClean="0">
            <a:ln>
              <a:noFill/>
            </a:ln>
            <a:solidFill>
              <a:schemeClr val="bg1"/>
            </a:solidFill>
            <a:effectLst/>
            <a:latin typeface="Arial" charset="0"/>
            <a:ea typeface="宋体" pitchFamily="2" charset="-122"/>
          </a:defRPr>
        </a:defPPr>
      </a:lstStyle>
    </a:spDef>
    <a:lnDef>
      <a:spPr bwMode="auto">
        <a:xfrm>
          <a:off x="0" y="0"/>
          <a:ext cx="1" cy="1"/>
        </a:xfrm>
        <a:custGeom>
          <a:avLst/>
          <a:gdLst/>
          <a:ahLst/>
          <a:cxnLst/>
          <a:rect l="0" t="0" r="0" b="0"/>
          <a:pathLst/>
        </a:custGeom>
        <a:solidFill>
          <a:srgbClr val="FFAA00"/>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400" b="1" i="0" u="none" strike="noStrike" cap="none" normalizeH="0" baseline="0" smtClean="0">
            <a:ln>
              <a:noFill/>
            </a:ln>
            <a:solidFill>
              <a:schemeClr val="bg1"/>
            </a:solidFill>
            <a:effectLst/>
            <a:latin typeface="Arial"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20558</TotalTime>
  <Words>873</Words>
  <Application>Microsoft Office PowerPoint</Application>
  <PresentationFormat>A4 纸张(210x297 毫米)</PresentationFormat>
  <Paragraphs>157</Paragraphs>
  <Slides>11</Slides>
  <Notes>1</Notes>
  <HiddenSlides>0</HiddenSlides>
  <MMClips>0</MMClips>
  <ScaleCrop>false</ScaleCrop>
  <HeadingPairs>
    <vt:vector size="4" baseType="variant">
      <vt:variant>
        <vt:lpstr>主题</vt:lpstr>
      </vt:variant>
      <vt:variant>
        <vt:i4>2</vt:i4>
      </vt:variant>
      <vt:variant>
        <vt:lpstr>幻灯片标题</vt:lpstr>
      </vt:variant>
      <vt:variant>
        <vt:i4>11</vt:i4>
      </vt:variant>
    </vt:vector>
  </HeadingPairs>
  <TitlesOfParts>
    <vt:vector size="13" baseType="lpstr">
      <vt:lpstr>默认设计模板</vt:lpstr>
      <vt:lpstr>自定义设计方案</vt:lpstr>
      <vt:lpstr>员工晋升申请陈述材料—移动开发工程师</vt:lpstr>
      <vt:lpstr>目录</vt:lpstr>
      <vt:lpstr>个人信息-基础信息</vt:lpstr>
      <vt:lpstr>个人信息-工作经历</vt:lpstr>
      <vt:lpstr>个人信息-培训、绩效、奖惩</vt:lpstr>
      <vt:lpstr>专业陈述—专业能力自评及关键事件描述</vt:lpstr>
      <vt:lpstr>专业陈述—专业能力自评及关键事件描述</vt:lpstr>
      <vt:lpstr>专业陈述—关键差异点</vt:lpstr>
      <vt:lpstr>专业陈述—关键差异点</vt:lpstr>
      <vt:lpstr>幻灯片 10</vt:lpstr>
      <vt:lpstr>幻灯片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网龙管理部晋升述职PPT</dc:title>
  <cp:lastModifiedBy>User</cp:lastModifiedBy>
  <cp:revision>2476</cp:revision>
  <dcterms:created xsi:type="dcterms:W3CDTF">2003-04-16T07:50:28Z</dcterms:created>
  <dcterms:modified xsi:type="dcterms:W3CDTF">2012-05-22T08:40:12Z</dcterms:modified>
</cp:coreProperties>
</file>