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1831" r:id="rId2"/>
    <p:sldId id="1832" r:id="rId3"/>
    <p:sldId id="1825" r:id="rId4"/>
    <p:sldId id="1820" r:id="rId5"/>
    <p:sldId id="1822" r:id="rId6"/>
    <p:sldId id="1833" r:id="rId7"/>
    <p:sldId id="1834" r:id="rId8"/>
    <p:sldId id="1816" r:id="rId9"/>
    <p:sldId id="1798" r:id="rId10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69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3934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0902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78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4835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1803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198770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5736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25" autoAdjust="0"/>
    <p:restoredTop sz="99672" autoAdjust="0"/>
  </p:normalViewPr>
  <p:slideViewPr>
    <p:cSldViewPr snapToGrid="0">
      <p:cViewPr>
        <p:scale>
          <a:sx n="136" d="100"/>
          <a:sy n="136" d="100"/>
        </p:scale>
        <p:origin x="-882" y="-27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69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39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09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78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4835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03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70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36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="" xmlns:p14="http://schemas.microsoft.com/office/powerpoint/2010/main" val="392663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7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6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58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6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4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8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2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7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4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606" indent="0">
              <a:buNone/>
              <a:defRPr sz="2800"/>
            </a:lvl2pPr>
            <a:lvl3pPr marL="915213" indent="0">
              <a:buNone/>
              <a:defRPr sz="2400"/>
            </a:lvl3pPr>
            <a:lvl4pPr marL="1372816" indent="0">
              <a:buNone/>
              <a:defRPr sz="2000"/>
            </a:lvl4pPr>
            <a:lvl5pPr marL="1830423" indent="0">
              <a:buNone/>
              <a:defRPr sz="2000"/>
            </a:lvl5pPr>
            <a:lvl6pPr marL="2288029" indent="0">
              <a:buNone/>
              <a:defRPr sz="2000"/>
            </a:lvl6pPr>
            <a:lvl7pPr marL="2745633" indent="0">
              <a:buNone/>
              <a:defRPr sz="2000"/>
            </a:lvl7pPr>
            <a:lvl8pPr marL="3203240" indent="0">
              <a:buNone/>
              <a:defRPr sz="2000"/>
            </a:lvl8pPr>
            <a:lvl9pPr marL="366084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6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213" rtl="0">
              <a:defRPr/>
            </a:pPr>
            <a:endParaRPr lang="zh-CN" altLang="en-US" kern="1200" dirty="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915213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0676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81352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220282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627043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3205" indent="-343205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298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015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621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26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6832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437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041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650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1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2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29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3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4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4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3408" y="2873451"/>
            <a:ext cx="5088700" cy="174413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96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员工任职资格陈述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5096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陈洪生申请：软件开发工程师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(P6)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5096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2025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96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771525" y="1352549"/>
          <a:ext cx="8206224" cy="4088242"/>
        </p:xfrm>
        <a:graphic>
          <a:graphicData uri="http://schemas.openxmlformats.org/drawingml/2006/table">
            <a:tbl>
              <a:tblPr/>
              <a:tblGrid>
                <a:gridCol w="1714353"/>
                <a:gridCol w="2289050"/>
                <a:gridCol w="1977236"/>
                <a:gridCol w="2225585"/>
              </a:tblGrid>
              <a:tr h="6599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       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陈洪生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       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华文中宋" pitchFamily="2" charset="-122"/>
                          <a:ea typeface="华文中宋" pitchFamily="2" charset="-122"/>
                          <a:cs typeface="Arial" charset="0"/>
                        </a:rPr>
                        <a:t>工程院技术开发部后端开发处</a:t>
                      </a:r>
                      <a:endParaRPr lang="zh-CN" altLang="en-US" sz="1200" dirty="0" smtClean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1981/09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福州大学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1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入司年月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2015/11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最高学历和专业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试用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考察期限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拟定职位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6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拟定职级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P6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P6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550" y="5467350"/>
            <a:ext cx="5006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说明：转正定级请保留“拟定职位”与“拟定职级”；异动定级请保留“异动前职位”与“异动后职级”。</a:t>
            </a:r>
            <a:endParaRPr lang="zh-CN" altLang="en-US" sz="800" b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36575" y="1819275"/>
          <a:ext cx="8787884" cy="3344458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)】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2015/12/13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新员工入职培训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14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2015/1/5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OEC-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在线教育认证项目认证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（通过）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上一年度：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季度：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Wingdings" pitchFamily="2" charset="2"/>
                        </a:rPr>
                        <a:t>11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Wingdings" pitchFamily="2" charset="2"/>
                        </a:rPr>
                        <a:t>月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Wingdings" pitchFamily="2" charset="2"/>
                        </a:rPr>
                        <a:t>-A-  12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Wingdings" pitchFamily="2" charset="2"/>
                        </a:rPr>
                        <a:t>月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Wingdings" pitchFamily="2" charset="2"/>
                        </a:rPr>
                        <a:t>-B+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7881" y="962025"/>
          <a:ext cx="8754988" cy="535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69"/>
                <a:gridCol w="609600"/>
                <a:gridCol w="7054019"/>
              </a:tblGrid>
              <a:tr h="71817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本职位通道关键经验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、在组织内部被认为是技术开发类的工程师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(Engineer)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。熟练掌握技术开发知识及方法论，精通某个特定领域，能够独立完成中小型项目的模块开发工作，或指导中小规模团队（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5-10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人）完成模块开发工作。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、本科及以上学历，计算机相关专业，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985/211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院校优先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、应届研究生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年以上工作经验</a:t>
                      </a: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、参与过至少一个中型软件和系统的模块开发，或若干小型软件和系统的模块开发</a:t>
                      </a: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625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、拥有开发及管理经验</a:t>
                      </a:r>
                      <a:r>
                        <a:rPr lang="en-US" altLang="zh-CN" sz="1200" dirty="0" smtClean="0"/>
                        <a:t>9</a:t>
                      </a:r>
                      <a:r>
                        <a:rPr lang="zh-CN" altLang="en-US" sz="1200" dirty="0" smtClean="0"/>
                        <a:t>年，其中担任项目经理五年，管理工作半年。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、熟悉软件工程、精通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语言、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开发、熟练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HTML5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 MOBILE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，了解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相关开发、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及多线程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灵活应用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开发模式。基本掌握并灵活地应用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(strut2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注释及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注入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IBATIS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CTP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熟练掌握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的编程。 掌握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等数据库的使用， 掌握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WSAD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MYECLIPSE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开发工具；熟练操作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系统命令。使用过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Websphere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服务器等。</a:t>
                      </a:r>
                      <a:endParaRPr lang="en-US" altLang="zh-C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、规范化、组件化、快速开发思想</a:t>
                      </a:r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06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13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工作年限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667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-2016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月，网龙公司工程院技术开发部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软件开发工程师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2012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09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09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月，三元达软件研发中心部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2008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-2012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09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月，榕基软件研发部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2007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-2008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04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月，东软股份开发部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开发工程师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1"/>
            <a:ext cx="8299454" cy="46672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171451" y="619125"/>
          <a:ext cx="9614723" cy="4858253"/>
        </p:xfrm>
        <a:graphic>
          <a:graphicData uri="http://schemas.openxmlformats.org/drawingml/2006/table">
            <a:tbl>
              <a:tblPr/>
              <a:tblGrid>
                <a:gridCol w="718681"/>
                <a:gridCol w="863127"/>
                <a:gridCol w="1048186"/>
                <a:gridCol w="6146181"/>
                <a:gridCol w="838548"/>
              </a:tblGrid>
              <a:tr h="67706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专业能力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行为表现层级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关键事件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70448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分析能力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、参与了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需求评审，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结合自身的经验，进行了模型设计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（从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性能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上、可扩展性考虑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设计思路，留存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图及设计文档）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、开发设计分析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合理代码结构及开发程序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留存接口文档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、发现部分内存泄漏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等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、性能分析：从工具和代码本身来分析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26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软件设计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、从代码的复用角度上考虑，并整合了共用代码；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、从开发效率和开发规范上，自已通过业余的时间，编写了一个适合我们自己项目的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JAVA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代码自动生成的工具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，原需要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个小时创建功能模块内所有文件，现在只需要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分钟内生成功能模块内所有文件及基本功能，并保证编码规范及功能正确性。目前在本项目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JAVA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团队中已开始应用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34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、在项目中，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JAVA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组内协调沟通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规划设计、开发过程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，预判存在风险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、控制时间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成本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、代码规范（注释、命名、结构、代码等）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、代码质量（规范、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code review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、缺陷、逻辑）等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1"/>
            <a:ext cx="8299454" cy="46672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133350" y="663056"/>
          <a:ext cx="9610725" cy="3523250"/>
        </p:xfrm>
        <a:graphic>
          <a:graphicData uri="http://schemas.openxmlformats.org/drawingml/2006/table">
            <a:tbl>
              <a:tblPr/>
              <a:tblGrid>
                <a:gridCol w="718382"/>
                <a:gridCol w="862768"/>
                <a:gridCol w="1047750"/>
                <a:gridCol w="6105525"/>
                <a:gridCol w="876300"/>
              </a:tblGrid>
              <a:tr h="4726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专业能力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行为表现层级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关键事件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37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服务端开发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、性能优化：如利用工具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jprofiler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分析代码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运行时间、占用内存、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等 ，从而进行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优化程序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、快速开发上，自己编写了一个工具，目前已开始使用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、组件化开发，规范、节约成本、提高效率、减少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BUG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，保证产品质量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、跟团队紧密配合，保证代码规范一致性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职涯规划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长远规划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：利用自己在公司的沉淀和积累，从开发、技术、团队上能够进行规划和指导。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中期规划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：能够成为公司项目研发的中坚力量。建立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开发环境资源、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知识库、为公司服务的技术库、实现快速开发、人才培养；能够在专业领域担任研发者和指导者。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近期规划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：做好本职工作，建立团队规范、快速开发、稳定的开发框架，并尽快熟悉和锻炼，达到公司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P7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itchFamily="2" charset="-79"/>
                  <a:cs typeface="Aharoni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21017</TotalTime>
  <Words>1070</Words>
  <Application>Microsoft Office PowerPoint</Application>
  <PresentationFormat>自定义</PresentationFormat>
  <Paragraphs>126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1_Office 主题​​</vt:lpstr>
      <vt:lpstr>幻灯片 1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专业陈述-专业能力</vt:lpstr>
      <vt:lpstr>职涯规划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Administrator</cp:lastModifiedBy>
  <cp:revision>2748</cp:revision>
  <dcterms:created xsi:type="dcterms:W3CDTF">2003-04-16T07:50:28Z</dcterms:created>
  <dcterms:modified xsi:type="dcterms:W3CDTF">2016-02-19T01:12:05Z</dcterms:modified>
</cp:coreProperties>
</file>