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anose="02010509060101010101" pitchFamily="49" charset="-122"/>
                <a:ea typeface="幼圆" panose="02010509060101010101" pitchFamily="49" charset="-122"/>
              </a:rPr>
              <a:t>严火荣申请：软件工程师</a:t>
            </a:r>
            <a:r>
              <a:rPr lang="en-US" altLang="zh-CN" sz="2400" dirty="0" smtClean="0">
                <a:solidFill>
                  <a:schemeClr val="tx1">
                    <a:lumMod val="65000"/>
                    <a:lumOff val="35000"/>
                  </a:schemeClr>
                </a:solidFill>
                <a:latin typeface="幼圆" panose="02010509060101010101" pitchFamily="49" charset="-122"/>
                <a:ea typeface="幼圆" panose="02010509060101010101" pitchFamily="49" charset="-122"/>
              </a:rPr>
              <a:t>(P5)</a:t>
            </a:r>
            <a:endParaRPr lang="zh-CN" altLang="en-US" sz="24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5161915"/>
        </p:xfrm>
        <a:graphic>
          <a:graphicData uri="http://schemas.openxmlformats.org/drawingml/2006/table">
            <a:tbl>
              <a:tblPr/>
              <a:tblGrid>
                <a:gridCol w="693420"/>
                <a:gridCol w="1301115"/>
                <a:gridCol w="908685"/>
                <a:gridCol w="5551805"/>
                <a:gridCol w="819150"/>
              </a:tblGrid>
              <a:tr h="57912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847090">
                <a:tc rowSpan="4">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需求分析</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根据我的学习对接我的报名需求，服务端采用统一的接口代理，参数采用</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list&lt;status&gt;</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的方式，</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gateway</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webpage</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根据自身需求传参获取各个状态的值，既满足了手机端和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端的业务要求，也保证了接口的复用性。</a:t>
                      </a:r>
                      <a:endPar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12979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参与我的学习重构设计，旧的我的学习服务跟别的服务（如培训、公开课、考试等等）之间耦合度高，我的学习中一个接口里面会封装多个接口调用，每次请求我的学习的接口响应时间就异常的久（高达</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），导致体验性特别差；通过重构采用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消息机制，在我的学习采用通用的数据结构本地冗余一份用户学习数据，通过监听业务对象用户学习进度变化更新本地数据，直接查询本地数据库，一条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select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语句，性能直接提升到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100ms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472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开发我的学习组件时，调试接口时，熟练应用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idea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调试技巧，快速定位问题并解决，保证测试进度；</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56578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熟练掌握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知识，基本数据结构（如集合）；了解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jvm</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机制；</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熟悉</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linux</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系统及相关命令的使用；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mvc</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开发流程及使用；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核心运行原理，了解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的实现机制并能按照自己的搜索需要自定义实现自己的</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repository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实现；</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078230"/>
          <a:ext cx="9046210" cy="5102860"/>
        </p:xfrm>
        <a:graphic>
          <a:graphicData uri="http://schemas.openxmlformats.org/drawingml/2006/table">
            <a:tbl>
              <a:tblPr/>
              <a:tblGrid>
                <a:gridCol w="681355"/>
                <a:gridCol w="954405"/>
                <a:gridCol w="1080135"/>
                <a:gridCol w="5210175"/>
                <a:gridCol w="1120140"/>
              </a:tblGrid>
              <a:tr h="878205">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4051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70561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8535">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证书组件</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端要实现与移动端一样的证书申请及查看我的证书功能，接到任务后，主动跟</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端同学进行沟通，了解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端需要做的地方，并预估时间及后续的联调，保证了版本的提测；</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3333</Words>
  <Application>WPS 演示</Application>
  <PresentationFormat>自定义</PresentationFormat>
  <Paragraphs>350</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Administrator</cp:lastModifiedBy>
  <cp:revision>2555</cp:revision>
  <dcterms:created xsi:type="dcterms:W3CDTF">2003-04-16T07:50:00Z</dcterms:created>
  <dcterms:modified xsi:type="dcterms:W3CDTF">2017-04-11T01:37:15Z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