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831" r:id="rId3"/>
    <p:sldId id="1832" r:id="rId5"/>
    <p:sldId id="1825" r:id="rId6"/>
    <p:sldId id="1820" r:id="rId7"/>
    <p:sldId id="1822" r:id="rId8"/>
    <p:sldId id="1840" r:id="rId9"/>
    <p:sldId id="1823" r:id="rId10"/>
    <p:sldId id="1824" r:id="rId11"/>
    <p:sldId id="1841" r:id="rId12"/>
    <p:sldId id="1816" r:id="rId13"/>
    <p:sldId id="1798" r:id="rId14"/>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anose="02010509060101010101" pitchFamily="49" charset="-122"/>
                <a:ea typeface="幼圆" panose="02010509060101010101" pitchFamily="49" charset="-122"/>
              </a:rPr>
              <a:t>严火荣申请：软件工程师</a:t>
            </a:r>
            <a:r>
              <a:rPr lang="en-US" altLang="zh-CN" sz="2400" dirty="0" smtClean="0">
                <a:solidFill>
                  <a:schemeClr val="tx1">
                    <a:lumMod val="65000"/>
                    <a:lumOff val="35000"/>
                  </a:schemeClr>
                </a:solidFill>
                <a:latin typeface="幼圆" panose="02010509060101010101" pitchFamily="49" charset="-122"/>
                <a:ea typeface="幼圆" panose="02010509060101010101" pitchFamily="49" charset="-122"/>
              </a:rPr>
              <a:t>(P5)</a:t>
            </a:r>
            <a:endParaRPr lang="zh-CN" altLang="en-US" sz="2400"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：技术领域高级软件工程师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工程院五部开发三处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参与报表统计从开始的设计到最后的一系列开发工作，并参与了我的学习后期重构版本的设计和开发；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890135"/>
        </p:xfrm>
        <a:graphic>
          <a:graphicData uri="http://schemas.openxmlformats.org/drawingml/2006/table">
            <a:tbl>
              <a:tblPr/>
              <a:tblGrid>
                <a:gridCol w="693420"/>
                <a:gridCol w="1301115"/>
                <a:gridCol w="908685"/>
                <a:gridCol w="5551805"/>
                <a:gridCol w="819150"/>
              </a:tblGrid>
              <a:tr h="729615">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2413635">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软件设计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参与我的学习重构设计，旧的我的学习服务跟别的服务（如培训、公开课、考试等等）之间耦合度高，我的学习中一个接口里面会封装多个接口调用，每次请求我的学习的接口响应时间就异常的久（高达</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），导致体验性特别差；通过重构采用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消息机制，在我的学习采用通用的数据结构本地冗余一份用户学习数据，通过监听业务对象用户学习进度变化更新本地数据，直接查询本地数据库，一条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select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语句，性能直接提升到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100ms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左右；</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参与设计报表统计，本服务设计自己的表结构，采用增量的方式同步用户相关数据；统计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语句直接查询本地库的表，减少了多表之间的关联查询，提高性能；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10553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调试与优化</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开发我的学习组件时，调试接口时，熟练应用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idea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调试技巧，快速定位问题并解决，保证测试进度；</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报表统计中，通过中间的服务对原始数据进行二次运算后插入表中，统计语句直接查询进行二次运算后的数据，减少了表之间的关联，间接提高了查询性能；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135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编程语言与系统知识</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参与我的学习，报表统计的开发，使用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作为后端框架，使用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作为数据访问层；通过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json</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的格式返回数据格式，与前端进行交互；</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330700"/>
        </p:xfrm>
        <a:graphic>
          <a:graphicData uri="http://schemas.openxmlformats.org/drawingml/2006/table">
            <a:tbl>
              <a:tblPr/>
              <a:tblGrid>
                <a:gridCol w="693420"/>
                <a:gridCol w="1301115"/>
                <a:gridCol w="908685"/>
                <a:gridCol w="5551805"/>
                <a:gridCol w="819150"/>
              </a:tblGrid>
              <a:tr h="98171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0896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b="1" dirty="0" smtClean="0">
                          <a:ln>
                            <a:noFill/>
                          </a:ln>
                          <a:solidFill>
                            <a:schemeClr val="bg1"/>
                          </a:solidFill>
                          <a:effectLst/>
                          <a:latin typeface="微软雅黑" panose="020B0503020204020204" pitchFamily="34" charset="-122"/>
                          <a:ea typeface="微软雅黑" panose="020B0503020204020204" pitchFamily="34" charset="-122"/>
                          <a:sym typeface="+mn-ea"/>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algn="l">
                        <a:spcAft>
                          <a:spcPts val="0"/>
                        </a:spcAft>
                      </a:pPr>
                      <a:r>
                        <a:rPr lang="zh-CN" sz="900" kern="100" dirty="0">
                          <a:effectLst/>
                          <a:latin typeface="微软雅黑" panose="020B0503020204020204" pitchFamily="34" charset="-122"/>
                          <a:ea typeface="微软雅黑" panose="020B0503020204020204" pitchFamily="34" charset="-122"/>
                        </a:rPr>
                        <a:t>测试支持</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1,、在部门要求严控代码质量进而推出单元测试覆盖率检查措施后，分享了单元测试框架中Mockito和MockMvc 的使用；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2、针对每个服务的接口编写对应的单元测试，保证代码的质量；</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2593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独立完成我的学习组件相关的业务开发及报表统计同步服务及考试模块相关开发，针对我的学习中的查询需求，自定义实现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的实现，可以根据对象中的字段灵活查询；</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关于接口响应时间大于</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的，首先根据</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语句进行优化，创建索引等；如若对于性能没有质的提升，则使用本地缓存和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缓存</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消息机制，监听业务对象用户学习进度及状态更新我的学习本地的数据；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078230"/>
          <a:ext cx="9046210" cy="5102860"/>
        </p:xfrm>
        <a:graphic>
          <a:graphicData uri="http://schemas.openxmlformats.org/drawingml/2006/table">
            <a:tbl>
              <a:tblPr/>
              <a:tblGrid>
                <a:gridCol w="681355"/>
                <a:gridCol w="954405"/>
                <a:gridCol w="1080135"/>
                <a:gridCol w="5210175"/>
                <a:gridCol w="1120140"/>
              </a:tblGrid>
              <a:tr h="878205">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54051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合作精神</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依赖公开课、培训等组件服务，对于刚接手该组件的时候，业务组件知识完全不懂，为了实现需求接口，就必须熟悉各个业务组件的基本业务知识，积极询问各个业务组件的开发同学，了解各个业务模块及需要的接口；</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对于外部对接我的学习的接口，编写对接文档，详细写清各个参数的类型及不同类型返回的数据结构；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70561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抽象设计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报表统计开发时，对于前端页面需要在每个</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viewController</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返回</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project_code</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用于跳转，采用横向编程</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AOP</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的方式作为公共的切面进行返回；</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报表统计开发中，针对统计页面中要展示</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天的数据，在数据库中没有当天数据的时候也需要服务端进行填充并返回，由于涉及多个接口都需要这个实现，遂采用反射的方式根据数据库中返回的数据进行封装并返回结果数据；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8535">
                <a:tc vMerge="1">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价值判断</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针对我的学习线上问题，由于采用统一配置化，导致框架无法读取配置的域名地址，咨询框架负责人后，主动找到项目组长告知此事并给出两种可行性方案，最终为了统一化配置，采用在程序中读取并通过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request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的方式返回给前端；</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292860"/>
          <a:ext cx="9046210" cy="3221355"/>
        </p:xfrm>
        <a:graphic>
          <a:graphicData uri="http://schemas.openxmlformats.org/drawingml/2006/table">
            <a:tbl>
              <a:tblPr/>
              <a:tblGrid>
                <a:gridCol w="681355"/>
                <a:gridCol w="954405"/>
                <a:gridCol w="1080135"/>
                <a:gridCol w="5210175"/>
                <a:gridCol w="1120140"/>
              </a:tblGrid>
              <a:tr h="82042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66306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主动提升</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我的学习第一期重构版本采用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作为数据存储，第一次接触mongodb，完全没有基础，为了不影响开发效率，主动回到家中学习</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操作mongodb的各种操作及配置；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通过开发我的学习和报表统计服务，看着的都是</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给我们在编码阶段带来的各种方便，未能深入的了解其实现的原理，于是自己回到家中通过读</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实战一书了解了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启动的核心原理及与各种技术的集成（</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 ,redis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及</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787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沟通影响</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证书组件</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端要实现与移动端一样的证书申请及查看我的证书功能，接到任务后，主动跟</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端同学进行沟通，了解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端需要做的地方，并预估时间及后续的联调，保证了版本的提测；</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3233</Words>
  <Application>WPS 演示</Application>
  <PresentationFormat>自定义</PresentationFormat>
  <Paragraphs>341</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专业陈述-素质能力</vt:lpstr>
      <vt:lpstr>专业陈述-素质能力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YHR</cp:lastModifiedBy>
  <cp:revision>2560</cp:revision>
  <dcterms:created xsi:type="dcterms:W3CDTF">2003-04-16T07:50:00Z</dcterms:created>
  <dcterms:modified xsi:type="dcterms:W3CDTF">2017-04-12T14:59:30Z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