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000158-07A2-4CC9-504D-D80E673A5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A2DF05-2FF2-FB6B-CE8F-80735F66D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78398F-2478-3848-A93D-32A29202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B08E-823A-418A-8666-AEFA5817CCEA}" type="datetimeFigureOut">
              <a:rPr lang="de-DE" smtClean="0"/>
              <a:t>25.09.2022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4E1BB9-2BAA-6D77-62DA-8664D957C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ACCC7F-3266-075C-0977-C8B7B1D2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46A5-D068-40B8-BABB-09DD622C33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92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A445F2-8872-D8D8-6E02-759F63FCA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9D7776-7532-F82F-1C10-854BB6D90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C6D0A8-8B3F-738C-9F37-639E502D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B08E-823A-418A-8666-AEFA5817CCEA}" type="datetimeFigureOut">
              <a:rPr lang="de-DE" smtClean="0"/>
              <a:t>25.09.2022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1E32D9-B8B8-4BF6-58DA-A1BED9C0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7992DC-3A66-C9EB-F6D5-C843825F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46A5-D068-40B8-BABB-09DD622C33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43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92413A-C72B-ADE2-9CC2-B24BD92D7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BDA59-F872-0813-B59D-335B1E059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3B820A-8D69-5EDB-FCC0-5295DD472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B08E-823A-418A-8666-AEFA5817CCEA}" type="datetimeFigureOut">
              <a:rPr lang="de-DE" smtClean="0"/>
              <a:t>25.09.2022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AECA0A-F31D-70EE-3E6B-FD88813DC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F8524A-145B-DD49-24C7-EC2D5F6B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46A5-D068-40B8-BABB-09DD622C33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221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55184A-03D1-EB56-3E7D-56286D9F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597EB6-7732-3EB2-92D0-53FC6850A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43CCA9-5905-92F3-CCE6-F17525CB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B08E-823A-418A-8666-AEFA5817CCEA}" type="datetimeFigureOut">
              <a:rPr lang="de-DE" smtClean="0"/>
              <a:t>25.09.2022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7F4DCC-2FEE-4A8E-EC92-661C49B3D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92577C-3646-CAE8-3C22-04B1D62E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46A5-D068-40B8-BABB-09DD622C33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67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A9365B-0A2D-820F-7E8D-CAA967D40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671AB8-95D7-A837-EA51-FE2A7CDB7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E1E0D3-E4B4-9D8E-742E-93E9C9BA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B08E-823A-418A-8666-AEFA5817CCEA}" type="datetimeFigureOut">
              <a:rPr lang="de-DE" smtClean="0"/>
              <a:t>25.09.2022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17DF31-4FD8-2E1D-7975-1BA5A78C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EC7581-1C43-D956-18A3-CFDB1D8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46A5-D068-40B8-BABB-09DD622C33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48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21976D-E893-9063-C277-C6FB80FB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2F4344-2FC9-9564-3DB0-D7AF22BE9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914DA9-4CF9-36B7-FD47-79B894A5E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6C8674-E89E-DF6B-F8E4-7FACD66C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B08E-823A-418A-8666-AEFA5817CCEA}" type="datetimeFigureOut">
              <a:rPr lang="de-DE" smtClean="0"/>
              <a:t>25.09.2022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ACE603-D9C8-02A7-8325-413D04AA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1359F0-F9DD-91A1-F6FA-6CF85C89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46A5-D068-40B8-BABB-09DD622C33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15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B0D447-2BA3-EA9C-E1A8-65A147D8F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98E53E-67AF-F8B4-B84B-8B7850057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2C4A31-92B5-1F6F-34C7-6C46411F5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D443910-B11B-C19A-ECA9-AB37D6659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2956E1-EB90-AAD6-793C-30F4E50C0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B8DA180-88C4-022D-2196-537C9CC8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B08E-823A-418A-8666-AEFA5817CCEA}" type="datetimeFigureOut">
              <a:rPr lang="de-DE" smtClean="0"/>
              <a:t>25.09.2022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DDC041E-E57B-5001-C525-57FFF7E7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A588987-C02B-25D6-5584-AB1C92AE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46A5-D068-40B8-BABB-09DD622C33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293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1E1809-B0A7-95BA-6799-33362534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DBE5F0-51A9-3395-674C-1491BE7E1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B08E-823A-418A-8666-AEFA5817CCEA}" type="datetimeFigureOut">
              <a:rPr lang="de-DE" smtClean="0"/>
              <a:t>25.09.2022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F4DD50-0F49-9ACF-7FF8-081A8A95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FEA328-3401-8F6A-300F-F1964689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46A5-D068-40B8-BABB-09DD622C33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465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76D4B92-948B-1965-92C3-3FC143B6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B08E-823A-418A-8666-AEFA5817CCEA}" type="datetimeFigureOut">
              <a:rPr lang="de-DE" smtClean="0"/>
              <a:t>25.09.2022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65D2CE6-C60A-2A50-99D8-2AABED5E9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3A9FF8-A864-32C1-93ED-11BEC814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46A5-D068-40B8-BABB-09DD622C33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05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6309E5-D13B-69E3-D065-9DF1FAA5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91E422-CA94-78E5-1795-9CC18DDDC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85F12D-1C94-4518-E598-C0C3226B0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AA708A-C266-8CBA-286B-5E2E9F36E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B08E-823A-418A-8666-AEFA5817CCEA}" type="datetimeFigureOut">
              <a:rPr lang="de-DE" smtClean="0"/>
              <a:t>25.09.2022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F1C3FB-592A-7ECD-4FB5-56B98874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AD3687-113E-9E54-8BB9-7E557DD6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46A5-D068-40B8-BABB-09DD622C33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552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A0DC7-2449-47D9-D4F1-E75D6522B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B7938DA-4A04-2936-558C-7CD0718F3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257A4D-1A90-56A3-2FFA-FF8A398C7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29DBD8-A4B6-D701-02B9-8A6C6FBE0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B08E-823A-418A-8666-AEFA5817CCEA}" type="datetimeFigureOut">
              <a:rPr lang="de-DE" smtClean="0"/>
              <a:t>25.09.2022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7772AF-D04D-773B-2D02-C24A6C29F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710B48-A568-0439-AAC6-70A0099C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46A5-D068-40B8-BABB-09DD622C33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97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A2D73E5-B903-1BDD-5B57-5F08739BA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AB4309-F1E6-B023-E24A-A80D4D732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6E6EA6-1A36-74EC-C197-A5864B02CF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7B08E-823A-418A-8666-AEFA5817CCEA}" type="datetimeFigureOut">
              <a:rPr lang="de-DE" smtClean="0"/>
              <a:t>25.09.2022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4717F6-91CD-6189-5408-9E199688B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C5ED89-CF19-B91F-8E05-A030990E5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446A5-D068-40B8-BABB-09DD622C33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82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85D0B58-C26C-F05C-52FE-4C619E9274E1}"/>
              </a:ext>
            </a:extLst>
          </p:cNvPr>
          <p:cNvSpPr/>
          <p:nvPr/>
        </p:nvSpPr>
        <p:spPr>
          <a:xfrm>
            <a:off x="10551790" y="2600322"/>
            <a:ext cx="1280160" cy="620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DB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5B40DB2-153E-5949-61EE-C012059C7ABA}"/>
              </a:ext>
            </a:extLst>
          </p:cNvPr>
          <p:cNvSpPr/>
          <p:nvPr/>
        </p:nvSpPr>
        <p:spPr>
          <a:xfrm>
            <a:off x="5768542" y="2600316"/>
            <a:ext cx="1444488" cy="661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TableModel</a:t>
            </a:r>
            <a:endParaRPr lang="de-DE" sz="10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4DCFDB9-B9AC-24E5-7125-DF55441467B4}"/>
              </a:ext>
            </a:extLst>
          </p:cNvPr>
          <p:cNvSpPr/>
          <p:nvPr/>
        </p:nvSpPr>
        <p:spPr>
          <a:xfrm>
            <a:off x="3685743" y="4917035"/>
            <a:ext cx="1444488" cy="620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DtoAssistant</a:t>
            </a:r>
            <a:endParaRPr lang="de-DE" sz="1000" dirty="0"/>
          </a:p>
          <a:p>
            <a:pPr algn="ctr"/>
            <a:r>
              <a:rPr lang="de-DE" sz="1000" dirty="0"/>
              <a:t>(</a:t>
            </a:r>
            <a:r>
              <a:rPr lang="de-DE" sz="1000" dirty="0" err="1"/>
              <a:t>ObjectRelations</a:t>
            </a:r>
            <a:r>
              <a:rPr lang="de-DE" sz="1000" dirty="0"/>
              <a:t>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57840BE-C335-7085-4340-2914CB6DC3A4}"/>
              </a:ext>
            </a:extLst>
          </p:cNvPr>
          <p:cNvSpPr/>
          <p:nvPr/>
        </p:nvSpPr>
        <p:spPr>
          <a:xfrm>
            <a:off x="8160166" y="2600315"/>
            <a:ext cx="1444488" cy="620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Service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E5CF144-A120-0A8B-8A9B-06AF96B89EB2}"/>
              </a:ext>
            </a:extLst>
          </p:cNvPr>
          <p:cNvSpPr/>
          <p:nvPr/>
        </p:nvSpPr>
        <p:spPr>
          <a:xfrm>
            <a:off x="3450517" y="2600320"/>
            <a:ext cx="1444488" cy="620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PageState</a:t>
            </a:r>
            <a:endParaRPr lang="de-DE" sz="10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D280C12-8EA8-BBD8-C75A-0D6631F10824}"/>
              </a:ext>
            </a:extLst>
          </p:cNvPr>
          <p:cNvSpPr/>
          <p:nvPr/>
        </p:nvSpPr>
        <p:spPr>
          <a:xfrm>
            <a:off x="653576" y="2600316"/>
            <a:ext cx="1444488" cy="620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Page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D3EE79B-85ED-666E-D89A-50D08CAAF1E0}"/>
              </a:ext>
            </a:extLst>
          </p:cNvPr>
          <p:cNvSpPr/>
          <p:nvPr/>
        </p:nvSpPr>
        <p:spPr>
          <a:xfrm>
            <a:off x="9378100" y="4071112"/>
            <a:ext cx="1444488" cy="620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BusinessLogic</a:t>
            </a:r>
            <a:endParaRPr lang="de-DE" sz="10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1D891BF-F119-A0B8-CBEA-764802009E2F}"/>
              </a:ext>
            </a:extLst>
          </p:cNvPr>
          <p:cNvSpPr/>
          <p:nvPr/>
        </p:nvSpPr>
        <p:spPr>
          <a:xfrm>
            <a:off x="5718313" y="3761011"/>
            <a:ext cx="1444488" cy="620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BusinessObject</a:t>
            </a:r>
            <a:endParaRPr lang="de-DE" sz="1000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1763155-DA5B-8B32-6505-4E2332306615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flipH="1">
            <a:off x="6440557" y="3261672"/>
            <a:ext cx="50229" cy="49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4BA3338-38D0-0530-96EB-89E9C1EE0181}"/>
              </a:ext>
            </a:extLst>
          </p:cNvPr>
          <p:cNvCxnSpPr>
            <a:stCxn id="4" idx="0"/>
            <a:endCxn id="9" idx="1"/>
          </p:cNvCxnSpPr>
          <p:nvPr/>
        </p:nvCxnSpPr>
        <p:spPr>
          <a:xfrm flipV="1">
            <a:off x="4407987" y="4071112"/>
            <a:ext cx="1310326" cy="845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9BF7011B-31D9-E757-BE52-F37F5C5AD7EB}"/>
              </a:ext>
            </a:extLst>
          </p:cNvPr>
          <p:cNvCxnSpPr>
            <a:cxnSpLocks/>
            <a:stCxn id="5" idx="2"/>
            <a:endCxn id="4" idx="3"/>
          </p:cNvCxnSpPr>
          <p:nvPr/>
        </p:nvCxnSpPr>
        <p:spPr>
          <a:xfrm rot="5400000">
            <a:off x="6003011" y="2347737"/>
            <a:ext cx="2006620" cy="37521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6A31FD97-9480-A013-4395-C171BD3E48E0}"/>
              </a:ext>
            </a:extLst>
          </p:cNvPr>
          <p:cNvSpPr/>
          <p:nvPr/>
        </p:nvSpPr>
        <p:spPr>
          <a:xfrm>
            <a:off x="5718313" y="840001"/>
            <a:ext cx="1444488" cy="620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Controller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4A1CA1D-7E54-975C-9EFE-DAFBBC0F158A}"/>
              </a:ext>
            </a:extLst>
          </p:cNvPr>
          <p:cNvCxnSpPr>
            <a:cxnSpLocks/>
            <a:stCxn id="18" idx="2"/>
            <a:endCxn id="7" idx="0"/>
          </p:cNvCxnSpPr>
          <p:nvPr/>
        </p:nvCxnSpPr>
        <p:spPr>
          <a:xfrm flipH="1">
            <a:off x="1375820" y="1460202"/>
            <a:ext cx="5064737" cy="1140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631793BE-96AD-61E0-60BB-5D7673EB8E7E}"/>
              </a:ext>
            </a:extLst>
          </p:cNvPr>
          <p:cNvCxnSpPr>
            <a:stCxn id="18" idx="2"/>
            <a:endCxn id="6" idx="0"/>
          </p:cNvCxnSpPr>
          <p:nvPr/>
        </p:nvCxnSpPr>
        <p:spPr>
          <a:xfrm flipH="1">
            <a:off x="4172761" y="1460202"/>
            <a:ext cx="2267796" cy="114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68CD1E01-BD24-E77E-3FD2-AF1306FF83B7}"/>
              </a:ext>
            </a:extLst>
          </p:cNvPr>
          <p:cNvCxnSpPr>
            <a:cxnSpLocks/>
            <a:stCxn id="18" idx="2"/>
            <a:endCxn id="4" idx="0"/>
          </p:cNvCxnSpPr>
          <p:nvPr/>
        </p:nvCxnSpPr>
        <p:spPr>
          <a:xfrm flipH="1">
            <a:off x="4407987" y="1460202"/>
            <a:ext cx="2032570" cy="3456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9162AAE-6CA9-2F72-07CF-00C5238EF3DA}"/>
              </a:ext>
            </a:extLst>
          </p:cNvPr>
          <p:cNvCxnSpPr>
            <a:stCxn id="6" idx="3"/>
            <a:endCxn id="3" idx="1"/>
          </p:cNvCxnSpPr>
          <p:nvPr/>
        </p:nvCxnSpPr>
        <p:spPr>
          <a:xfrm>
            <a:off x="4895005" y="2910421"/>
            <a:ext cx="873537" cy="2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CF695AE0-F290-4A85-98D8-7890AF22B981}"/>
              </a:ext>
            </a:extLst>
          </p:cNvPr>
          <p:cNvCxnSpPr>
            <a:cxnSpLocks/>
            <a:stCxn id="18" idx="2"/>
            <a:endCxn id="5" idx="0"/>
          </p:cNvCxnSpPr>
          <p:nvPr/>
        </p:nvCxnSpPr>
        <p:spPr>
          <a:xfrm>
            <a:off x="6440557" y="1460202"/>
            <a:ext cx="2441853" cy="1140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CAE1806F-2D30-9006-335E-29ED69CB5C6F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8882410" y="3220516"/>
            <a:ext cx="1217934" cy="85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A63D0B87-2633-DDC2-C095-4742A4FFB311}"/>
              </a:ext>
            </a:extLst>
          </p:cNvPr>
          <p:cNvCxnSpPr>
            <a:stCxn id="5" idx="3"/>
            <a:endCxn id="2" idx="1"/>
          </p:cNvCxnSpPr>
          <p:nvPr/>
        </p:nvCxnSpPr>
        <p:spPr>
          <a:xfrm>
            <a:off x="9604654" y="2910416"/>
            <a:ext cx="947136" cy="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90631C66-0856-75FC-EC94-CEC64F905F56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098064" y="2910417"/>
            <a:ext cx="1352453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8E40693-F941-3B0F-68B6-AED8EDFC0905}"/>
              </a:ext>
            </a:extLst>
          </p:cNvPr>
          <p:cNvCxnSpPr>
            <a:stCxn id="5" idx="1"/>
            <a:endCxn id="3" idx="3"/>
          </p:cNvCxnSpPr>
          <p:nvPr/>
        </p:nvCxnSpPr>
        <p:spPr>
          <a:xfrm flipH="1">
            <a:off x="7213030" y="2910416"/>
            <a:ext cx="947136" cy="20578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1221FDD-E11C-B81A-FE95-18B004367F09}"/>
              </a:ext>
            </a:extLst>
          </p:cNvPr>
          <p:cNvCxnSpPr>
            <a:cxnSpLocks/>
            <a:stCxn id="5" idx="1"/>
            <a:endCxn id="9" idx="3"/>
          </p:cNvCxnSpPr>
          <p:nvPr/>
        </p:nvCxnSpPr>
        <p:spPr>
          <a:xfrm flipH="1">
            <a:off x="7162801" y="2910416"/>
            <a:ext cx="997365" cy="1160696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23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02ED3DC-A559-8916-8382-029CF3BC894F}"/>
              </a:ext>
            </a:extLst>
          </p:cNvPr>
          <p:cNvSpPr/>
          <p:nvPr/>
        </p:nvSpPr>
        <p:spPr>
          <a:xfrm>
            <a:off x="653576" y="2600316"/>
            <a:ext cx="1444488" cy="620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Taco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DE499CC-7DB0-2134-62FB-2EEF44864029}"/>
              </a:ext>
            </a:extLst>
          </p:cNvPr>
          <p:cNvSpPr/>
          <p:nvPr/>
        </p:nvSpPr>
        <p:spPr>
          <a:xfrm>
            <a:off x="6096000" y="2541289"/>
            <a:ext cx="1444488" cy="620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Ingredient</a:t>
            </a:r>
            <a:endParaRPr lang="de-DE" sz="10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2F09E74-63AF-5217-04BB-6D43D71F3063}"/>
              </a:ext>
            </a:extLst>
          </p:cNvPr>
          <p:cNvSpPr/>
          <p:nvPr/>
        </p:nvSpPr>
        <p:spPr>
          <a:xfrm>
            <a:off x="6096000" y="3161491"/>
            <a:ext cx="1444488" cy="267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574B107-5592-D6B2-CB0B-BCBB0521F0C6}"/>
              </a:ext>
            </a:extLst>
          </p:cNvPr>
          <p:cNvCxnSpPr>
            <a:stCxn id="4" idx="1"/>
            <a:endCxn id="2" idx="3"/>
          </p:cNvCxnSpPr>
          <p:nvPr/>
        </p:nvCxnSpPr>
        <p:spPr>
          <a:xfrm flipH="1" flipV="1">
            <a:off x="2098064" y="2910417"/>
            <a:ext cx="3997936" cy="38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A6764F53-B1F2-FDC9-F685-987D724A3329}"/>
              </a:ext>
            </a:extLst>
          </p:cNvPr>
          <p:cNvSpPr/>
          <p:nvPr/>
        </p:nvSpPr>
        <p:spPr>
          <a:xfrm>
            <a:off x="653576" y="3637484"/>
            <a:ext cx="1444488" cy="620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Taco</a:t>
            </a:r>
          </a:p>
        </p:txBody>
      </p:sp>
    </p:spTree>
    <p:extLst>
      <p:ext uri="{BB962C8B-B14F-4D97-AF65-F5344CB8AC3E}">
        <p14:creationId xmlns:p14="http://schemas.microsoft.com/office/powerpoint/2010/main" val="338915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13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Zenner, Frank</dc:creator>
  <cp:lastModifiedBy>Zenner, Frank</cp:lastModifiedBy>
  <cp:revision>3</cp:revision>
  <dcterms:created xsi:type="dcterms:W3CDTF">2022-09-25T06:59:23Z</dcterms:created>
  <dcterms:modified xsi:type="dcterms:W3CDTF">2022-09-25T09:57:35Z</dcterms:modified>
</cp:coreProperties>
</file>