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72409-8FED-D215-FAD9-FEF1119E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EDE0A2-DDBC-C474-B9AD-C45DBA3E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55522-1E55-DBF3-40CE-8B022D17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FC2A7-6F7E-D90D-6BEE-B739073E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1DA2F-6D36-CC32-5B75-8B73BD45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9127-D4F6-3B78-24D9-4D8EE48E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5451E-B653-A014-8865-6834F0AB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9D24A-9987-A3D5-F53B-ADC59E1C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4E1E3-8371-6846-42C3-A616BA04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BA6E2-A2E5-6071-A1BD-DA880BA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79459-6871-1870-C67A-F8EF24F42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DA5A4-925B-90FF-C2F9-16B3CF29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DCE6D-5877-BE1B-7A6E-5BA03136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FC38-BA3B-8FF6-0BE9-62334538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1B999-08F2-9706-A66E-268DBF2E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D78D-94AD-5704-CB8A-B34F453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F93E5-D64F-98F9-E3EF-29C69E8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5B00E-4D67-7818-216F-E410A2A4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D59D5-2152-FF89-9A81-9A0581E1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84838-81CE-6292-D430-8A21545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7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8B2C1-2218-416B-2C23-B7FF4A8B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13C74-A4FE-8D3C-A897-177DB684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C0DB3-75C8-36DD-814C-300A9BB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18A2F-C870-D591-148B-453CF8CF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CC31E-E739-6BA1-BB2A-466CB01C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8981-BDAB-3F1E-1A32-DE9C5651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9EEFC-DEFB-C153-BE5C-852DB3241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7AEBA-FE98-5031-5EB6-6F62CD4B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079D2-B38D-5D68-86ED-F37CC2DE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EEE30-CC66-96FC-2E1E-71AAA7E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113EC-41E0-F90B-1418-643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5EE57-94F0-C7C7-9336-1F4AB530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3A692-A416-912F-98D8-92B777E4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868AD-1E48-BF8E-2967-D7FDBA0E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FE5E3-8BE1-19E9-1A8C-66063C00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18941-7566-1C68-2E94-BECC4714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E372E-B1E4-70D5-A8BE-ABAADD67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12D2F-051A-495B-A5D8-70AC95A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8853B1-DAEB-BA3F-3368-78BB6FA2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C1CCE-A1A0-FF17-68FA-31E156A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2BD519-E135-6DD8-C22B-CEB7CEA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926ED-0D4D-0C97-0AC3-C78BBA47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3184E-106C-D909-42B4-034EF86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02C23-B287-01B5-E497-927177ED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3ED9D-83B5-1C5E-D3DE-C840701A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F9BC1-988E-CC96-A27A-F98AF13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6498-446A-5289-EC99-8E9B7FBB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F2007-9D5B-4E12-12DD-E1E6CE6C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C1C66-ED6D-DA23-BC99-582F484E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77A81-CE0A-E2A9-5D08-189CED31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59CFC-A3E8-DD3E-4312-0D5501CA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D665E-DADE-C016-5350-6D734B9E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3381E-5440-0042-2130-44CFFDD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DF138-058B-9C5A-9ACF-6379C202D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C5166-5B02-F17D-AB09-EF49298D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A0FD2-8BD3-68DF-5355-8EDB6F8B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FE590-A53E-595D-E2BC-090EDF0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66672-31CD-D01F-D26A-F6A6421E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C5C9F6-C41D-C5F2-DD0E-78B829C6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84966-B118-ADD2-63EF-05A31199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806F-682F-B609-BB77-1725FA642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2357-117E-444A-8C7A-00C2F2D84221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156D3-C17E-C1E6-E094-C0FACF52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1F2E3-7755-DA68-F32B-B84D07FE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FC94-D532-429A-8258-87E1FBE0F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4D10CC-DB54-56FE-F8B9-3ACBCD35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13025"/>
              </p:ext>
            </p:extLst>
          </p:nvPr>
        </p:nvGraphicFramePr>
        <p:xfrm>
          <a:off x="1231900" y="1962150"/>
          <a:ext cx="160655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Wild-type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E0AC03-46FF-0F5A-D6F0-8B523BC2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69829"/>
              </p:ext>
            </p:extLst>
          </p:nvPr>
        </p:nvGraphicFramePr>
        <p:xfrm>
          <a:off x="1231900" y="4953000"/>
          <a:ext cx="160655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Cell-type 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B42B32A-80D4-289A-D15A-3AF4D4DC91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838450" y="1047750"/>
            <a:ext cx="1724025" cy="10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CEAABD-3E6A-92C2-2CAD-3B2CDED3E52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38450" y="2145030"/>
            <a:ext cx="1724024" cy="10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7183E0-EF5E-0D09-8E59-D9285DECB40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28925" y="4122420"/>
            <a:ext cx="1733550" cy="101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1616B4-3E18-1E0B-AD1B-B3EACF4CEAA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38450" y="5135880"/>
            <a:ext cx="1724025" cy="998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0774DA3-2363-FEB4-65E7-CECD4CEF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65281"/>
              </p:ext>
            </p:extLst>
          </p:nvPr>
        </p:nvGraphicFramePr>
        <p:xfrm>
          <a:off x="4562475" y="864870"/>
          <a:ext cx="160655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Placebo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CB6AF82-D2D6-BBC8-6373-B3EE42FE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6924"/>
              </p:ext>
            </p:extLst>
          </p:nvPr>
        </p:nvGraphicFramePr>
        <p:xfrm>
          <a:off x="4562474" y="3059430"/>
          <a:ext cx="181927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Activating for 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CFA8770-A97B-F098-3F76-09F2456C9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32205"/>
              </p:ext>
            </p:extLst>
          </p:nvPr>
        </p:nvGraphicFramePr>
        <p:xfrm>
          <a:off x="4562475" y="5951220"/>
          <a:ext cx="181927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274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Activating for 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63AD9C5-FCED-1C0C-808D-33519AF47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03039"/>
              </p:ext>
            </p:extLst>
          </p:nvPr>
        </p:nvGraphicFramePr>
        <p:xfrm>
          <a:off x="4562475" y="3939540"/>
          <a:ext cx="160655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Placebo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8CBABBF-CC33-38F7-2291-E03A49F0D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8774"/>
              </p:ext>
            </p:extLst>
          </p:nvPr>
        </p:nvGraphicFramePr>
        <p:xfrm>
          <a:off x="8550274" y="5951220"/>
          <a:ext cx="207962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26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GL-ZHW, GL-MFA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BDEA2E8-CC11-FB65-1118-CBFC012A5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3274"/>
              </p:ext>
            </p:extLst>
          </p:nvPr>
        </p:nvGraphicFramePr>
        <p:xfrm>
          <a:off x="8550274" y="3939540"/>
          <a:ext cx="207962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25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GL-CWN, GL-KYH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3F065D19-F19C-EFCE-F269-A6180084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02494"/>
              </p:ext>
            </p:extLst>
          </p:nvPr>
        </p:nvGraphicFramePr>
        <p:xfrm>
          <a:off x="8550274" y="3059430"/>
          <a:ext cx="207962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25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GL-RJS, GL-XIK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23F8E60-16B6-C087-8F13-352BA685B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0243"/>
              </p:ext>
            </p:extLst>
          </p:nvPr>
        </p:nvGraphicFramePr>
        <p:xfrm>
          <a:off x="8550273" y="864870"/>
          <a:ext cx="207962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25">
                  <a:extLst>
                    <a:ext uri="{9D8B030D-6E8A-4147-A177-3AD203B41FA5}">
                      <a16:colId xmlns:a16="http://schemas.microsoft.com/office/drawing/2014/main" val="692954023"/>
                    </a:ext>
                  </a:extLst>
                </a:gridCol>
              </a:tblGrid>
              <a:tr h="204681">
                <a:tc>
                  <a:txBody>
                    <a:bodyPr/>
                    <a:lstStyle/>
                    <a:p>
                      <a:r>
                        <a:rPr lang="en-US" altLang="zh-CN" dirty="0"/>
                        <a:t>GL-XIB, GL-CDZ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81484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7EAE0C-81CE-E5B0-7BFA-868CD4163DC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6169025" y="1047750"/>
            <a:ext cx="2381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1C28BC-6C45-4606-3C59-DA135AB262EF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6381749" y="3242310"/>
            <a:ext cx="2168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BA4251-85A5-75FD-AF67-01BBF0ACE66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6169025" y="4122420"/>
            <a:ext cx="2381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6A999F-01DA-AA39-FCE9-29CA084399DF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6381749" y="6134100"/>
            <a:ext cx="2168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B2D4-044D-E210-48A1-3C3E0CDB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65125"/>
            <a:ext cx="11077575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Wild-type, Placebo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588A14-63EA-28A5-4133-7C885D54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85"/>
            <a:ext cx="5928874" cy="31092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E99594-CA33-C1F3-71D7-4A0211138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28" y="1874385"/>
            <a:ext cx="5928874" cy="31092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B1EF46-7330-18B5-A2BA-72493EE914AD}"/>
              </a:ext>
            </a:extLst>
          </p:cNvPr>
          <p:cNvSpPr txBox="1"/>
          <p:nvPr/>
        </p:nvSpPr>
        <p:spPr>
          <a:xfrm>
            <a:off x="2115631" y="4899925"/>
            <a:ext cx="16976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GL-XIB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605FD-EFFD-752D-AA21-CB5B3C27BFC5}"/>
              </a:ext>
            </a:extLst>
          </p:cNvPr>
          <p:cNvSpPr txBox="1"/>
          <p:nvPr/>
        </p:nvSpPr>
        <p:spPr>
          <a:xfrm>
            <a:off x="33877" y="5614554"/>
            <a:ext cx="586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first and then decreased, and the effect was the best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when the concentration is about 2.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868D7-81ED-2A71-CFC4-317CF2DA121A}"/>
              </a:ext>
            </a:extLst>
          </p:cNvPr>
          <p:cNvSpPr txBox="1"/>
          <p:nvPr/>
        </p:nvSpPr>
        <p:spPr>
          <a:xfrm>
            <a:off x="8261538" y="4899925"/>
            <a:ext cx="1932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GL-CDZ</a:t>
            </a:r>
            <a:endParaRPr lang="zh-CN" altLang="en-US" sz="4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169F3E-CF20-B17A-45AC-BCD31F52174C}"/>
              </a:ext>
            </a:extLst>
          </p:cNvPr>
          <p:cNvSpPr txBox="1"/>
          <p:nvPr/>
        </p:nvSpPr>
        <p:spPr>
          <a:xfrm>
            <a:off x="6672263" y="5669366"/>
            <a:ext cx="511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is unstable with changes in concentration, difficult to predict, average is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4.7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B2D4-044D-E210-48A1-3C3E0CDB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65125"/>
            <a:ext cx="11077575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Wild-type, Activating factor 42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B1EF46-7330-18B5-A2BA-72493EE914AD}"/>
              </a:ext>
            </a:extLst>
          </p:cNvPr>
          <p:cNvSpPr txBox="1"/>
          <p:nvPr/>
        </p:nvSpPr>
        <p:spPr>
          <a:xfrm>
            <a:off x="2245741" y="4899925"/>
            <a:ext cx="16976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GL-RJS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605FD-EFFD-752D-AA21-CB5B3C27BFC5}"/>
              </a:ext>
            </a:extLst>
          </p:cNvPr>
          <p:cNvSpPr txBox="1"/>
          <p:nvPr/>
        </p:nvSpPr>
        <p:spPr>
          <a:xfrm>
            <a:off x="358490" y="5669364"/>
            <a:ext cx="547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with the increase of concentration, and the highest effect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28.5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868D7-81ED-2A71-CFC4-317CF2DA121A}"/>
              </a:ext>
            </a:extLst>
          </p:cNvPr>
          <p:cNvSpPr txBox="1"/>
          <p:nvPr/>
        </p:nvSpPr>
        <p:spPr>
          <a:xfrm>
            <a:off x="8131427" y="4899923"/>
            <a:ext cx="1932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GL-XIK</a:t>
            </a:r>
            <a:endParaRPr lang="zh-CN" altLang="en-US" sz="4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169F3E-CF20-B17A-45AC-BCD31F52174C}"/>
              </a:ext>
            </a:extLst>
          </p:cNvPr>
          <p:cNvSpPr txBox="1"/>
          <p:nvPr/>
        </p:nvSpPr>
        <p:spPr>
          <a:xfrm>
            <a:off x="6458332" y="5669363"/>
            <a:ext cx="5278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with the increase of concentration, and the highest effect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44.5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F52AB9-2318-6962-F269-C974BEB4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9" y="1740692"/>
            <a:ext cx="5928874" cy="3109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EDC852-0FF1-0037-FB77-091C1DA8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7" y="1740691"/>
            <a:ext cx="592887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B2D4-044D-E210-48A1-3C3E0CDB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65125"/>
            <a:ext cx="11077575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Cell-type, Placebo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B1EF46-7330-18B5-A2BA-72493EE914AD}"/>
              </a:ext>
            </a:extLst>
          </p:cNvPr>
          <p:cNvSpPr txBox="1"/>
          <p:nvPr/>
        </p:nvSpPr>
        <p:spPr>
          <a:xfrm>
            <a:off x="1892335" y="4899923"/>
            <a:ext cx="22119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GL-CWN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605FD-EFFD-752D-AA21-CB5B3C27BFC5}"/>
              </a:ext>
            </a:extLst>
          </p:cNvPr>
          <p:cNvSpPr txBox="1"/>
          <p:nvPr/>
        </p:nvSpPr>
        <p:spPr>
          <a:xfrm>
            <a:off x="308454" y="5753054"/>
            <a:ext cx="5379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with the increase of concentration, and the highest effect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23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868D7-81ED-2A71-CFC4-317CF2DA121A}"/>
              </a:ext>
            </a:extLst>
          </p:cNvPr>
          <p:cNvSpPr txBox="1"/>
          <p:nvPr/>
        </p:nvSpPr>
        <p:spPr>
          <a:xfrm>
            <a:off x="8094410" y="4899923"/>
            <a:ext cx="1932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GL-KYH</a:t>
            </a:r>
            <a:endParaRPr lang="zh-CN" altLang="en-US" sz="4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169F3E-CF20-B17A-45AC-BCD31F52174C}"/>
              </a:ext>
            </a:extLst>
          </p:cNvPr>
          <p:cNvSpPr txBox="1"/>
          <p:nvPr/>
        </p:nvSpPr>
        <p:spPr>
          <a:xfrm>
            <a:off x="6370576" y="5753054"/>
            <a:ext cx="5379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with the increase of concentration, and the highest effect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20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CD6DC5-4FE9-EAAA-AC9F-3CCF541E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" y="1774377"/>
            <a:ext cx="5928874" cy="3109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23FA8A-BC24-A43E-87B2-F79A00F7C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694"/>
            <a:ext cx="592887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7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B2D4-044D-E210-48A1-3C3E0CDB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65125"/>
            <a:ext cx="11077575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Cell-type, Activating factor 42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B1EF46-7330-18B5-A2BA-72493EE914AD}"/>
              </a:ext>
            </a:extLst>
          </p:cNvPr>
          <p:cNvSpPr txBox="1"/>
          <p:nvPr/>
        </p:nvSpPr>
        <p:spPr>
          <a:xfrm>
            <a:off x="1901370" y="4899925"/>
            <a:ext cx="2193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GL-ZHW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605FD-EFFD-752D-AA21-CB5B3C27BFC5}"/>
              </a:ext>
            </a:extLst>
          </p:cNvPr>
          <p:cNvSpPr txBox="1"/>
          <p:nvPr/>
        </p:nvSpPr>
        <p:spPr>
          <a:xfrm>
            <a:off x="33878" y="5753054"/>
            <a:ext cx="586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decreased first and then fluctuated, and the best effect was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11.4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when the concentration was about 0.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868D7-81ED-2A71-CFC4-317CF2DA121A}"/>
              </a:ext>
            </a:extLst>
          </p:cNvPr>
          <p:cNvSpPr txBox="1"/>
          <p:nvPr/>
        </p:nvSpPr>
        <p:spPr>
          <a:xfrm>
            <a:off x="8096742" y="4899925"/>
            <a:ext cx="2193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effectLst/>
                <a:latin typeface="Söhne Mono"/>
              </a:rPr>
              <a:t>GL-MFA</a:t>
            </a:r>
            <a:endParaRPr lang="zh-CN" altLang="en-US" sz="4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169F3E-CF20-B17A-45AC-BCD31F52174C}"/>
              </a:ext>
            </a:extLst>
          </p:cNvPr>
          <p:cNvSpPr txBox="1"/>
          <p:nvPr/>
        </p:nvSpPr>
        <p:spPr>
          <a:xfrm>
            <a:off x="6395599" y="5753054"/>
            <a:ext cx="6281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gene expression increased with the increase of concentration, and the highest effect is about 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38.5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E4A0DC-6623-13A4-8CB4-74DE0304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" y="1707010"/>
            <a:ext cx="5928874" cy="3109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53218E-5FCC-DD58-E750-F3E686B86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48" y="1707010"/>
            <a:ext cx="592887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Söhne Mono</vt:lpstr>
      <vt:lpstr>等线</vt:lpstr>
      <vt:lpstr>等线 Light</vt:lpstr>
      <vt:lpstr>Arial</vt:lpstr>
      <vt:lpstr>Segoe UI</vt:lpstr>
      <vt:lpstr>Office 主题​​</vt:lpstr>
      <vt:lpstr>PowerPoint 演示文稿</vt:lpstr>
      <vt:lpstr>Wild-type, Placebo</vt:lpstr>
      <vt:lpstr>Wild-type, Activating factor 42</vt:lpstr>
      <vt:lpstr>Cell-type, Placebo</vt:lpstr>
      <vt:lpstr>Cell-type, Activating factor 42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Tieru Zhang</dc:creator>
  <cp:lastModifiedBy>Tieru Zhang</cp:lastModifiedBy>
  <cp:revision>1</cp:revision>
  <dcterms:created xsi:type="dcterms:W3CDTF">2024-03-19T10:42:53Z</dcterms:created>
  <dcterms:modified xsi:type="dcterms:W3CDTF">2024-06-06T13:56:13Z</dcterms:modified>
</cp:coreProperties>
</file>