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06456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06456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jects.raspberrypi.org/en/projects/turtle-race" TargetMode="External"/><Relationship Id="rId4" Type="http://schemas.openxmlformats.org/officeDocument/2006/relationships/hyperlink" Target="https://projects.raspberrypi.org/en/projects/turtley-amazing" TargetMode="External"/><Relationship Id="rId5" Type="http://schemas.openxmlformats.org/officeDocument/2006/relationships/hyperlink" Target="https://projects.raspberrypi.org/en/projects/fetching-the-weather" TargetMode="External"/><Relationship Id="rId6" Type="http://schemas.openxmlformats.org/officeDocument/2006/relationships/hyperlink" Target="https://projects.raspberrypi.org/en/projects/where-is-the-space-s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Projects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Turtle Rase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https://projects.raspberrypi.org/en/projects/turtle-race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Turtle Amazing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https://projects.raspberrypi.org/en/projects/turtley-amazing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Fetching Weather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https://projects.raspberrypi.org/en/projects/fetching-the-weather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 is ISS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https://projects.raspberrypi.org/en/projects/where-is-the-space-station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