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pencaching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E66A4-DE38-416B-BE9E-F51A388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Geocache-Search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E54DC2-ADCB-413F-A200-8288BE6D4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Anja Fischer, Christian Schlecht, Fabian Ziegner, Steven Lehmann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0D848B-C286-429A-9C9C-CBB50F29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2AC47-9EDF-4985-80BE-75F1303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24BE61-3C2C-4195-8D29-9D1E32F0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Suchmaschine für Geocaches</a:t>
            </a:r>
          </a:p>
          <a:p>
            <a:r>
              <a:rPr lang="de-DE" dirty="0"/>
              <a:t>Dokument-Sammlung von </a:t>
            </a:r>
            <a:r>
              <a:rPr lang="de-DE" dirty="0">
                <a:hlinkClick r:id="rId2"/>
              </a:rPr>
              <a:t>opencaching.de</a:t>
            </a:r>
            <a:endParaRPr lang="de-DE" dirty="0"/>
          </a:p>
          <a:p>
            <a:r>
              <a:rPr lang="de-DE" dirty="0"/>
              <a:t>Zurzeit ca. 22000 Dokumente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A38220-94FC-4BE6-B5FB-2AEA63A5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12" y="1270000"/>
            <a:ext cx="3212326" cy="39986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2AD838C-A0FE-4500-834F-F3519B37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9784B-5AA8-4E1A-AE94-6D10E272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947A8-355A-4FB0-8FD9-17797E9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Cachedaten lagen im .</a:t>
            </a:r>
            <a:r>
              <a:rPr lang="de-DE" dirty="0" err="1"/>
              <a:t>txt</a:t>
            </a:r>
            <a:r>
              <a:rPr lang="de-DE" dirty="0"/>
              <a:t>-Format vor</a:t>
            </a:r>
          </a:p>
          <a:p>
            <a:r>
              <a:rPr lang="de-DE" dirty="0"/>
              <a:t>Enthielten Daten wie Name, Koordinaten und Beschreibung</a:t>
            </a:r>
          </a:p>
          <a:p>
            <a:r>
              <a:rPr lang="de-DE" dirty="0"/>
              <a:t>Außerdem Logeinträge von Usern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6BFF28-8BAC-488F-AD31-DBF28EE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3E1-2CD6-476F-BF30-B0751DD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83455-0F31-406C-B2E6-DC4551F1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Geschrieben in Java</a:t>
            </a:r>
          </a:p>
          <a:p>
            <a:r>
              <a:rPr lang="de-DE" dirty="0"/>
              <a:t>Parsen von Dateien in JSON</a:t>
            </a:r>
          </a:p>
          <a:p>
            <a:r>
              <a:rPr lang="de-DE" dirty="0"/>
              <a:t>Enthält alle wichtigen Information zu jeweiligen Caches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270D0-B91E-49B2-B921-D06BE807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47" y="3440674"/>
            <a:ext cx="5229955" cy="26006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D10BC7-DB5A-4D3F-AAF8-952B308B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10D7F-CE59-4899-B149-1CA4192E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Indexer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059C0-BBEB-46E3-833C-328768C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Programmierung in Java</a:t>
            </a:r>
          </a:p>
          <a:p>
            <a:r>
              <a:rPr lang="de-DE" dirty="0" err="1"/>
              <a:t>Lucene</a:t>
            </a:r>
            <a:r>
              <a:rPr lang="de-DE" dirty="0"/>
              <a:t> zur Indexierung der 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1C4FC4-6150-4AEB-BDBC-984730B9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0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E7A03-54BC-45A7-8A64-0D56CDBB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Webinterface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90CD58-BA2C-4DF3-9B95-0C02297F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51" y="1660848"/>
            <a:ext cx="8121433" cy="464987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FF666BD-B29F-4420-9661-ED81F48A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5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73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Geocache-Search</vt:lpstr>
      <vt:lpstr>Das Projekt:</vt:lpstr>
      <vt:lpstr>Dokumentformat</vt:lpstr>
      <vt:lpstr>Parser</vt:lpstr>
      <vt:lpstr>Indexer</vt:lpstr>
      <vt:lpstr>Webinterface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Geocache-Search</dc:title>
  <dc:creator>ms556749</dc:creator>
  <cp:lastModifiedBy>ms556749</cp:lastModifiedBy>
  <cp:revision>7</cp:revision>
  <dcterms:created xsi:type="dcterms:W3CDTF">2018-05-28T17:13:36Z</dcterms:created>
  <dcterms:modified xsi:type="dcterms:W3CDTF">2018-05-28T18:32:32Z</dcterms:modified>
</cp:coreProperties>
</file>