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E85C8AD-4188-4902-921C-AF0298C74314}">
          <p14:sldIdLst>
            <p14:sldId id="256"/>
            <p14:sldId id="257"/>
            <p14:sldId id="258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0E66A4-DE38-416B-BE9E-F51A388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Geocache-Search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9E54DC2-ADCB-413F-A200-8288BE6D4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Anja Fischer, Christian Schlecht, Fabian Ziegner, Steven Lehmann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D0D848B-C286-429A-9C9C-CBB50F29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4" y="1942911"/>
            <a:ext cx="5161947" cy="25129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62AC47-9EDF-4985-80BE-75F1303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zuvor geschah…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924BE61-3C2C-4195-8D29-9D1E32F0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05" y="1401311"/>
            <a:ext cx="8596668" cy="3880773"/>
          </a:xfrm>
        </p:spPr>
        <p:txBody>
          <a:bodyPr/>
          <a:lstStyle/>
          <a:p>
            <a:r>
              <a:rPr lang="de-DE" dirty="0" smtClean="0"/>
              <a:t>Parser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BA38220-94FC-4BE6-B5FB-2AEA63A5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863" y="457199"/>
            <a:ext cx="3212326" cy="39986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2AD838C-A0FE-4500-834F-F3519B37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1C1270D0-B91E-49B2-B921-D06BE807A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177" y="3721464"/>
            <a:ext cx="5459180" cy="2714674"/>
          </a:xfrm>
          <a:prstGeom prst="rect">
            <a:avLst/>
          </a:prstGeom>
        </p:spPr>
      </p:pic>
      <p:sp>
        <p:nvSpPr>
          <p:cNvPr id="8" name="Rechteckiger Pfeil 7"/>
          <p:cNvSpPr/>
          <p:nvPr/>
        </p:nvSpPr>
        <p:spPr>
          <a:xfrm rot="5400000">
            <a:off x="5649686" y="2456521"/>
            <a:ext cx="813816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409784B-5AA8-4E1A-AE94-6D10E272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Suchmaschine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64947A8-355A-4FB0-8FD9-17797E9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 – Server Architektur</a:t>
            </a:r>
          </a:p>
          <a:p>
            <a:r>
              <a:rPr lang="de-DE" dirty="0" smtClean="0"/>
              <a:t>Backend: Java </a:t>
            </a:r>
            <a:r>
              <a:rPr lang="de-DE" dirty="0" err="1" smtClean="0"/>
              <a:t>Webapp</a:t>
            </a:r>
            <a:r>
              <a:rPr lang="de-DE" dirty="0" smtClean="0"/>
              <a:t>  auf </a:t>
            </a:r>
            <a:r>
              <a:rPr lang="de-DE" dirty="0" err="1" smtClean="0"/>
              <a:t>Tomcat</a:t>
            </a:r>
            <a:r>
              <a:rPr lang="de-DE" dirty="0" smtClean="0"/>
              <a:t>-Server</a:t>
            </a:r>
          </a:p>
          <a:p>
            <a:r>
              <a:rPr lang="de-DE" dirty="0" smtClean="0"/>
              <a:t>Frontend telefoniert zum Backend über REST API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956BFF28-8BAC-488F-AD31-DBF28EE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DFD3E1-2CD6-476F-BF30-B0751DD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9183455-0F31-406C-B2E6-DC4551F1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</a:t>
            </a:r>
            <a:r>
              <a:rPr lang="de-DE" dirty="0" smtClean="0"/>
              <a:t>eder </a:t>
            </a:r>
            <a:r>
              <a:rPr lang="de-DE" dirty="0" err="1" smtClean="0"/>
              <a:t>Geocache</a:t>
            </a:r>
            <a:r>
              <a:rPr lang="de-DE" dirty="0" smtClean="0"/>
              <a:t> ist eigenes </a:t>
            </a:r>
            <a:r>
              <a:rPr lang="de-DE" dirty="0" err="1" smtClean="0"/>
              <a:t>Document</a:t>
            </a:r>
            <a:endParaRPr lang="de-DE" dirty="0" smtClean="0"/>
          </a:p>
          <a:p>
            <a:r>
              <a:rPr lang="de-DE" dirty="0"/>
              <a:t>j</a:t>
            </a:r>
            <a:r>
              <a:rPr lang="de-DE" dirty="0" smtClean="0"/>
              <a:t>eder JSON-Key is</a:t>
            </a:r>
            <a:r>
              <a:rPr lang="de-DE" dirty="0" smtClean="0"/>
              <a:t>t Field im </a:t>
            </a:r>
            <a:r>
              <a:rPr lang="de-DE" dirty="0" err="1" smtClean="0"/>
              <a:t>Document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Index mittels 3-Grammen, umfasst 19.985 Dokumente</a:t>
            </a:r>
          </a:p>
          <a:p>
            <a:r>
              <a:rPr lang="de-DE" dirty="0" err="1" smtClean="0"/>
              <a:t>Searcher</a:t>
            </a:r>
            <a:r>
              <a:rPr lang="de-DE" dirty="0" smtClean="0"/>
              <a:t> durchsucht jedes Field (Ausnahme: erweiterte Suche)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7D10BC7-DB5A-4D3F-AAF8-952B308B7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678386" y="1094014"/>
            <a:ext cx="2171700" cy="31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7029450" y="2253343"/>
            <a:ext cx="1502229" cy="35106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029450" y="2808514"/>
            <a:ext cx="1502229" cy="3510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7029450" y="3388179"/>
            <a:ext cx="1502229" cy="3347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111093" y="1404257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Geocache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833507" y="1224643"/>
            <a:ext cx="1453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bg1">
                    <a:lumMod val="50000"/>
                  </a:schemeClr>
                </a:solidFill>
              </a:rPr>
              <a:t>Document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029450" y="2230436"/>
            <a:ext cx="73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Field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486650" y="2298070"/>
            <a:ext cx="930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n</a:t>
            </a:r>
            <a:r>
              <a:rPr lang="de-DE" sz="1100" dirty="0" err="1" smtClean="0"/>
              <a:t>ame</a:t>
            </a:r>
            <a:endParaRPr lang="de-DE" sz="1100" dirty="0"/>
          </a:p>
        </p:txBody>
      </p:sp>
      <p:sp>
        <p:nvSpPr>
          <p:cNvPr id="16" name="Textfeld 15"/>
          <p:cNvSpPr txBox="1"/>
          <p:nvPr/>
        </p:nvSpPr>
        <p:spPr>
          <a:xfrm>
            <a:off x="7347857" y="2853241"/>
            <a:ext cx="1502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description</a:t>
            </a:r>
            <a:endParaRPr lang="de-DE" sz="1100" dirty="0"/>
          </a:p>
        </p:txBody>
      </p:sp>
      <p:sp>
        <p:nvSpPr>
          <p:cNvPr id="17" name="Textfeld 16"/>
          <p:cNvSpPr txBox="1"/>
          <p:nvPr/>
        </p:nvSpPr>
        <p:spPr>
          <a:xfrm>
            <a:off x="7396843" y="3424741"/>
            <a:ext cx="12409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hiddenAt</a:t>
            </a:r>
            <a:endParaRPr lang="de-DE" sz="11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7029450" y="3869871"/>
            <a:ext cx="1502229" cy="2775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617279" y="3856831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…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8560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410D7F-CE59-4899-B149-1CA4192E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95059C0-BBEB-46E3-833C-328768C1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HTML/CSS, JavaScript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Live-Demo!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41C4FC4-6150-4AEB-BDBC-984730B9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D590CD58-BA2C-4DF3-9B95-0C02297F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463" y="914400"/>
            <a:ext cx="5109698" cy="29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0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 </a:t>
            </a:r>
            <a:r>
              <a:rPr lang="de-DE" dirty="0" err="1" smtClean="0"/>
              <a:t>DO‘s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rweiterte Suche</a:t>
            </a:r>
          </a:p>
          <a:p>
            <a:r>
              <a:rPr lang="de-DE" dirty="0" smtClean="0"/>
              <a:t>Suchvorschläge (bereits in der Implementierung)</a:t>
            </a:r>
          </a:p>
          <a:p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Detailansicht der Geocaches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bschließend…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Backend ist online:</a:t>
            </a:r>
          </a:p>
          <a:p>
            <a:pPr marL="0" indent="0">
              <a:buNone/>
            </a:pPr>
            <a:r>
              <a:rPr lang="de-DE" dirty="0" smtClean="0"/>
              <a:t>	http://5.83.162.120/geocache-search-engine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211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98</Words>
  <Application>Microsoft Office PowerPoint</Application>
  <PresentationFormat>Benutzerdefiniert</PresentationFormat>
  <Paragraphs>42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Facette</vt:lpstr>
      <vt:lpstr>Geocache-Search</vt:lpstr>
      <vt:lpstr>Was zuvor geschah…</vt:lpstr>
      <vt:lpstr>Suchmaschine</vt:lpstr>
      <vt:lpstr>Backend</vt:lpstr>
      <vt:lpstr>Frontend</vt:lpstr>
      <vt:lpstr>TO DO‘s</vt:lpstr>
      <vt:lpstr>abschließend…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Geocache-Search</dc:title>
  <dc:creator>ms556749</dc:creator>
  <cp:lastModifiedBy>Christian-PC2</cp:lastModifiedBy>
  <cp:revision>12</cp:revision>
  <dcterms:created xsi:type="dcterms:W3CDTF">2018-05-28T17:13:36Z</dcterms:created>
  <dcterms:modified xsi:type="dcterms:W3CDTF">2018-07-09T15:18:49Z</dcterms:modified>
</cp:coreProperties>
</file>