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1" r:id="rId5"/>
    <p:sldId id="261" r:id="rId6"/>
    <p:sldId id="482" r:id="rId7"/>
    <p:sldId id="257" r:id="rId8"/>
    <p:sldId id="477" r:id="rId9"/>
    <p:sldId id="478" r:id="rId10"/>
    <p:sldId id="258" r:id="rId11"/>
    <p:sldId id="259" r:id="rId12"/>
    <p:sldId id="484" r:id="rId13"/>
    <p:sldId id="485" r:id="rId14"/>
    <p:sldId id="260" r:id="rId15"/>
    <p:sldId id="480" r:id="rId16"/>
    <p:sldId id="481" r:id="rId17"/>
    <p:sldId id="306" r:id="rId18"/>
    <p:sldId id="487" r:id="rId19"/>
    <p:sldId id="483" r:id="rId20"/>
    <p:sldId id="486" r:id="rId21"/>
    <p:sldId id="262" r:id="rId22"/>
  </p:sldIdLst>
  <p:sldSz cx="12192000" cy="6858000"/>
  <p:notesSz cx="6797675" cy="9928225"/>
  <p:defaultTextStyle>
    <a:defPPr>
      <a:defRPr lang="de-DE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D253084-5A49-46CB-9DF3-8EAA38EE0299}">
          <p14:sldIdLst>
            <p14:sldId id="271"/>
            <p14:sldId id="261"/>
            <p14:sldId id="482"/>
            <p14:sldId id="257"/>
            <p14:sldId id="477"/>
            <p14:sldId id="478"/>
            <p14:sldId id="258"/>
            <p14:sldId id="259"/>
            <p14:sldId id="484"/>
            <p14:sldId id="485"/>
            <p14:sldId id="260"/>
            <p14:sldId id="480"/>
            <p14:sldId id="481"/>
            <p14:sldId id="306"/>
            <p14:sldId id="487"/>
            <p14:sldId id="483"/>
            <p14:sldId id="486"/>
          </p14:sldIdLst>
        </p14:section>
        <p14:section name="Backup Slides" id="{C08900DD-D8A4-468A-8F50-696EEB08A3C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2" pos="30" userDrawn="1">
          <p15:clr>
            <a:srgbClr val="A4A3A4"/>
          </p15:clr>
        </p15:guide>
        <p15:guide id="7" orient="horz" pos="432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4178" userDrawn="1">
          <p15:clr>
            <a:srgbClr val="A4A3A4"/>
          </p15:clr>
        </p15:guide>
        <p15:guide id="10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uerbach" initials="DA" lastIdx="0" clrIdx="0">
    <p:extLst>
      <p:ext uri="{19B8F6BF-5375-455C-9EA6-DF929625EA0E}">
        <p15:presenceInfo xmlns:p15="http://schemas.microsoft.com/office/powerpoint/2012/main" userId="David Auerbach" providerId="None"/>
      </p:ext>
    </p:extLst>
  </p:cmAuthor>
  <p:cmAuthor id="2" name="Annette Röttger" initials="AR" lastIdx="5" clrIdx="1">
    <p:extLst>
      <p:ext uri="{19B8F6BF-5375-455C-9EA6-DF929625EA0E}">
        <p15:presenceInfo xmlns:p15="http://schemas.microsoft.com/office/powerpoint/2012/main" userId="S-1-5-21-4136344000-322637924-2514168218-3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0073AA"/>
    <a:srgbClr val="A6A6A6"/>
    <a:srgbClr val="4A7EBB"/>
    <a:srgbClr val="9ECADE"/>
    <a:srgbClr val="C9DAA6"/>
    <a:srgbClr val="D7E4BD"/>
    <a:srgbClr val="B8D8E7"/>
    <a:srgbClr val="8E909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F3B30-C746-4E49-9FA0-00B9FBC8F343}" v="4" dt="2023-03-28T15:07:47.362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2024" autoAdjust="0"/>
  </p:normalViewPr>
  <p:slideViewPr>
    <p:cSldViewPr snapToGrid="0" snapToObjects="1">
      <p:cViewPr varScale="1">
        <p:scale>
          <a:sx n="101" d="100"/>
          <a:sy n="101" d="100"/>
        </p:scale>
        <p:origin x="852" y="108"/>
      </p:cViewPr>
      <p:guideLst>
        <p:guide pos="30"/>
        <p:guide orient="horz" pos="4320"/>
        <p:guide pos="3840"/>
        <p:guide orient="horz" pos="4178"/>
        <p:guide pos="7469"/>
      </p:guideLst>
    </p:cSldViewPr>
  </p:slideViewPr>
  <p:outlineViewPr>
    <p:cViewPr>
      <p:scale>
        <a:sx n="33" d="100"/>
        <a:sy n="33" d="100"/>
      </p:scale>
      <p:origin x="0" y="319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5094" y="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Frederik Zimmermann" userId="c7209071-0c56-46a9-bd26-87831111ad75" providerId="ADAL" clId="{E81F3B30-C746-4E49-9FA0-00B9FBC8F343}"/>
    <pc:docChg chg="undo custSel modSld">
      <pc:chgData name="Felix Frederik Zimmermann" userId="c7209071-0c56-46a9-bd26-87831111ad75" providerId="ADAL" clId="{E81F3B30-C746-4E49-9FA0-00B9FBC8F343}" dt="2023-03-28T15:10:04.815" v="217" actId="1036"/>
      <pc:docMkLst>
        <pc:docMk/>
      </pc:docMkLst>
      <pc:sldChg chg="addSp delSp modSp mod">
        <pc:chgData name="Felix Frederik Zimmermann" userId="c7209071-0c56-46a9-bd26-87831111ad75" providerId="ADAL" clId="{E81F3B30-C746-4E49-9FA0-00B9FBC8F343}" dt="2023-03-28T15:04:53.244" v="125" actId="478"/>
        <pc:sldMkLst>
          <pc:docMk/>
          <pc:sldMk cId="3161399542" sldId="257"/>
        </pc:sldMkLst>
        <pc:spChg chg="add del mod">
          <ac:chgData name="Felix Frederik Zimmermann" userId="c7209071-0c56-46a9-bd26-87831111ad75" providerId="ADAL" clId="{E81F3B30-C746-4E49-9FA0-00B9FBC8F343}" dt="2023-03-28T15:04:53.244" v="125" actId="478"/>
          <ac:spMkLst>
            <pc:docMk/>
            <pc:sldMk cId="3161399542" sldId="257"/>
            <ac:spMk id="6" creationId="{A15B38C5-283A-E9C8-0698-88CE53A6D2D3}"/>
          </ac:spMkLst>
        </pc:spChg>
      </pc:sldChg>
      <pc:sldChg chg="addSp delSp modSp mod">
        <pc:chgData name="Felix Frederik Zimmermann" userId="c7209071-0c56-46a9-bd26-87831111ad75" providerId="ADAL" clId="{E81F3B30-C746-4E49-9FA0-00B9FBC8F343}" dt="2023-03-28T15:10:04.815" v="217" actId="1036"/>
        <pc:sldMkLst>
          <pc:docMk/>
          <pc:sldMk cId="1059896578" sldId="306"/>
        </pc:sldMkLst>
        <pc:spChg chg="add del mod">
          <ac:chgData name="Felix Frederik Zimmermann" userId="c7209071-0c56-46a9-bd26-87831111ad75" providerId="ADAL" clId="{E81F3B30-C746-4E49-9FA0-00B9FBC8F343}" dt="2023-03-28T15:06:29.639" v="158" actId="767"/>
          <ac:spMkLst>
            <pc:docMk/>
            <pc:sldMk cId="1059896578" sldId="306"/>
            <ac:spMk id="2" creationId="{BC93F488-1193-5E8B-8F2E-A42E6648B6A6}"/>
          </ac:spMkLst>
        </pc:spChg>
        <pc:spChg chg="add mod">
          <ac:chgData name="Felix Frederik Zimmermann" userId="c7209071-0c56-46a9-bd26-87831111ad75" providerId="ADAL" clId="{E81F3B30-C746-4E49-9FA0-00B9FBC8F343}" dt="2023-03-28T15:07:47.362" v="209" actId="767"/>
          <ac:spMkLst>
            <pc:docMk/>
            <pc:sldMk cId="1059896578" sldId="306"/>
            <ac:spMk id="3" creationId="{E982BFB4-A11F-28B2-2E01-223F2EEFA07A}"/>
          </ac:spMkLst>
        </pc:spChg>
        <pc:spChg chg="mod">
          <ac:chgData name="Felix Frederik Zimmermann" userId="c7209071-0c56-46a9-bd26-87831111ad75" providerId="ADAL" clId="{E81F3B30-C746-4E49-9FA0-00B9FBC8F343}" dt="2023-03-28T15:07:11.708" v="192" actId="1076"/>
          <ac:spMkLst>
            <pc:docMk/>
            <pc:sldMk cId="1059896578" sldId="306"/>
            <ac:spMk id="7" creationId="{D4FA817B-0EA5-475F-BF35-F39DC334B935}"/>
          </ac:spMkLst>
        </pc:spChg>
        <pc:spChg chg="add del mod">
          <ac:chgData name="Felix Frederik Zimmermann" userId="c7209071-0c56-46a9-bd26-87831111ad75" providerId="ADAL" clId="{E81F3B30-C746-4E49-9FA0-00B9FBC8F343}" dt="2023-03-28T15:07:41.865" v="208" actId="20577"/>
          <ac:spMkLst>
            <pc:docMk/>
            <pc:sldMk cId="1059896578" sldId="306"/>
            <ac:spMk id="89" creationId="{9D2C12A5-8734-45C8-AD43-4AF8407A481A}"/>
          </ac:spMkLst>
        </pc:spChg>
        <pc:spChg chg="add mod">
          <ac:chgData name="Felix Frederik Zimmermann" userId="c7209071-0c56-46a9-bd26-87831111ad75" providerId="ADAL" clId="{E81F3B30-C746-4E49-9FA0-00B9FBC8F343}" dt="2023-03-28T15:10:02.240" v="213" actId="1076"/>
          <ac:spMkLst>
            <pc:docMk/>
            <pc:sldMk cId="1059896578" sldId="306"/>
            <ac:spMk id="92" creationId="{981CD4BC-03C5-675E-4015-5C0F98F65936}"/>
          </ac:spMkLst>
        </pc:spChg>
        <pc:picChg chg="mod">
          <ac:chgData name="Felix Frederik Zimmermann" userId="c7209071-0c56-46a9-bd26-87831111ad75" providerId="ADAL" clId="{E81F3B30-C746-4E49-9FA0-00B9FBC8F343}" dt="2023-03-28T15:10:04.815" v="217" actId="1036"/>
          <ac:picMkLst>
            <pc:docMk/>
            <pc:sldMk cId="1059896578" sldId="306"/>
            <ac:picMk id="91" creationId="{F2C96E89-7BE5-4C59-BC7C-BADC04FDAE0D}"/>
          </ac:picMkLst>
        </pc:picChg>
      </pc:sldChg>
      <pc:sldChg chg="modSp mod">
        <pc:chgData name="Felix Frederik Zimmermann" userId="c7209071-0c56-46a9-bd26-87831111ad75" providerId="ADAL" clId="{E81F3B30-C746-4E49-9FA0-00B9FBC8F343}" dt="2023-03-28T15:06:32" v="164" actId="20577"/>
        <pc:sldMkLst>
          <pc:docMk/>
          <pc:sldMk cId="1683515809" sldId="482"/>
        </pc:sldMkLst>
        <pc:spChg chg="mod">
          <ac:chgData name="Felix Frederik Zimmermann" userId="c7209071-0c56-46a9-bd26-87831111ad75" providerId="ADAL" clId="{E81F3B30-C746-4E49-9FA0-00B9FBC8F343}" dt="2023-03-28T15:06:32" v="164" actId="20577"/>
          <ac:spMkLst>
            <pc:docMk/>
            <pc:sldMk cId="1683515809" sldId="482"/>
            <ac:spMk id="3" creationId="{4F61F195-BAF0-4651-BA4C-4380768F435B}"/>
          </ac:spMkLst>
        </pc:spChg>
        <pc:spChg chg="mod">
          <ac:chgData name="Felix Frederik Zimmermann" userId="c7209071-0c56-46a9-bd26-87831111ad75" providerId="ADAL" clId="{E81F3B30-C746-4E49-9FA0-00B9FBC8F343}" dt="2023-03-28T15:04:08.985" v="66" actId="1076"/>
          <ac:spMkLst>
            <pc:docMk/>
            <pc:sldMk cId="1683515809" sldId="482"/>
            <ac:spMk id="11" creationId="{6819DF25-6CFB-4486-BD2B-8C9324660CAC}"/>
          </ac:spMkLst>
        </pc:spChg>
      </pc:sldChg>
    </pc:docChg>
  </pc:docChgLst>
  <pc:docChgLst>
    <pc:chgData name="Felix Frederik Zimmermann" userId="c7209071-0c56-46a9-bd26-87831111ad75" providerId="ADAL" clId="{807B91E2-BC7B-426C-A128-9C784DCCE635}"/>
    <pc:docChg chg="modSld">
      <pc:chgData name="Felix Frederik Zimmermann" userId="c7209071-0c56-46a9-bd26-87831111ad75" providerId="ADAL" clId="{807B91E2-BC7B-426C-A128-9C784DCCE635}" dt="2023-01-25T09:25:45.723" v="0" actId="1076"/>
      <pc:docMkLst>
        <pc:docMk/>
      </pc:docMkLst>
      <pc:sldChg chg="modSp">
        <pc:chgData name="Felix Frederik Zimmermann" userId="c7209071-0c56-46a9-bd26-87831111ad75" providerId="ADAL" clId="{807B91E2-BC7B-426C-A128-9C784DCCE635}" dt="2023-01-25T09:25:45.723" v="0" actId="1076"/>
        <pc:sldMkLst>
          <pc:docMk/>
          <pc:sldMk cId="3728589168" sldId="258"/>
        </pc:sldMkLst>
        <pc:picChg chg="mod">
          <ac:chgData name="Felix Frederik Zimmermann" userId="c7209071-0c56-46a9-bd26-87831111ad75" providerId="ADAL" clId="{807B91E2-BC7B-426C-A128-9C784DCCE635}" dt="2023-01-25T09:25:45.723" v="0" actId="1076"/>
          <ac:picMkLst>
            <pc:docMk/>
            <pc:sldMk cId="3728589168" sldId="258"/>
            <ac:picMk id="2062" creationId="{CF9DF069-6051-42F1-BAB6-5D4765C49E13}"/>
          </ac:picMkLst>
        </pc:picChg>
      </pc:sldChg>
    </pc:docChg>
  </pc:docChgLst>
  <pc:docChgLst>
    <pc:chgData name="Felix Frederik Zimmermann" userId="c7209071-0c56-46a9-bd26-87831111ad75" providerId="ADAL" clId="{1A9B9CCD-973E-481E-B9FC-D2F96C6D6600}"/>
    <pc:docChg chg="undo custSel addSld modSld modSection">
      <pc:chgData name="Felix Frederik Zimmermann" userId="c7209071-0c56-46a9-bd26-87831111ad75" providerId="ADAL" clId="{1A9B9CCD-973E-481E-B9FC-D2F96C6D6600}" dt="2022-11-14T11:52:27.009" v="548" actId="680"/>
      <pc:docMkLst>
        <pc:docMk/>
      </pc:docMkLst>
      <pc:sldChg chg="addSp modSp mod modAnim">
        <pc:chgData name="Felix Frederik Zimmermann" userId="c7209071-0c56-46a9-bd26-87831111ad75" providerId="ADAL" clId="{1A9B9CCD-973E-481E-B9FC-D2F96C6D6600}" dt="2022-11-14T09:44:23.369" v="475" actId="255"/>
        <pc:sldMkLst>
          <pc:docMk/>
          <pc:sldMk cId="3161399542" sldId="257"/>
        </pc:sldMkLst>
        <pc:spChg chg="add mod">
          <ac:chgData name="Felix Frederik Zimmermann" userId="c7209071-0c56-46a9-bd26-87831111ad75" providerId="ADAL" clId="{1A9B9CCD-973E-481E-B9FC-D2F96C6D6600}" dt="2022-11-14T07:51:02.551" v="270" actId="1076"/>
          <ac:spMkLst>
            <pc:docMk/>
            <pc:sldMk cId="3161399542" sldId="257"/>
            <ac:spMk id="4" creationId="{4C1F5979-37F0-43A4-9821-1776DB2967AB}"/>
          </ac:spMkLst>
        </pc:spChg>
        <pc:spChg chg="mod">
          <ac:chgData name="Felix Frederik Zimmermann" userId="c7209071-0c56-46a9-bd26-87831111ad75" providerId="ADAL" clId="{1A9B9CCD-973E-481E-B9FC-D2F96C6D6600}" dt="2022-11-14T07:49:37.123" v="243" actId="113"/>
          <ac:spMkLst>
            <pc:docMk/>
            <pc:sldMk cId="3161399542" sldId="257"/>
            <ac:spMk id="8" creationId="{F5651DC8-DC2B-4C30-81FA-5ED710E3DD77}"/>
          </ac:spMkLst>
        </pc:spChg>
        <pc:spChg chg="mod">
          <ac:chgData name="Felix Frederik Zimmermann" userId="c7209071-0c56-46a9-bd26-87831111ad75" providerId="ADAL" clId="{1A9B9CCD-973E-481E-B9FC-D2F96C6D6600}" dt="2022-11-14T07:49:45.542" v="245" actId="1076"/>
          <ac:spMkLst>
            <pc:docMk/>
            <pc:sldMk cId="3161399542" sldId="257"/>
            <ac:spMk id="15" creationId="{304193CA-6601-4847-92AC-442A2B725DE0}"/>
          </ac:spMkLst>
        </pc:spChg>
        <pc:spChg chg="add mod">
          <ac:chgData name="Felix Frederik Zimmermann" userId="c7209071-0c56-46a9-bd26-87831111ad75" providerId="ADAL" clId="{1A9B9CCD-973E-481E-B9FC-D2F96C6D6600}" dt="2022-11-14T09:44:23.369" v="475" actId="255"/>
          <ac:spMkLst>
            <pc:docMk/>
            <pc:sldMk cId="3161399542" sldId="257"/>
            <ac:spMk id="17" creationId="{7BAD945B-7A78-493D-B186-4605E2C35F6F}"/>
          </ac:spMkLst>
        </pc:spChg>
        <pc:spChg chg="mod">
          <ac:chgData name="Felix Frederik Zimmermann" userId="c7209071-0c56-46a9-bd26-87831111ad75" providerId="ADAL" clId="{1A9B9CCD-973E-481E-B9FC-D2F96C6D6600}" dt="2022-11-14T07:49:49.654" v="246" actId="1076"/>
          <ac:spMkLst>
            <pc:docMk/>
            <pc:sldMk cId="3161399542" sldId="257"/>
            <ac:spMk id="26" creationId="{D7109D9A-11BF-4645-8E9E-28140DBEFD69}"/>
          </ac:spMkLst>
        </pc:spChg>
        <pc:picChg chg="add mod">
          <ac:chgData name="Felix Frederik Zimmermann" userId="c7209071-0c56-46a9-bd26-87831111ad75" providerId="ADAL" clId="{1A9B9CCD-973E-481E-B9FC-D2F96C6D6600}" dt="2022-11-14T07:34:22.668" v="6" actId="732"/>
          <ac:picMkLst>
            <pc:docMk/>
            <pc:sldMk cId="3161399542" sldId="257"/>
            <ac:picMk id="12" creationId="{D24EC484-06C9-41CE-8F08-DA7373B29B37}"/>
          </ac:picMkLst>
        </pc:picChg>
        <pc:picChg chg="mod">
          <ac:chgData name="Felix Frederik Zimmermann" userId="c7209071-0c56-46a9-bd26-87831111ad75" providerId="ADAL" clId="{1A9B9CCD-973E-481E-B9FC-D2F96C6D6600}" dt="2022-11-14T07:34:27.972" v="7" actId="732"/>
          <ac:picMkLst>
            <pc:docMk/>
            <pc:sldMk cId="3161399542" sldId="257"/>
            <ac:picMk id="1026" creationId="{4A81E6A6-3819-4644-9925-1C2A96812046}"/>
          </ac:picMkLst>
        </pc:picChg>
      </pc:sldChg>
      <pc:sldChg chg="addSp delSp modSp mod modAnim">
        <pc:chgData name="Felix Frederik Zimmermann" userId="c7209071-0c56-46a9-bd26-87831111ad75" providerId="ADAL" clId="{1A9B9CCD-973E-481E-B9FC-D2F96C6D6600}" dt="2022-11-14T09:42:02.871" v="454" actId="20577"/>
        <pc:sldMkLst>
          <pc:docMk/>
          <pc:sldMk cId="3728589168" sldId="258"/>
        </pc:sldMkLst>
        <pc:spChg chg="mod">
          <ac:chgData name="Felix Frederik Zimmermann" userId="c7209071-0c56-46a9-bd26-87831111ad75" providerId="ADAL" clId="{1A9B9CCD-973E-481E-B9FC-D2F96C6D6600}" dt="2022-11-14T07:38:23.489" v="30" actId="1076"/>
          <ac:spMkLst>
            <pc:docMk/>
            <pc:sldMk cId="3728589168" sldId="258"/>
            <ac:spMk id="12" creationId="{8BEFD1E9-5E03-40A1-A81D-012113184218}"/>
          </ac:spMkLst>
        </pc:spChg>
        <pc:spChg chg="mod ord">
          <ac:chgData name="Felix Frederik Zimmermann" userId="c7209071-0c56-46a9-bd26-87831111ad75" providerId="ADAL" clId="{1A9B9CCD-973E-481E-B9FC-D2F96C6D6600}" dt="2022-11-14T07:38:23.489" v="30" actId="1076"/>
          <ac:spMkLst>
            <pc:docMk/>
            <pc:sldMk cId="3728589168" sldId="258"/>
            <ac:spMk id="21" creationId="{3721C865-F077-4EBB-AEF8-AD6CA31AE3DF}"/>
          </ac:spMkLst>
        </pc:spChg>
        <pc:spChg chg="add mod">
          <ac:chgData name="Felix Frederik Zimmermann" userId="c7209071-0c56-46a9-bd26-87831111ad75" providerId="ADAL" clId="{1A9B9CCD-973E-481E-B9FC-D2F96C6D6600}" dt="2022-11-14T09:42:02.871" v="454" actId="20577"/>
          <ac:spMkLst>
            <pc:docMk/>
            <pc:sldMk cId="3728589168" sldId="258"/>
            <ac:spMk id="27" creationId="{53ADE7F9-043D-44ED-BF47-77B42BAC01C9}"/>
          </ac:spMkLst>
        </pc:spChg>
        <pc:picChg chg="mod">
          <ac:chgData name="Felix Frederik Zimmermann" userId="c7209071-0c56-46a9-bd26-87831111ad75" providerId="ADAL" clId="{1A9B9CCD-973E-481E-B9FC-D2F96C6D6600}" dt="2022-11-14T07:38:23.489" v="30" actId="1076"/>
          <ac:picMkLst>
            <pc:docMk/>
            <pc:sldMk cId="3728589168" sldId="258"/>
            <ac:picMk id="6" creationId="{795697C9-19B0-4519-8ADA-DD529621BFEF}"/>
          </ac:picMkLst>
        </pc:picChg>
        <pc:picChg chg="mod">
          <ac:chgData name="Felix Frederik Zimmermann" userId="c7209071-0c56-46a9-bd26-87831111ad75" providerId="ADAL" clId="{1A9B9CCD-973E-481E-B9FC-D2F96C6D6600}" dt="2022-11-14T07:38:23.489" v="30" actId="1076"/>
          <ac:picMkLst>
            <pc:docMk/>
            <pc:sldMk cId="3728589168" sldId="258"/>
            <ac:picMk id="11" creationId="{4AECCCDC-3E1E-4462-9C66-DB7B987B5BCC}"/>
          </ac:picMkLst>
        </pc:picChg>
        <pc:picChg chg="mod">
          <ac:chgData name="Felix Frederik Zimmermann" userId="c7209071-0c56-46a9-bd26-87831111ad75" providerId="ADAL" clId="{1A9B9CCD-973E-481E-B9FC-D2F96C6D6600}" dt="2022-11-14T07:38:23.489" v="30" actId="1076"/>
          <ac:picMkLst>
            <pc:docMk/>
            <pc:sldMk cId="3728589168" sldId="258"/>
            <ac:picMk id="13" creationId="{8CACF6CE-2700-4231-9C5E-67F33B4F08CB}"/>
          </ac:picMkLst>
        </pc:picChg>
        <pc:picChg chg="mod">
          <ac:chgData name="Felix Frederik Zimmermann" userId="c7209071-0c56-46a9-bd26-87831111ad75" providerId="ADAL" clId="{1A9B9CCD-973E-481E-B9FC-D2F96C6D6600}" dt="2022-11-14T07:38:23.489" v="30" actId="1076"/>
          <ac:picMkLst>
            <pc:docMk/>
            <pc:sldMk cId="3728589168" sldId="258"/>
            <ac:picMk id="20" creationId="{88A350F5-0CB0-4619-9EBF-442AD8C0BD68}"/>
          </ac:picMkLst>
        </pc:picChg>
        <pc:picChg chg="add del mod">
          <ac:chgData name="Felix Frederik Zimmermann" userId="c7209071-0c56-46a9-bd26-87831111ad75" providerId="ADAL" clId="{1A9B9CCD-973E-481E-B9FC-D2F96C6D6600}" dt="2022-11-14T07:36:54.723" v="24" actId="478"/>
          <ac:picMkLst>
            <pc:docMk/>
            <pc:sldMk cId="3728589168" sldId="258"/>
            <ac:picMk id="22" creationId="{5DDBCEF5-C2A3-4468-A4F4-434BE50F4FE2}"/>
          </ac:picMkLst>
        </pc:picChg>
        <pc:picChg chg="mod">
          <ac:chgData name="Felix Frederik Zimmermann" userId="c7209071-0c56-46a9-bd26-87831111ad75" providerId="ADAL" clId="{1A9B9CCD-973E-481E-B9FC-D2F96C6D6600}" dt="2022-11-14T07:37:00.985" v="25" actId="1076"/>
          <ac:picMkLst>
            <pc:docMk/>
            <pc:sldMk cId="3728589168" sldId="258"/>
            <ac:picMk id="2060" creationId="{D2BEAB78-3667-482D-96A2-C33BF85FB0C0}"/>
          </ac:picMkLst>
        </pc:picChg>
        <pc:picChg chg="mod">
          <ac:chgData name="Felix Frederik Zimmermann" userId="c7209071-0c56-46a9-bd26-87831111ad75" providerId="ADAL" clId="{1A9B9CCD-973E-481E-B9FC-D2F96C6D6600}" dt="2022-11-14T07:38:23.489" v="30" actId="1076"/>
          <ac:picMkLst>
            <pc:docMk/>
            <pc:sldMk cId="3728589168" sldId="258"/>
            <ac:picMk id="2062" creationId="{CF9DF069-6051-42F1-BAB6-5D4765C49E13}"/>
          </ac:picMkLst>
        </pc:picChg>
        <pc:cxnChg chg="mod">
          <ac:chgData name="Felix Frederik Zimmermann" userId="c7209071-0c56-46a9-bd26-87831111ad75" providerId="ADAL" clId="{1A9B9CCD-973E-481E-B9FC-D2F96C6D6600}" dt="2022-11-14T07:39:01.282" v="36" actId="13822"/>
          <ac:cxnSpMkLst>
            <pc:docMk/>
            <pc:sldMk cId="3728589168" sldId="258"/>
            <ac:cxnSpMk id="17" creationId="{D2E3DC96-5443-4DAD-87F5-8063B65EA556}"/>
          </ac:cxnSpMkLst>
        </pc:cxnChg>
        <pc:cxnChg chg="mod">
          <ac:chgData name="Felix Frederik Zimmermann" userId="c7209071-0c56-46a9-bd26-87831111ad75" providerId="ADAL" clId="{1A9B9CCD-973E-481E-B9FC-D2F96C6D6600}" dt="2022-11-14T07:39:01.282" v="36" actId="13822"/>
          <ac:cxnSpMkLst>
            <pc:docMk/>
            <pc:sldMk cId="3728589168" sldId="258"/>
            <ac:cxnSpMk id="24" creationId="{82AA5B2F-175A-4C54-9F10-008ECF9CC505}"/>
          </ac:cxnSpMkLst>
        </pc:cxnChg>
        <pc:cxnChg chg="mod">
          <ac:chgData name="Felix Frederik Zimmermann" userId="c7209071-0c56-46a9-bd26-87831111ad75" providerId="ADAL" clId="{1A9B9CCD-973E-481E-B9FC-D2F96C6D6600}" dt="2022-11-14T07:39:01.282" v="36" actId="13822"/>
          <ac:cxnSpMkLst>
            <pc:docMk/>
            <pc:sldMk cId="3728589168" sldId="258"/>
            <ac:cxnSpMk id="36" creationId="{F9DDD1A7-CE29-4B7C-96C2-30B09666B1C1}"/>
          </ac:cxnSpMkLst>
        </pc:cxnChg>
      </pc:sldChg>
      <pc:sldChg chg="addSp delSp modSp mod delAnim modAnim">
        <pc:chgData name="Felix Frederik Zimmermann" userId="c7209071-0c56-46a9-bd26-87831111ad75" providerId="ADAL" clId="{1A9B9CCD-973E-481E-B9FC-D2F96C6D6600}" dt="2022-11-14T09:03:56.498" v="426" actId="1076"/>
        <pc:sldMkLst>
          <pc:docMk/>
          <pc:sldMk cId="1513542967" sldId="259"/>
        </pc:sldMkLst>
        <pc:spChg chg="mod">
          <ac:chgData name="Felix Frederik Zimmermann" userId="c7209071-0c56-46a9-bd26-87831111ad75" providerId="ADAL" clId="{1A9B9CCD-973E-481E-B9FC-D2F96C6D6600}" dt="2022-11-14T09:03:56.498" v="426" actId="1076"/>
          <ac:spMkLst>
            <pc:docMk/>
            <pc:sldMk cId="1513542967" sldId="259"/>
            <ac:spMk id="5" creationId="{AFD59C11-C9E4-42BA-A86A-56C7EAD6C521}"/>
          </ac:spMkLst>
        </pc:spChg>
        <pc:spChg chg="mod">
          <ac:chgData name="Felix Frederik Zimmermann" userId="c7209071-0c56-46a9-bd26-87831111ad75" providerId="ADAL" clId="{1A9B9CCD-973E-481E-B9FC-D2F96C6D6600}" dt="2022-11-14T08:58:35.896" v="349" actId="1076"/>
          <ac:spMkLst>
            <pc:docMk/>
            <pc:sldMk cId="1513542967" sldId="259"/>
            <ac:spMk id="13" creationId="{ED85E805-B038-4124-9C5E-517D7AB527A1}"/>
          </ac:spMkLst>
        </pc:spChg>
        <pc:spChg chg="mod">
          <ac:chgData name="Felix Frederik Zimmermann" userId="c7209071-0c56-46a9-bd26-87831111ad75" providerId="ADAL" clId="{1A9B9CCD-973E-481E-B9FC-D2F96C6D6600}" dt="2022-11-14T07:41:52.954" v="69" actId="13822"/>
          <ac:spMkLst>
            <pc:docMk/>
            <pc:sldMk cId="1513542967" sldId="259"/>
            <ac:spMk id="14" creationId="{F609B338-0A87-464F-A7DA-C6B49E43AE88}"/>
          </ac:spMkLst>
        </pc:spChg>
        <pc:spChg chg="mod">
          <ac:chgData name="Felix Frederik Zimmermann" userId="c7209071-0c56-46a9-bd26-87831111ad75" providerId="ADAL" clId="{1A9B9CCD-973E-481E-B9FC-D2F96C6D6600}" dt="2022-11-14T07:40:04.520" v="42" actId="1076"/>
          <ac:spMkLst>
            <pc:docMk/>
            <pc:sldMk cId="1513542967" sldId="259"/>
            <ac:spMk id="15" creationId="{B41C7225-CEE3-4C8A-B505-A71CC5AD7303}"/>
          </ac:spMkLst>
        </pc:spChg>
        <pc:picChg chg="del mod">
          <ac:chgData name="Felix Frederik Zimmermann" userId="c7209071-0c56-46a9-bd26-87831111ad75" providerId="ADAL" clId="{1A9B9CCD-973E-481E-B9FC-D2F96C6D6600}" dt="2022-11-14T09:01:01.831" v="399" actId="478"/>
          <ac:picMkLst>
            <pc:docMk/>
            <pc:sldMk cId="1513542967" sldId="259"/>
            <ac:picMk id="6" creationId="{87CEC5A2-6E8F-4CC4-9F45-F520E66953A1}"/>
          </ac:picMkLst>
        </pc:picChg>
        <pc:picChg chg="add del mod">
          <ac:chgData name="Felix Frederik Zimmermann" userId="c7209071-0c56-46a9-bd26-87831111ad75" providerId="ADAL" clId="{1A9B9CCD-973E-481E-B9FC-D2F96C6D6600}" dt="2022-11-14T09:01:02.520" v="400" actId="478"/>
          <ac:picMkLst>
            <pc:docMk/>
            <pc:sldMk cId="1513542967" sldId="259"/>
            <ac:picMk id="10" creationId="{ED3D16D6-0CDC-442D-8A84-D81C8DA1BA4B}"/>
          </ac:picMkLst>
        </pc:picChg>
        <pc:picChg chg="add mod">
          <ac:chgData name="Felix Frederik Zimmermann" userId="c7209071-0c56-46a9-bd26-87831111ad75" providerId="ADAL" clId="{1A9B9CCD-973E-481E-B9FC-D2F96C6D6600}" dt="2022-11-14T09:02:58.650" v="423" actId="1036"/>
          <ac:picMkLst>
            <pc:docMk/>
            <pc:sldMk cId="1513542967" sldId="259"/>
            <ac:picMk id="11" creationId="{773B6BB5-54B8-4FF1-A48C-29A2EF2A7BA2}"/>
          </ac:picMkLst>
        </pc:picChg>
        <pc:picChg chg="mod">
          <ac:chgData name="Felix Frederik Zimmermann" userId="c7209071-0c56-46a9-bd26-87831111ad75" providerId="ADAL" clId="{1A9B9CCD-973E-481E-B9FC-D2F96C6D6600}" dt="2022-11-14T07:40:30.122" v="52" actId="1035"/>
          <ac:picMkLst>
            <pc:docMk/>
            <pc:sldMk cId="1513542967" sldId="259"/>
            <ac:picMk id="12" creationId="{59D1FB71-3E03-4522-B4A9-2844A77E374B}"/>
          </ac:picMkLst>
        </pc:picChg>
        <pc:picChg chg="add mod">
          <ac:chgData name="Felix Frederik Zimmermann" userId="c7209071-0c56-46a9-bd26-87831111ad75" providerId="ADAL" clId="{1A9B9CCD-973E-481E-B9FC-D2F96C6D6600}" dt="2022-11-14T09:02:58.650" v="423" actId="1036"/>
          <ac:picMkLst>
            <pc:docMk/>
            <pc:sldMk cId="1513542967" sldId="259"/>
            <ac:picMk id="16" creationId="{E0E5F042-F6E8-4741-A479-37A0C25A1FE1}"/>
          </ac:picMkLst>
        </pc:picChg>
      </pc:sldChg>
      <pc:sldChg chg="addSp modSp mod modAnim">
        <pc:chgData name="Felix Frederik Zimmermann" userId="c7209071-0c56-46a9-bd26-87831111ad75" providerId="ADAL" clId="{1A9B9CCD-973E-481E-B9FC-D2F96C6D6600}" dt="2022-11-14T07:44:23.699" v="117" actId="113"/>
        <pc:sldMkLst>
          <pc:docMk/>
          <pc:sldMk cId="4164424238" sldId="260"/>
        </pc:sldMkLst>
        <pc:spChg chg="mod">
          <ac:chgData name="Felix Frederik Zimmermann" userId="c7209071-0c56-46a9-bd26-87831111ad75" providerId="ADAL" clId="{1A9B9CCD-973E-481E-B9FC-D2F96C6D6600}" dt="2022-11-14T07:44:23.699" v="117" actId="113"/>
          <ac:spMkLst>
            <pc:docMk/>
            <pc:sldMk cId="4164424238" sldId="260"/>
            <ac:spMk id="3" creationId="{9D6519B3-9796-4E50-898B-D9D3162821A5}"/>
          </ac:spMkLst>
        </pc:spChg>
        <pc:spChg chg="mod">
          <ac:chgData name="Felix Frederik Zimmermann" userId="c7209071-0c56-46a9-bd26-87831111ad75" providerId="ADAL" clId="{1A9B9CCD-973E-481E-B9FC-D2F96C6D6600}" dt="2022-11-14T07:42:49.923" v="77" actId="790"/>
          <ac:spMkLst>
            <pc:docMk/>
            <pc:sldMk cId="4164424238" sldId="260"/>
            <ac:spMk id="5" creationId="{BF12ED84-EC4F-404F-A99D-0751B34980B1}"/>
          </ac:spMkLst>
        </pc:spChg>
        <pc:spChg chg="add mod">
          <ac:chgData name="Felix Frederik Zimmermann" userId="c7209071-0c56-46a9-bd26-87831111ad75" providerId="ADAL" clId="{1A9B9CCD-973E-481E-B9FC-D2F96C6D6600}" dt="2022-11-14T07:44:05.064" v="115" actId="1076"/>
          <ac:spMkLst>
            <pc:docMk/>
            <pc:sldMk cId="4164424238" sldId="260"/>
            <ac:spMk id="6" creationId="{39B95294-FE0C-4277-B55D-4FCCA1D91C05}"/>
          </ac:spMkLst>
        </pc:spChg>
        <pc:picChg chg="add mod">
          <ac:chgData name="Felix Frederik Zimmermann" userId="c7209071-0c56-46a9-bd26-87831111ad75" providerId="ADAL" clId="{1A9B9CCD-973E-481E-B9FC-D2F96C6D6600}" dt="2022-11-14T07:44:05.064" v="115" actId="1076"/>
          <ac:picMkLst>
            <pc:docMk/>
            <pc:sldMk cId="4164424238" sldId="260"/>
            <ac:picMk id="7" creationId="{7CE23D48-F2F4-4748-A6E0-6F30C996C322}"/>
          </ac:picMkLst>
        </pc:picChg>
        <pc:picChg chg="add mod">
          <ac:chgData name="Felix Frederik Zimmermann" userId="c7209071-0c56-46a9-bd26-87831111ad75" providerId="ADAL" clId="{1A9B9CCD-973E-481E-B9FC-D2F96C6D6600}" dt="2022-11-14T07:44:07.792" v="116" actId="14100"/>
          <ac:picMkLst>
            <pc:docMk/>
            <pc:sldMk cId="4164424238" sldId="260"/>
            <ac:picMk id="8" creationId="{57D17E51-25A8-4E6A-8445-548294C55F5E}"/>
          </ac:picMkLst>
        </pc:picChg>
      </pc:sldChg>
      <pc:sldChg chg="modAnim">
        <pc:chgData name="Felix Frederik Zimmermann" userId="c7209071-0c56-46a9-bd26-87831111ad75" providerId="ADAL" clId="{1A9B9CCD-973E-481E-B9FC-D2F96C6D6600}" dt="2022-11-14T07:33:29.675" v="0"/>
        <pc:sldMkLst>
          <pc:docMk/>
          <pc:sldMk cId="2703512862" sldId="261"/>
        </pc:sldMkLst>
      </pc:sldChg>
      <pc:sldChg chg="addSp delSp modSp mod modAnim">
        <pc:chgData name="Felix Frederik Zimmermann" userId="c7209071-0c56-46a9-bd26-87831111ad75" providerId="ADAL" clId="{1A9B9CCD-973E-481E-B9FC-D2F96C6D6600}" dt="2022-11-14T07:52:41.005" v="302" actId="167"/>
        <pc:sldMkLst>
          <pc:docMk/>
          <pc:sldMk cId="1983149899" sldId="477"/>
        </pc:sldMkLst>
        <pc:spChg chg="mod">
          <ac:chgData name="Felix Frederik Zimmermann" userId="c7209071-0c56-46a9-bd26-87831111ad75" providerId="ADAL" clId="{1A9B9CCD-973E-481E-B9FC-D2F96C6D6600}" dt="2022-11-14T07:51:55.199" v="292" actId="1037"/>
          <ac:spMkLst>
            <pc:docMk/>
            <pc:sldMk cId="1983149899" sldId="477"/>
            <ac:spMk id="21" creationId="{E7AC8EAF-E62A-49B1-B0C8-1AC957987AA6}"/>
          </ac:spMkLst>
        </pc:spChg>
        <pc:spChg chg="add mod">
          <ac:chgData name="Felix Frederik Zimmermann" userId="c7209071-0c56-46a9-bd26-87831111ad75" providerId="ADAL" clId="{1A9B9CCD-973E-481E-B9FC-D2F96C6D6600}" dt="2022-11-14T07:50:07.659" v="248"/>
          <ac:spMkLst>
            <pc:docMk/>
            <pc:sldMk cId="1983149899" sldId="477"/>
            <ac:spMk id="23" creationId="{EACED0D0-9C98-4C28-949A-014A31ADDFB3}"/>
          </ac:spMkLst>
        </pc:spChg>
        <pc:spChg chg="add mod">
          <ac:chgData name="Felix Frederik Zimmermann" userId="c7209071-0c56-46a9-bd26-87831111ad75" providerId="ADAL" clId="{1A9B9CCD-973E-481E-B9FC-D2F96C6D6600}" dt="2022-11-14T07:50:07.659" v="248"/>
          <ac:spMkLst>
            <pc:docMk/>
            <pc:sldMk cId="1983149899" sldId="477"/>
            <ac:spMk id="26" creationId="{5D9B26BB-647A-4252-B4B7-0B8633F91952}"/>
          </ac:spMkLst>
        </pc:spChg>
        <pc:spChg chg="del">
          <ac:chgData name="Felix Frederik Zimmermann" userId="c7209071-0c56-46a9-bd26-87831111ad75" providerId="ADAL" clId="{1A9B9CCD-973E-481E-B9FC-D2F96C6D6600}" dt="2022-11-14T07:50:07.169" v="247" actId="478"/>
          <ac:spMkLst>
            <pc:docMk/>
            <pc:sldMk cId="1983149899" sldId="477"/>
            <ac:spMk id="27" creationId="{443B7987-F336-4EA0-AB68-2DC0DFFD33CB}"/>
          </ac:spMkLst>
        </pc:spChg>
        <pc:spChg chg="del">
          <ac:chgData name="Felix Frederik Zimmermann" userId="c7209071-0c56-46a9-bd26-87831111ad75" providerId="ADAL" clId="{1A9B9CCD-973E-481E-B9FC-D2F96C6D6600}" dt="2022-11-14T07:50:07.169" v="247" actId="478"/>
          <ac:spMkLst>
            <pc:docMk/>
            <pc:sldMk cId="1983149899" sldId="477"/>
            <ac:spMk id="28" creationId="{6FDD8B33-ED59-44D7-812B-FAD04B5ABB60}"/>
          </ac:spMkLst>
        </pc:spChg>
        <pc:spChg chg="add mod">
          <ac:chgData name="Felix Frederik Zimmermann" userId="c7209071-0c56-46a9-bd26-87831111ad75" providerId="ADAL" clId="{1A9B9CCD-973E-481E-B9FC-D2F96C6D6600}" dt="2022-11-14T07:50:07.659" v="248"/>
          <ac:spMkLst>
            <pc:docMk/>
            <pc:sldMk cId="1983149899" sldId="477"/>
            <ac:spMk id="30" creationId="{D88546F6-68F6-40DB-BE98-77F707EA3BD9}"/>
          </ac:spMkLst>
        </pc:spChg>
        <pc:spChg chg="add mod">
          <ac:chgData name="Felix Frederik Zimmermann" userId="c7209071-0c56-46a9-bd26-87831111ad75" providerId="ADAL" clId="{1A9B9CCD-973E-481E-B9FC-D2F96C6D6600}" dt="2022-11-14T07:50:07.659" v="248"/>
          <ac:spMkLst>
            <pc:docMk/>
            <pc:sldMk cId="1983149899" sldId="477"/>
            <ac:spMk id="31" creationId="{CC0BB869-3F63-46DC-B915-B393078AE30E}"/>
          </ac:spMkLst>
        </pc:spChg>
        <pc:spChg chg="del">
          <ac:chgData name="Felix Frederik Zimmermann" userId="c7209071-0c56-46a9-bd26-87831111ad75" providerId="ADAL" clId="{1A9B9CCD-973E-481E-B9FC-D2F96C6D6600}" dt="2022-11-14T07:50:07.169" v="247" actId="478"/>
          <ac:spMkLst>
            <pc:docMk/>
            <pc:sldMk cId="1983149899" sldId="477"/>
            <ac:spMk id="33" creationId="{A5A6AA00-E613-47B9-BFE2-31407FC783E1}"/>
          </ac:spMkLst>
        </pc:spChg>
        <pc:spChg chg="del">
          <ac:chgData name="Felix Frederik Zimmermann" userId="c7209071-0c56-46a9-bd26-87831111ad75" providerId="ADAL" clId="{1A9B9CCD-973E-481E-B9FC-D2F96C6D6600}" dt="2022-11-14T07:50:07.169" v="247" actId="478"/>
          <ac:spMkLst>
            <pc:docMk/>
            <pc:sldMk cId="1983149899" sldId="477"/>
            <ac:spMk id="34" creationId="{96AAAE1D-40FA-4C3E-96F2-8D730418C957}"/>
          </ac:spMkLst>
        </pc:spChg>
        <pc:picChg chg="add mod">
          <ac:chgData name="Felix Frederik Zimmermann" userId="c7209071-0c56-46a9-bd26-87831111ad75" providerId="ADAL" clId="{1A9B9CCD-973E-481E-B9FC-D2F96C6D6600}" dt="2022-11-14T07:50:07.659" v="248"/>
          <ac:picMkLst>
            <pc:docMk/>
            <pc:sldMk cId="1983149899" sldId="477"/>
            <ac:picMk id="17" creationId="{C0D3DA24-CA76-410A-9120-103B561F720A}"/>
          </ac:picMkLst>
        </pc:picChg>
        <pc:picChg chg="mod">
          <ac:chgData name="Felix Frederik Zimmermann" userId="c7209071-0c56-46a9-bd26-87831111ad75" providerId="ADAL" clId="{1A9B9CCD-973E-481E-B9FC-D2F96C6D6600}" dt="2022-11-14T07:51:58.719" v="299" actId="1038"/>
          <ac:picMkLst>
            <pc:docMk/>
            <pc:sldMk cId="1983149899" sldId="477"/>
            <ac:picMk id="19" creationId="{DF4BF056-E60C-4B6D-B789-68FDB4CABD9C}"/>
          </ac:picMkLst>
        </pc:picChg>
        <pc:picChg chg="del">
          <ac:chgData name="Felix Frederik Zimmermann" userId="c7209071-0c56-46a9-bd26-87831111ad75" providerId="ADAL" clId="{1A9B9CCD-973E-481E-B9FC-D2F96C6D6600}" dt="2022-11-14T07:50:07.169" v="247" actId="478"/>
          <ac:picMkLst>
            <pc:docMk/>
            <pc:sldMk cId="1983149899" sldId="477"/>
            <ac:picMk id="22" creationId="{201E314F-E67C-491F-8703-2599E93A9530}"/>
          </ac:picMkLst>
        </pc:picChg>
        <pc:picChg chg="del">
          <ac:chgData name="Felix Frederik Zimmermann" userId="c7209071-0c56-46a9-bd26-87831111ad75" providerId="ADAL" clId="{1A9B9CCD-973E-481E-B9FC-D2F96C6D6600}" dt="2022-11-14T07:50:07.169" v="247" actId="478"/>
          <ac:picMkLst>
            <pc:docMk/>
            <pc:sldMk cId="1983149899" sldId="477"/>
            <ac:picMk id="25" creationId="{3D3B26FB-656D-4707-BB11-94271C1477D7}"/>
          </ac:picMkLst>
        </pc:picChg>
        <pc:picChg chg="add mod">
          <ac:chgData name="Felix Frederik Zimmermann" userId="c7209071-0c56-46a9-bd26-87831111ad75" providerId="ADAL" clId="{1A9B9CCD-973E-481E-B9FC-D2F96C6D6600}" dt="2022-11-14T07:50:07.659" v="248"/>
          <ac:picMkLst>
            <pc:docMk/>
            <pc:sldMk cId="1983149899" sldId="477"/>
            <ac:picMk id="29" creationId="{46A9D285-BA84-411A-A9DB-3C6ECA4D35B4}"/>
          </ac:picMkLst>
        </pc:picChg>
        <pc:picChg chg="del">
          <ac:chgData name="Felix Frederik Zimmermann" userId="c7209071-0c56-46a9-bd26-87831111ad75" providerId="ADAL" clId="{1A9B9CCD-973E-481E-B9FC-D2F96C6D6600}" dt="2022-11-14T07:50:07.169" v="247" actId="478"/>
          <ac:picMkLst>
            <pc:docMk/>
            <pc:sldMk cId="1983149899" sldId="477"/>
            <ac:picMk id="32" creationId="{6E955FF5-E22B-4855-A418-DB77BA871A00}"/>
          </ac:picMkLst>
        </pc:picChg>
        <pc:picChg chg="add mod ord">
          <ac:chgData name="Felix Frederik Zimmermann" userId="c7209071-0c56-46a9-bd26-87831111ad75" providerId="ADAL" clId="{1A9B9CCD-973E-481E-B9FC-D2F96C6D6600}" dt="2022-11-14T07:52:41.005" v="302" actId="167"/>
          <ac:picMkLst>
            <pc:docMk/>
            <pc:sldMk cId="1983149899" sldId="477"/>
            <ac:picMk id="35" creationId="{E5825996-4886-4B2A-882C-4F9D5A5F608A}"/>
          </ac:picMkLst>
        </pc:picChg>
      </pc:sldChg>
      <pc:sldChg chg="addSp delSp modSp mod modAnim">
        <pc:chgData name="Felix Frederik Zimmermann" userId="c7209071-0c56-46a9-bd26-87831111ad75" providerId="ADAL" clId="{1A9B9CCD-973E-481E-B9FC-D2F96C6D6600}" dt="2022-11-14T07:52:58.684" v="305"/>
        <pc:sldMkLst>
          <pc:docMk/>
          <pc:sldMk cId="2203153421" sldId="478"/>
        </pc:sldMkLst>
        <pc:spChg chg="add mod">
          <ac:chgData name="Felix Frederik Zimmermann" userId="c7209071-0c56-46a9-bd26-87831111ad75" providerId="ADAL" clId="{1A9B9CCD-973E-481E-B9FC-D2F96C6D6600}" dt="2022-11-14T07:52:58.684" v="305"/>
          <ac:spMkLst>
            <pc:docMk/>
            <pc:sldMk cId="2203153421" sldId="478"/>
            <ac:spMk id="26" creationId="{16B1CA91-FFA8-468C-A1B4-6E211EA54CF4}"/>
          </ac:spMkLst>
        </pc:spChg>
        <pc:spChg chg="del">
          <ac:chgData name="Felix Frederik Zimmermann" userId="c7209071-0c56-46a9-bd26-87831111ad75" providerId="ADAL" clId="{1A9B9CCD-973E-481E-B9FC-D2F96C6D6600}" dt="2022-11-14T07:52:55.825" v="303" actId="478"/>
          <ac:spMkLst>
            <pc:docMk/>
            <pc:sldMk cId="2203153421" sldId="478"/>
            <ac:spMk id="27" creationId="{443B7987-F336-4EA0-AB68-2DC0DFFD33CB}"/>
          </ac:spMkLst>
        </pc:spChg>
        <pc:spChg chg="del">
          <ac:chgData name="Felix Frederik Zimmermann" userId="c7209071-0c56-46a9-bd26-87831111ad75" providerId="ADAL" clId="{1A9B9CCD-973E-481E-B9FC-D2F96C6D6600}" dt="2022-11-14T07:52:55.825" v="303" actId="478"/>
          <ac:spMkLst>
            <pc:docMk/>
            <pc:sldMk cId="2203153421" sldId="478"/>
            <ac:spMk id="28" creationId="{6FDD8B33-ED59-44D7-812B-FAD04B5ABB60}"/>
          </ac:spMkLst>
        </pc:spChg>
        <pc:spChg chg="add mod">
          <ac:chgData name="Felix Frederik Zimmermann" userId="c7209071-0c56-46a9-bd26-87831111ad75" providerId="ADAL" clId="{1A9B9CCD-973E-481E-B9FC-D2F96C6D6600}" dt="2022-11-14T07:52:58.684" v="305"/>
          <ac:spMkLst>
            <pc:docMk/>
            <pc:sldMk cId="2203153421" sldId="478"/>
            <ac:spMk id="30" creationId="{3DE7D70F-73CB-414D-9F19-0678988C7B08}"/>
          </ac:spMkLst>
        </pc:spChg>
        <pc:spChg chg="del">
          <ac:chgData name="Felix Frederik Zimmermann" userId="c7209071-0c56-46a9-bd26-87831111ad75" providerId="ADAL" clId="{1A9B9CCD-973E-481E-B9FC-D2F96C6D6600}" dt="2022-11-14T07:52:55.825" v="303" actId="478"/>
          <ac:spMkLst>
            <pc:docMk/>
            <pc:sldMk cId="2203153421" sldId="478"/>
            <ac:spMk id="33" creationId="{A5A6AA00-E613-47B9-BFE2-31407FC783E1}"/>
          </ac:spMkLst>
        </pc:spChg>
        <pc:spChg chg="del">
          <ac:chgData name="Felix Frederik Zimmermann" userId="c7209071-0c56-46a9-bd26-87831111ad75" providerId="ADAL" clId="{1A9B9CCD-973E-481E-B9FC-D2F96C6D6600}" dt="2022-11-14T07:52:55.825" v="303" actId="478"/>
          <ac:spMkLst>
            <pc:docMk/>
            <pc:sldMk cId="2203153421" sldId="478"/>
            <ac:spMk id="34" creationId="{96AAAE1D-40FA-4C3E-96F2-8D730418C957}"/>
          </ac:spMkLst>
        </pc:spChg>
        <pc:spChg chg="add mod">
          <ac:chgData name="Felix Frederik Zimmermann" userId="c7209071-0c56-46a9-bd26-87831111ad75" providerId="ADAL" clId="{1A9B9CCD-973E-481E-B9FC-D2F96C6D6600}" dt="2022-11-14T07:52:58.684" v="305"/>
          <ac:spMkLst>
            <pc:docMk/>
            <pc:sldMk cId="2203153421" sldId="478"/>
            <ac:spMk id="36" creationId="{A9B38B82-F067-4292-A2AE-D1A86B0C7CFA}"/>
          </ac:spMkLst>
        </pc:spChg>
        <pc:spChg chg="add mod">
          <ac:chgData name="Felix Frederik Zimmermann" userId="c7209071-0c56-46a9-bd26-87831111ad75" providerId="ADAL" clId="{1A9B9CCD-973E-481E-B9FC-D2F96C6D6600}" dt="2022-11-14T07:52:58.684" v="305"/>
          <ac:spMkLst>
            <pc:docMk/>
            <pc:sldMk cId="2203153421" sldId="478"/>
            <ac:spMk id="37" creationId="{405F9DAA-2C26-469C-90B2-96A8CE737079}"/>
          </ac:spMkLst>
        </pc:spChg>
        <pc:picChg chg="add mod">
          <ac:chgData name="Felix Frederik Zimmermann" userId="c7209071-0c56-46a9-bd26-87831111ad75" providerId="ADAL" clId="{1A9B9CCD-973E-481E-B9FC-D2F96C6D6600}" dt="2022-11-14T07:52:58.684" v="305"/>
          <ac:picMkLst>
            <pc:docMk/>
            <pc:sldMk cId="2203153421" sldId="478"/>
            <ac:picMk id="21" creationId="{46699309-6731-4B7B-8BFD-D4E96C3F65B8}"/>
          </ac:picMkLst>
        </pc:picChg>
        <pc:picChg chg="del">
          <ac:chgData name="Felix Frederik Zimmermann" userId="c7209071-0c56-46a9-bd26-87831111ad75" providerId="ADAL" clId="{1A9B9CCD-973E-481E-B9FC-D2F96C6D6600}" dt="2022-11-14T07:52:58.214" v="304" actId="478"/>
          <ac:picMkLst>
            <pc:docMk/>
            <pc:sldMk cId="2203153421" sldId="478"/>
            <ac:picMk id="22" creationId="{201E314F-E67C-491F-8703-2599E93A9530}"/>
          </ac:picMkLst>
        </pc:picChg>
        <pc:picChg chg="add mod">
          <ac:chgData name="Felix Frederik Zimmermann" userId="c7209071-0c56-46a9-bd26-87831111ad75" providerId="ADAL" clId="{1A9B9CCD-973E-481E-B9FC-D2F96C6D6600}" dt="2022-11-14T07:52:58.684" v="305"/>
          <ac:picMkLst>
            <pc:docMk/>
            <pc:sldMk cId="2203153421" sldId="478"/>
            <ac:picMk id="23" creationId="{EDFCF697-CF3C-4FF8-A312-DD12D7D05909}"/>
          </ac:picMkLst>
        </pc:picChg>
        <pc:picChg chg="del">
          <ac:chgData name="Felix Frederik Zimmermann" userId="c7209071-0c56-46a9-bd26-87831111ad75" providerId="ADAL" clId="{1A9B9CCD-973E-481E-B9FC-D2F96C6D6600}" dt="2022-11-14T07:52:55.825" v="303" actId="478"/>
          <ac:picMkLst>
            <pc:docMk/>
            <pc:sldMk cId="2203153421" sldId="478"/>
            <ac:picMk id="25" creationId="{3D3B26FB-656D-4707-BB11-94271C1477D7}"/>
          </ac:picMkLst>
        </pc:picChg>
        <pc:picChg chg="del">
          <ac:chgData name="Felix Frederik Zimmermann" userId="c7209071-0c56-46a9-bd26-87831111ad75" providerId="ADAL" clId="{1A9B9CCD-973E-481E-B9FC-D2F96C6D6600}" dt="2022-11-14T07:52:55.825" v="303" actId="478"/>
          <ac:picMkLst>
            <pc:docMk/>
            <pc:sldMk cId="2203153421" sldId="478"/>
            <ac:picMk id="32" creationId="{6E955FF5-E22B-4855-A418-DB77BA871A00}"/>
          </ac:picMkLst>
        </pc:picChg>
        <pc:picChg chg="add mod">
          <ac:chgData name="Felix Frederik Zimmermann" userId="c7209071-0c56-46a9-bd26-87831111ad75" providerId="ADAL" clId="{1A9B9CCD-973E-481E-B9FC-D2F96C6D6600}" dt="2022-11-14T07:52:58.684" v="305"/>
          <ac:picMkLst>
            <pc:docMk/>
            <pc:sldMk cId="2203153421" sldId="478"/>
            <ac:picMk id="35" creationId="{C8EB7755-267C-49EF-B844-44977AE07CC0}"/>
          </ac:picMkLst>
        </pc:picChg>
      </pc:sldChg>
      <pc:sldChg chg="addSp delSp modSp mod modAnim">
        <pc:chgData name="Felix Frederik Zimmermann" userId="c7209071-0c56-46a9-bd26-87831111ad75" providerId="ADAL" clId="{1A9B9CCD-973E-481E-B9FC-D2F96C6D6600}" dt="2022-11-14T07:47:07.671" v="140"/>
        <pc:sldMkLst>
          <pc:docMk/>
          <pc:sldMk cId="1638449491" sldId="480"/>
        </pc:sldMkLst>
        <pc:spChg chg="add del mod">
          <ac:chgData name="Felix Frederik Zimmermann" userId="c7209071-0c56-46a9-bd26-87831111ad75" providerId="ADAL" clId="{1A9B9CCD-973E-481E-B9FC-D2F96C6D6600}" dt="2022-11-14T07:45:52.080" v="126" actId="478"/>
          <ac:spMkLst>
            <pc:docMk/>
            <pc:sldMk cId="1638449491" sldId="480"/>
            <ac:spMk id="49" creationId="{F44A54FF-E401-4149-AE4A-6D9E563E0A58}"/>
          </ac:spMkLst>
        </pc:spChg>
        <pc:spChg chg="add mod">
          <ac:chgData name="Felix Frederik Zimmermann" userId="c7209071-0c56-46a9-bd26-87831111ad75" providerId="ADAL" clId="{1A9B9CCD-973E-481E-B9FC-D2F96C6D6600}" dt="2022-11-14T07:46:27.610" v="136" actId="1038"/>
          <ac:spMkLst>
            <pc:docMk/>
            <pc:sldMk cId="1638449491" sldId="480"/>
            <ac:spMk id="50" creationId="{82E97DA8-6058-47CE-AC51-07632A507AC9}"/>
          </ac:spMkLst>
        </pc:spChg>
        <pc:spChg chg="mod">
          <ac:chgData name="Felix Frederik Zimmermann" userId="c7209071-0c56-46a9-bd26-87831111ad75" providerId="ADAL" clId="{1A9B9CCD-973E-481E-B9FC-D2F96C6D6600}" dt="2022-11-14T07:46:08.144" v="130" actId="14100"/>
          <ac:spMkLst>
            <pc:docMk/>
            <pc:sldMk cId="1638449491" sldId="480"/>
            <ac:spMk id="61" creationId="{522EC8FF-A5CD-4F67-A328-74E436D2B93D}"/>
          </ac:spMkLst>
        </pc:spChg>
      </pc:sldChg>
      <pc:sldChg chg="modAnim">
        <pc:chgData name="Felix Frederik Zimmermann" userId="c7209071-0c56-46a9-bd26-87831111ad75" providerId="ADAL" clId="{1A9B9CCD-973E-481E-B9FC-D2F96C6D6600}" dt="2022-11-14T07:47:25.702" v="142"/>
        <pc:sldMkLst>
          <pc:docMk/>
          <pc:sldMk cId="256890922" sldId="481"/>
        </pc:sldMkLst>
      </pc:sldChg>
      <pc:sldChg chg="addSp delSp modSp add mod modAnim">
        <pc:chgData name="Felix Frederik Zimmermann" userId="c7209071-0c56-46a9-bd26-87831111ad75" providerId="ADAL" clId="{1A9B9CCD-973E-481E-B9FC-D2F96C6D6600}" dt="2022-11-14T07:49:22.191" v="242" actId="1076"/>
        <pc:sldMkLst>
          <pc:docMk/>
          <pc:sldMk cId="1683515809" sldId="482"/>
        </pc:sldMkLst>
        <pc:spChg chg="add mod">
          <ac:chgData name="Felix Frederik Zimmermann" userId="c7209071-0c56-46a9-bd26-87831111ad75" providerId="ADAL" clId="{1A9B9CCD-973E-481E-B9FC-D2F96C6D6600}" dt="2022-11-14T07:49:19.550" v="241" actId="1076"/>
          <ac:spMkLst>
            <pc:docMk/>
            <pc:sldMk cId="1683515809" sldId="482"/>
            <ac:spMk id="3" creationId="{4F61F195-BAF0-4651-BA4C-4380768F435B}"/>
          </ac:spMkLst>
        </pc:spChg>
        <pc:spChg chg="add mod">
          <ac:chgData name="Felix Frederik Zimmermann" userId="c7209071-0c56-46a9-bd26-87831111ad75" providerId="ADAL" clId="{1A9B9CCD-973E-481E-B9FC-D2F96C6D6600}" dt="2022-11-14T07:49:22.191" v="242" actId="1076"/>
          <ac:spMkLst>
            <pc:docMk/>
            <pc:sldMk cId="1683515809" sldId="482"/>
            <ac:spMk id="11" creationId="{6819DF25-6CFB-4486-BD2B-8C9324660CAC}"/>
          </ac:spMkLst>
        </pc:spChg>
        <pc:picChg chg="del">
          <ac:chgData name="Felix Frederik Zimmermann" userId="c7209071-0c56-46a9-bd26-87831111ad75" providerId="ADAL" clId="{1A9B9CCD-973E-481E-B9FC-D2F96C6D6600}" dt="2022-11-14T07:33:48.302" v="2" actId="478"/>
          <ac:picMkLst>
            <pc:docMk/>
            <pc:sldMk cId="1683515809" sldId="482"/>
            <ac:picMk id="9" creationId="{9ED5C624-49E7-4C05-BA8C-A4529E1D6CC7}"/>
          </ac:picMkLst>
        </pc:picChg>
        <pc:picChg chg="del">
          <ac:chgData name="Felix Frederik Zimmermann" userId="c7209071-0c56-46a9-bd26-87831111ad75" providerId="ADAL" clId="{1A9B9CCD-973E-481E-B9FC-D2F96C6D6600}" dt="2022-11-14T07:33:48.302" v="2" actId="478"/>
          <ac:picMkLst>
            <pc:docMk/>
            <pc:sldMk cId="1683515809" sldId="482"/>
            <ac:picMk id="3074" creationId="{DEAB818A-98CC-4599-B730-FF64B3E9A90D}"/>
          </ac:picMkLst>
        </pc:picChg>
      </pc:sldChg>
      <pc:sldChg chg="addSp delSp modSp new mod">
        <pc:chgData name="Felix Frederik Zimmermann" userId="c7209071-0c56-46a9-bd26-87831111ad75" providerId="ADAL" clId="{1A9B9CCD-973E-481E-B9FC-D2F96C6D6600}" dt="2022-11-14T09:47:22.157" v="547" actId="1076"/>
        <pc:sldMkLst>
          <pc:docMk/>
          <pc:sldMk cId="436886597" sldId="483"/>
        </pc:sldMkLst>
        <pc:spChg chg="add mod">
          <ac:chgData name="Felix Frederik Zimmermann" userId="c7209071-0c56-46a9-bd26-87831111ad75" providerId="ADAL" clId="{1A9B9CCD-973E-481E-B9FC-D2F96C6D6600}" dt="2022-11-14T09:47:22.157" v="547" actId="1076"/>
          <ac:spMkLst>
            <pc:docMk/>
            <pc:sldMk cId="436886597" sldId="483"/>
            <ac:spMk id="5" creationId="{31DC1317-D792-4CF8-B707-4AB9413B2569}"/>
          </ac:spMkLst>
        </pc:spChg>
        <pc:picChg chg="add del">
          <ac:chgData name="Felix Frederik Zimmermann" userId="c7209071-0c56-46a9-bd26-87831111ad75" providerId="ADAL" clId="{1A9B9CCD-973E-481E-B9FC-D2F96C6D6600}" dt="2022-11-14T07:58:38.687" v="310" actId="21"/>
          <ac:picMkLst>
            <pc:docMk/>
            <pc:sldMk cId="436886597" sldId="483"/>
            <ac:picMk id="2050" creationId="{4362C7C5-51D0-4B10-A799-B06CD17F8F8D}"/>
          </ac:picMkLst>
        </pc:picChg>
        <pc:picChg chg="add del mod">
          <ac:chgData name="Felix Frederik Zimmermann" userId="c7209071-0c56-46a9-bd26-87831111ad75" providerId="ADAL" clId="{1A9B9CCD-973E-481E-B9FC-D2F96C6D6600}" dt="2022-11-14T07:58:38.687" v="310" actId="21"/>
          <ac:picMkLst>
            <pc:docMk/>
            <pc:sldMk cId="436886597" sldId="483"/>
            <ac:picMk id="2052" creationId="{E7D82831-D53A-4C46-9D78-588937506EC4}"/>
          </ac:picMkLst>
        </pc:picChg>
        <pc:picChg chg="add mod">
          <ac:chgData name="Felix Frederik Zimmermann" userId="c7209071-0c56-46a9-bd26-87831111ad75" providerId="ADAL" clId="{1A9B9CCD-973E-481E-B9FC-D2F96C6D6600}" dt="2022-11-14T09:47:06.628" v="521" actId="1037"/>
          <ac:picMkLst>
            <pc:docMk/>
            <pc:sldMk cId="436886597" sldId="483"/>
            <ac:picMk id="2054" creationId="{382FC67A-239F-437D-8F74-E966EB356C73}"/>
          </ac:picMkLst>
        </pc:picChg>
        <pc:picChg chg="add mod">
          <ac:chgData name="Felix Frederik Zimmermann" userId="c7209071-0c56-46a9-bd26-87831111ad75" providerId="ADAL" clId="{1A9B9CCD-973E-481E-B9FC-D2F96C6D6600}" dt="2022-11-14T09:47:09.052" v="528" actId="1037"/>
          <ac:picMkLst>
            <pc:docMk/>
            <pc:sldMk cId="436886597" sldId="483"/>
            <ac:picMk id="2056" creationId="{C3070864-EAA4-44AF-9015-762D5DA45B80}"/>
          </ac:picMkLst>
        </pc:picChg>
        <pc:picChg chg="add mod">
          <ac:chgData name="Felix Frederik Zimmermann" userId="c7209071-0c56-46a9-bd26-87831111ad75" providerId="ADAL" clId="{1A9B9CCD-973E-481E-B9FC-D2F96C6D6600}" dt="2022-11-14T09:47:04.116" v="515" actId="1036"/>
          <ac:picMkLst>
            <pc:docMk/>
            <pc:sldMk cId="436886597" sldId="483"/>
            <ac:picMk id="2058" creationId="{0C3F4C3D-C634-4646-AB38-B7576BC1A390}"/>
          </ac:picMkLst>
        </pc:picChg>
      </pc:sldChg>
      <pc:sldChg chg="addSp delSp modSp add mod delAnim modAnim">
        <pc:chgData name="Felix Frederik Zimmermann" userId="c7209071-0c56-46a9-bd26-87831111ad75" providerId="ADAL" clId="{1A9B9CCD-973E-481E-B9FC-D2F96C6D6600}" dt="2022-11-14T09:04:07.759" v="429"/>
        <pc:sldMkLst>
          <pc:docMk/>
          <pc:sldMk cId="2664311590" sldId="484"/>
        </pc:sldMkLst>
        <pc:spChg chg="del mod">
          <ac:chgData name="Felix Frederik Zimmermann" userId="c7209071-0c56-46a9-bd26-87831111ad75" providerId="ADAL" clId="{1A9B9CCD-973E-481E-B9FC-D2F96C6D6600}" dt="2022-11-14T09:04:05.957" v="428" actId="21"/>
          <ac:spMkLst>
            <pc:docMk/>
            <pc:sldMk cId="2664311590" sldId="484"/>
            <ac:spMk id="5" creationId="{AFD59C11-C9E4-42BA-A86A-56C7EAD6C521}"/>
          </ac:spMkLst>
        </pc:spChg>
        <pc:spChg chg="add mod">
          <ac:chgData name="Felix Frederik Zimmermann" userId="c7209071-0c56-46a9-bd26-87831111ad75" providerId="ADAL" clId="{1A9B9CCD-973E-481E-B9FC-D2F96C6D6600}" dt="2022-11-14T09:04:07.759" v="429"/>
          <ac:spMkLst>
            <pc:docMk/>
            <pc:sldMk cId="2664311590" sldId="484"/>
            <ac:spMk id="17" creationId="{F8F01A6A-E7F4-4F65-86CC-960755D7805B}"/>
          </ac:spMkLst>
        </pc:spChg>
        <pc:picChg chg="del mod">
          <ac:chgData name="Felix Frederik Zimmermann" userId="c7209071-0c56-46a9-bd26-87831111ad75" providerId="ADAL" clId="{1A9B9CCD-973E-481E-B9FC-D2F96C6D6600}" dt="2022-11-14T09:00:59.783" v="398" actId="478"/>
          <ac:picMkLst>
            <pc:docMk/>
            <pc:sldMk cId="2664311590" sldId="484"/>
            <ac:picMk id="6" creationId="{87CEC5A2-6E8F-4CC4-9F45-F520E66953A1}"/>
          </ac:picMkLst>
        </pc:picChg>
        <pc:picChg chg="mod">
          <ac:chgData name="Felix Frederik Zimmermann" userId="c7209071-0c56-46a9-bd26-87831111ad75" providerId="ADAL" clId="{1A9B9CCD-973E-481E-B9FC-D2F96C6D6600}" dt="2022-11-14T09:02:51.721" v="418" actId="1036"/>
          <ac:picMkLst>
            <pc:docMk/>
            <pc:sldMk cId="2664311590" sldId="484"/>
            <ac:picMk id="10" creationId="{ED3D16D6-0CDC-442D-8A84-D81C8DA1BA4B}"/>
          </ac:picMkLst>
        </pc:picChg>
        <pc:picChg chg="del">
          <ac:chgData name="Felix Frederik Zimmermann" userId="c7209071-0c56-46a9-bd26-87831111ad75" providerId="ADAL" clId="{1A9B9CCD-973E-481E-B9FC-D2F96C6D6600}" dt="2022-11-14T08:59:45.457" v="373" actId="478"/>
          <ac:picMkLst>
            <pc:docMk/>
            <pc:sldMk cId="2664311590" sldId="484"/>
            <ac:picMk id="11" creationId="{773B6BB5-54B8-4FF1-A48C-29A2EF2A7BA2}"/>
          </ac:picMkLst>
        </pc:picChg>
        <pc:picChg chg="del mod">
          <ac:chgData name="Felix Frederik Zimmermann" userId="c7209071-0c56-46a9-bd26-87831111ad75" providerId="ADAL" clId="{1A9B9CCD-973E-481E-B9FC-D2F96C6D6600}" dt="2022-11-14T08:59:44.521" v="372" actId="478"/>
          <ac:picMkLst>
            <pc:docMk/>
            <pc:sldMk cId="2664311590" sldId="484"/>
            <ac:picMk id="16" creationId="{E0E5F042-F6E8-4741-A479-37A0C25A1FE1}"/>
          </ac:picMkLst>
        </pc:picChg>
      </pc:sldChg>
      <pc:sldChg chg="addSp delSp modSp add mod addAnim delAnim modAnim">
        <pc:chgData name="Felix Frederik Zimmermann" userId="c7209071-0c56-46a9-bd26-87831111ad75" providerId="ADAL" clId="{1A9B9CCD-973E-481E-B9FC-D2F96C6D6600}" dt="2022-11-14T09:04:10.471" v="431"/>
        <pc:sldMkLst>
          <pc:docMk/>
          <pc:sldMk cId="1142698871" sldId="485"/>
        </pc:sldMkLst>
        <pc:spChg chg="del">
          <ac:chgData name="Felix Frederik Zimmermann" userId="c7209071-0c56-46a9-bd26-87831111ad75" providerId="ADAL" clId="{1A9B9CCD-973E-481E-B9FC-D2F96C6D6600}" dt="2022-11-14T09:04:10.115" v="430" actId="478"/>
          <ac:spMkLst>
            <pc:docMk/>
            <pc:sldMk cId="1142698871" sldId="485"/>
            <ac:spMk id="5" creationId="{AFD59C11-C9E4-42BA-A86A-56C7EAD6C521}"/>
          </ac:spMkLst>
        </pc:spChg>
        <pc:spChg chg="add mod">
          <ac:chgData name="Felix Frederik Zimmermann" userId="c7209071-0c56-46a9-bd26-87831111ad75" providerId="ADAL" clId="{1A9B9CCD-973E-481E-B9FC-D2F96C6D6600}" dt="2022-11-14T09:04:10.471" v="431"/>
          <ac:spMkLst>
            <pc:docMk/>
            <pc:sldMk cId="1142698871" sldId="485"/>
            <ac:spMk id="16" creationId="{79675D96-2972-40DE-8AF2-25E1279CB9B2}"/>
          </ac:spMkLst>
        </pc:spChg>
        <pc:picChg chg="add del mod ord">
          <ac:chgData name="Felix Frederik Zimmermann" userId="c7209071-0c56-46a9-bd26-87831111ad75" providerId="ADAL" clId="{1A9B9CCD-973E-481E-B9FC-D2F96C6D6600}" dt="2022-11-14T09:00:50.943" v="395" actId="21"/>
          <ac:picMkLst>
            <pc:docMk/>
            <pc:sldMk cId="1142698871" sldId="485"/>
            <ac:picMk id="6" creationId="{87CEC5A2-6E8F-4CC4-9F45-F520E66953A1}"/>
          </ac:picMkLst>
        </pc:picChg>
        <pc:picChg chg="add del mod">
          <ac:chgData name="Felix Frederik Zimmermann" userId="c7209071-0c56-46a9-bd26-87831111ad75" providerId="ADAL" clId="{1A9B9CCD-973E-481E-B9FC-D2F96C6D6600}" dt="2022-11-14T09:00:52.256" v="396" actId="478"/>
          <ac:picMkLst>
            <pc:docMk/>
            <pc:sldMk cId="1142698871" sldId="485"/>
            <ac:picMk id="10" creationId="{ED3D16D6-0CDC-442D-8A84-D81C8DA1BA4B}"/>
          </ac:picMkLst>
        </pc:picChg>
        <pc:picChg chg="add mod ord">
          <ac:chgData name="Felix Frederik Zimmermann" userId="c7209071-0c56-46a9-bd26-87831111ad75" providerId="ADAL" clId="{1A9B9CCD-973E-481E-B9FC-D2F96C6D6600}" dt="2022-11-14T09:02:47.618" v="413" actId="1036"/>
          <ac:picMkLst>
            <pc:docMk/>
            <pc:sldMk cId="1142698871" sldId="485"/>
            <ac:picMk id="11" creationId="{B58C27BC-3927-42F3-92F3-BBEE0A5563E0}"/>
          </ac:picMkLst>
        </pc:picChg>
      </pc:sldChg>
      <pc:sldChg chg="new">
        <pc:chgData name="Felix Frederik Zimmermann" userId="c7209071-0c56-46a9-bd26-87831111ad75" providerId="ADAL" clId="{1A9B9CCD-973E-481E-B9FC-D2F96C6D6600}" dt="2022-11-14T11:52:27.009" v="548" actId="680"/>
        <pc:sldMkLst>
          <pc:docMk/>
          <pc:sldMk cId="3197370236" sldId="48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immer08\Downloads\Project_Overview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07461304"/>
        <c:axId val="607461632"/>
      </c:radarChart>
      <c:catAx>
        <c:axId val="60746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461632"/>
        <c:crosses val="autoZero"/>
        <c:auto val="1"/>
        <c:lblAlgn val="ctr"/>
        <c:lblOffset val="100"/>
        <c:noMultiLvlLbl val="0"/>
      </c:catAx>
      <c:valAx>
        <c:axId val="60746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7461304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0A1D-AB0D-4DC7-A906-F8CC6CF68B61}" type="datetimeFigureOut">
              <a:rPr lang="de-DE" smtClean="0"/>
              <a:pPr/>
              <a:t>28.03.2023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DB93-4CD4-4D02-9C92-AA62B06EC5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1FE86-69F7-453F-A2B2-C640B3969CBD}" type="datetimeFigureOut">
              <a:rPr lang="de-DE" smtClean="0"/>
              <a:pPr/>
              <a:t>28.03.2023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11F6-9D2B-487B-BA54-A818DD3AB5A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82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54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5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09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20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04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https://colab.research.google.com/gist/fzimmermann89/6331868b3a42bf504c10b63c7675b05b/mri_demo.ipynb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https://gist.github.com/fzimmermann89/6331868b3a42bf504c10b63c7675b05b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11F6-9D2B-487B-BA54-A818DD3AB5A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06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8805" y="1700984"/>
            <a:ext cx="11760001" cy="20160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5867" b="1"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44077" y="3858005"/>
            <a:ext cx="11760001" cy="108317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4800">
                <a:latin typeface="Arial" pitchFamily="34" charset="0"/>
                <a:cs typeface="Arial" pitchFamily="34" charset="0"/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Unterüberschrift</a:t>
            </a:r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285999" y="1196752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2" y="188640"/>
            <a:ext cx="6649241" cy="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erade Verbindung 7"/>
          <p:cNvCxnSpPr/>
          <p:nvPr userDrawn="1"/>
        </p:nvCxnSpPr>
        <p:spPr>
          <a:xfrm>
            <a:off x="285999" y="6421903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kacheln_PPoi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55" y="4368539"/>
            <a:ext cx="1917044" cy="19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links+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88000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001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links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15" name="Grafik 14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" y="216001"/>
            <a:ext cx="1584000" cy="574911"/>
          </a:xfrm>
          <a:prstGeom prst="rect">
            <a:avLst/>
          </a:prstGeom>
        </p:spPr>
      </p:pic>
      <p:grpSp>
        <p:nvGrpSpPr>
          <p:cNvPr id="13" name="Gruppieren 12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1" name="Grafik 20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rafik 21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links+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>
          <a:xfrm>
            <a:off x="168216" y="6627600"/>
            <a:ext cx="5280000" cy="230400"/>
          </a:xfrm>
        </p:spPr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>
          <a:xfrm>
            <a:off x="6729541" y="6627600"/>
            <a:ext cx="5280000" cy="230400"/>
          </a:xfrm>
        </p:spPr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" y="216001"/>
            <a:ext cx="1584000" cy="574911"/>
          </a:xfrm>
          <a:prstGeom prst="rect">
            <a:avLst/>
          </a:prstGeom>
        </p:spPr>
      </p:pic>
      <p:grpSp>
        <p:nvGrpSpPr>
          <p:cNvPr id="13" name="Gruppieren 12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0" name="Gerade Verbindung 19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2" name="Grafik 21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rafik 22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5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12003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5712003" y="6627600"/>
            <a:ext cx="768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folie+Log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5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12003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5712003" y="6627600"/>
            <a:ext cx="768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folie+Logo rechts+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5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12003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5712003" y="6627600"/>
            <a:ext cx="768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folie+Logo links+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" y="216001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0" name="Grafik 19" descr="Schriftzug 1.jpg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rafik 20" descr="Schriftzug 2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40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520000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nach Deckblatt B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ata:image/jpeg;base64,/9j/4AAQSkZJRgABAQAAAQABAAD/2wCEAAkGBxQTEhQUExQWFhUXFhkbFRgVFx8cHxwgHBcdICAgHx0eHCggICIlHCAeJDEjJSkrLi4uGB8zODMsNyguLisBCgoKDg0OFxAPFiwcHSU3My43NSstLCs2Nzc3NzI3NzE3NS0sLCwsNywvMzcsNDQxLDcsLissKzEsLC00NSwsLP/AABEIALsAyAMBIgACEQEDEQH/xAAcAAACAgMBAQAAAAAAAAAAAAAABQYHAgMEAQj/xABMEAACAQMBBAQIDAMGBQQDAQABAgMABBEhBRIxQQYTUWEHFCIycYGR0RYjM0JSU1RykpOhsWKywRUkQ3OComOU0uHwZHSDo5WztDT/xAAaAQEAAwADAAAAAAAAAAAAAAAAAgQFAQMG/8QALREBAAIBAgQDBgcAAAAAAAAAAAECEQMEBRIhURQxwQYycaGx4RMVI0GR0fD/2gAMAwEAAhEDEQA/ALxooooCiiigKKKKAorTd3SRIXkdURRlmYgAekmoBtrwrwjK2UTXTfWE7kQ/1kEt6FHrFBYtct/tGKFd6aVIx2uwX9zVFbU6abQuZDFLP1CsuUFqN3OvlDfOWyNOGONKl2ZFvb5Xff6UhLt7WyaC4r/wo7MiBPjIfH1Ss/6qMUvl8LVvruW12/f1ar/O4P6VWV5bh43j5MpA9Y99a9kT78MbHjugH0jQ0FiP4XDy2fMdecsY09Wde79aYbK8Ik1zH1kOzpGXeZctPGNVOCDz491VtUu8GYxaP/7ib+c0El+GlyPO2bKf8ueNv5itZW3hJtTvCWK5h3GKuZIWKqwxkM6byAjPbWU8wRWdvNVSzegDJ/SkvQaFls4mbR5d6Z/vSsXP70E52Rt+2uhm3nil+44J9nGmVV9tLo9bTkNJChccHA3XB7Q64YHvzSro1tTaAEklvMJ7dZCkMd2SWdU0LCYajLZxvK2QAc0FrUVGdh9NIZ3EMqvbXB4RTDG9/luPJkH3TntAqTUBRRRQFFFFAUUUUBRRRQFFFR/pj0wttnRdZO2WbPVxrq7nsA7O/gM0Du5uEjVnkYKijLMxwAO8mqv6U+F4AOuzouv3fOnbzB91fOcjjyHpqEbd2pdbTkEl4dyEHMdqhO6O9z84+kezhWaKAAAMAcAKDXd3T3pWa5mNxnVAdI1z9GPgPSda2ilcsfi7GRBmJtZVHzT9JR+49dMkcEAg5B1BFBx7Wtyybyeeh3k9I4j1jSui0uRIiuOBGdeXaD6K6dl2c93KYbSMSMvyjscRx/fbtPJRqcGrA6N+CS1iGbom6cktusN2JSeO7GDr6WJ9VBWMe0Y2bcjLSv8ARhUyH2IDXRsbYF95YWxuSpdmTKqmAdeDsCNc6V9C2lpHEu7GiovYihR7BW6goRejm0uP9nyYz9ZHn2b2P1ptsFrywtZOu2dcbqvLIzB4sBTrw385GuauWtdzCHRkbVWUq3oIwaCj+k/TN5bR41tJk8YURo+8hHl9ytnUZxwqQWfTWyz1ZZ4NwKAJ0KYHBddV5aa8qhk9o62EsJ1ltHZdO2B8gjsyoB9BqV9DrlTtOLIUx3do6nOoO4ysBjgdGP60DLpTfnqFjhYdZdN1ULA6eUPKcEcQiZb2DiRTaxtFhjSJBhEUKo7gMVo2z4P0SRbnZ4SKdN74ps9S+/jeG6Pk2OB5a9moOmNex9rCbfVkaKaMgTQvjeQnhw0Knkw0NB0bS2dFcIY5o1kQ67rDOvaOw99Rq26QXVhcPDb79/bxIHmiY5lgBOFVZDkuSMkIQTheNOOkO1GiVY4QGuZSVhU8Bji7fwIDk+ocTW7YOyVtohGCWYktI7cXdvOY+k+wYFBJujPSe2v4+stpQ4GN5eDKTyZeIpxVT9IeizmUXlg/UXi51GAsoPzXHDXtPr5ESToB0+S+3oZk6i8j0lhY8cfOTPEdo5Z5jBITSiiigKKKKAoopV0n29FY20lxMcKg0HNjyUd5NAo8IXTiLZkO83lzvkQxDix7T2KOZ9QqjbGVryQ3lzKJp279IxyULy/87yd0cst5cPfXXysnya8kTkB6v/Nayu9mhjvITHJ9JOf3hwb10HdRSw7QaLAnXT6xNV9Y4r+tMY3DAEHIOoIoMq5+jXRuW4u/Fbd9yIrvytjPUjPzeWW1wO4mtlxMEVnbgoJPqq3fBhsDxWzDuPj7jEsx5jI8lfQq4Hpz20D/AGFsaG0hWG3QJGvIcSeZJ4knmTTCiigKKKKAooooKh6QWe5tO9jPmzpHKP8AUpjb+UVHei9xuDZcp4w3QiY9zFoj+pHsqa+EuLc2hYy4+UiniY96lHUfzew1Xkw3bW/C6GG4aRQR2FZB+ufZRy+jqivTXo+ZAt1bj+9wA7mNOtTQtE3aGxoeRwe0GTwShlVhwYAj1jNZ0cKv6IQiVfHnKtLcqCN3hHH82Jc6+TzPEnNSOlFvb+LX1zbYxHJ/eYMcBvnEq+qTDf8AyHspsTQe1AfCZs6MtDLC7JtBSPF+q1d8HgQNcD6R0GudKd3G25LgtFYANjR7lhmJO5frG7gcDmeR79jbDjt95gTJM/yk0mrv6+Q7FGgoOrwadODfRtFcL1d5FpKhGN7Gm8o9PEcjjkRU3qm+muymhlTaFu3VuhBkPIEaCQjmMeS45qQfm62b0W24t5brKBut5siHijjiv9QeYIPOgb0UUUBVAeEvbX9o7R6hdba0JBxqHk5+zzfUe2rY8JHSLxHZ80ykCTG5F95tB7OPqqjdgWPUwquMMdW9J/8AMeqgY0UUUAaXS7MKnegbqm5jGUPpXl6RTGig4dng3Nxb2ksTKZZkD41VkB3mw3eoxg8M19LCqH6Ipnalj3NK3siI/r+tXxQFFFFAUUVw7U2vBbLvTzRxL2yMFz6MnX1UHdRUHu/CrYLkRtLPj6mJiPxEBf1rRs/woxzFxFY3jdXu7+FjGN7O6cGUHXB9lBl4XI8R2UnNLxBnudHTHrJFVz1IaTaceT5SIcemJhp7BUs8IXTK2nt44fjIZhdW7dXcRtG2FlGSN4YIHaDUchGb25x863jIxzwXHuoLh6GXPWWFo/0oI/5BTmov4L2zsmy/yFHsqUUEB8JdyttcWF0+d0NNC26pJPWRhl0AyTvR4A/ipSLCe+GboGC3PC2B8tx/xmHAcPIX1k8Kk3hKUiC3kU4aO9tSD96UIf0Y17Qa4IVRQqKFVRhVAwAOwCtlFFBi6gggjIIwQeYNQrovP/Zl+YiW6ljGjk8Cjndhk9Mb/FMfovGTwOJvUZ6c2SNEszg7kW8s2OJhkwsv4Rhx3xjtoLToqO9BNqvPagSnM0LGGY9rJ870Mu6w7QwNFBW/h1vDPdWdkGIVQ00m72nReXIBvx1D/FrhfNmV+6RMH2qf6Uw6SXZn21fOdRFuxL3Y0/cNWVAu8cmXz4M98bBv0OD+9ejbMQ0cmM/8RSv6kYphXjKDodfTQYxTK3msG+6Qf2rOuGXZELHO4Ae1fJPtFYDZrr8nO47nw4/XB/WglXQJM7Vte6O4PsCD+tXfVGeCuKX+1U61kbdtpcbgI4so1BNXnQFJOk/Sm2sUDTv5TZ3I11d8cd1eOBzPAVGOmvhQgtg0dsyTTjQnOUQntI1dv4F17cVVLxSXEjTXTF2fiG4ns3tcADkg0HeaB/tbwlX9+SLUCzt8439GkbXkeA9XbxNJdmbGe4nKQRtc3AAMsszkhO+SRs7udfJGpxXVHayzSxW8GBLM26pI0RQMs5HYo/UgU4nxPcQ7JsyYrAGTxh1Pl3BjwJCzcd0vhc8/K5AV06+vTRpOpecRCVazbycJ2JGesBvZriVQwCbPtiyK4BwGlIYccZ4aVHvB9tJYute7u7q26zq+qkSMOj7u9nf3kOcZGMEcWq/oYooIwqhIokGgGFVQP0Ar596KSLPaGJsZXKkc8HUH/v3VT4BxD81vq15eSK4x++fPz/hW4hqztaVvjMZ6/BYSdII2RluZLe9tvnTwr5mcj46Eksg/jGR24pHtDomtjL10Epjgk3d2XV0i1zuyLnyomPz11XvBqDeKsy76kpOhZSVOMkaEHtyP3qwPBHtouj2cx3t1Q8OeaMcMuD9E8u/uq/p35+bpiY6S095s523JOeat4zWe8f3CwfBpfpFbxbPk+LuYI9UJ0kXOkkbDR0PaOGdcVNqqHaexmtwNwSPbI2/F1Xy9m3NoPpxn50R5A4zwqT9HOnKkIl3JF5eBDdRn4mbuyfk5O2NvVnlNTdfhMH90T/3dp/8A0x15WrwsFxs/MeA4uLYqSMgEXCYJHZmk7bCmkJ6+8lYc1gUQqfZl/YwoGt5exxDelkSNe12Cj9TSVumVu2RAJbk/+njZh63wFHrIrqtejFoh3hAjNzeTy2PpZ8k03UYGBoBwAoI949fy/J20UA18q4k3m/BHp/uNeHo9PKCLq9kZWBDR26LCpB4gnymI9BFSOigjXgvuWiuOqc5MsLIx7ZbOTqmb0tG0Z9AWiuJG6jaWcY3by2kzj5t3E8Dj0GSOE+kUUFe7El357yU8ZJ2fPbvM5/rTmkHRNcK+uciM8c8VP60/oCiiig0X0jLG7IMsFJUYzk+ika7QuMDJIPMeLSVI6KBd0b2vexXBktg0kwiKlRZyPhSw1wNRqMZpztjaO1rtCk42huHzkhspIgR2EhSSP3zUe2tfyxLeGJ2QtHbx5Q4OGlYkZGuu7W83PU3AivInjRiVjlSeXBx2+Vg9/DFHLdYbCaHzLC8B7TaSk+3crt8XuPsd7/ykv/RXJG6i+NrOropHxLieQE+ny9c/pjvrzo5Mk08sEgliliJ3SlzLk4JBIy2hGh780OiQ9GY5rddo30kE0Rt7Pdg66JoyWcsWK7wGcbq59Irs8GdmFu3XlBaRIPS7sSfXu13QbVmutn7R2fM2/cRW5aJzxljIODgfOUjdPbkdtc3g2uw15cHT462t5F15KXB/mFef9opt4acdp+tfTK5tsfh379PX7NuwtrrtbaIhcBra3aZwhGkhQoiFuRAJZgO8Z4Cqs6GpgROOLtcI3fuLCwz+M1Z3RzYX9j3ySu4ME7zRFzwTfKtFv8AMkMpPDOOGarforD8VaE85Lsj1JbL/AENa3AJ0I09Lw3u5/wBll8Sj9DU5uzaV3Z51H0g34l94Nb+id71F5C4V2AmkjKxoXYrJGHwFXUneB4d9aHObidh2qv4V/wC9e9GYppL2AWzBZDO775XeEaqgTfxz+djvAqxGPGbjHl1+ser0G5zPAdhz+9n5Yt6YW58Ih9lv/wDkpv8AopBtiytpy58V2hE0gxI0VlKN/wC+pjKP6xnU4IpEvUy3s2MvaWaFryedy7yvqMBuAJOgAAHknlSe22oqxm4lskIuG3bG2UyZOG1YkHeK6he1jwxipMY3vYLiG36trzaAtUZWPjOzpcLuOGXyydBkDTOKattu++um/wDxMv8A1VHdsK9vLeW4aRI5dnGV4DJvqj6HdXJOinOOetXK3GghfR7at490iSNI8RSQuWsngCkY3fKYnOcnT+GpnRRQFFFFBCulqhbiV+B8VhkyO2C8Rv0Bor3wgtrIAdf7MuB6zPHivKCv9nypA0iSOq7oRQWIGd0uumePm10nbcPzWL/cUt+wrs29YiLaM6FAR1s+MgcTIJR/tlHsrYoxoNPRQLxtJj5kEp+8Ao/3HP6UGa5PCONR/G5J9gA/emNFAtFrcHzp1H3I/wCpNe/2SD58srdvl7o/2gUxooIxtKzCLKiaBp7NeZ4rOefoFT3pds0T2sqYyQCyeldR7vXUNvIt5gCfOv4F9SRE8O7f/WrJNBAdor43syG4U/HW4BBHHK4B/YH1Vq6QMXht9pwaSLjrQOfL98g9x7qY9C4+pnvLNh5IbfQHmraHT0Yrm6KDxa5n2fLqj5aLPMEaj1r+qmgkqXrnqL+0G9LGpIQnSRGxvxn2aHkRXBJeJYT297bhnsGZwCq6xCQjrIZAPNZHwVB5bw1xmk+xrk7MuGtpj8RId6KQ6Aenl6fUedSuaxdXeW2dUeQYlR134Zh2SJz04MCDrXTuNvTXpNNSMxKdLzXyWTcrHNCwO7JG6HsKsCPYRXz50dVLe069iSxBwCe06Ko7z2dtTFrx4Ebq4bq1wGO7aypNATgn5OUBox3KcCoX0E2aL0MJorqZYAgjS2eNFG9vZ32c51wMboJ0NUfZ7YW4XbWm0xfOOX5+f2V99pzuq1pnEZ6/Ds4pLplQog35m3mfd13c6knsxUq6Pq+zdlT3r4WadVSAH5q67uOeTktj+EVLtl9EhjEkUNtb8Wt4SXMmPr528pwPogAdvemLja+0EKj+4WRyW+bI/dyxoPQB/FWjp05MznMz1lo7zeTuZpGOWtIxWO0Fe1tlGGzsNlxDE12wknPYNDrpnT9oyKb7AhS52zM6D4iwiWCEHkQCvqOQ9e9FboXN5e7VfPUxKY4M8woJY+wD8fdXV4HLUizeZvOnmZycchp++T66mpkvhEQLtCfPztmSH9Dj9qmcXRjCgw3d3FlRp1vWLnA5Shj6gRUQ8IOP7SOdd6wlA9StVm2WOqjwc/Fpr/oGf1oEgs9oIfJuYJV7JoSp/Ej8e/Fe/wBrXifK2O93206t/tkCEe01IKKBB8LYF+WSeDvlhcL+MAqfUa7rDb1tN8lcQuexZFJ/DnP6UxDUvvtiW83ysET/AHkHuoI50oBa5lUcTBaRfn3wH7CiufYWy4xtERQpuI16mVBJG7Z25cnXP+LPHpn5lFBr8LtmYr4S/NdY5R/oJil/2vGx7lFI6s7wu7KWW0WU6CJsSEcRFLhJNeweS/f1YqqNnSMUAfz1yrj+JTg/qKDpoorF3ABJIAHEk4FBlWq4uEjXedgo7ScVxPfvJpbrvf8AEfIQejm3q0rZBs0ZDSEyv2twH3V4D96BfbTCSW1Izh76U4Ix5kMGNOPM1ZdV5s9M3VpnJzcXTa+hFB/249VWHQQ3pZm1uob1RlD8XMO7kfZn1gdtdfTDY/jMST25+Nj8qNl+cDrj3eznUgvrRJY2jkGVYYIqH7LvpNnSC2uTvW7fITdnce79vRQdeytoQbTgMU4AkXz14EEfOXspas15szyWU3NqPNYcVH649emnKmHSfo25cXVmd2cakDg/eOWf3rb0b6YpN8XPiGYaFW0DejPA9xoM26YWksMmJQpKMN19DkqdKTeCPpHbWaXZuJAm8YiowSWx1mcAccZHtqSbX6P2zRyMYU3grEEDGu6eykfgT2RBN4y8sSSNGYdwuM7ueszjPoHsoHlztK62zmK1VrayOkszjypO5RppjkPWeVbumN2llaxbMsVzNMNxVByQG0Z2727dOZ4CnnS3plb2Ee7lXmxiOFDr3bwHmr/4KRdHNmeKiXau1HxO4yFb/DB4KB9MjQDlw7aDT0zAsNmw7Ogy80/xagfOyfLbuyxAHpPYanWwNlrbW8UC8I0AJ7TzPrNQzoXYS31ydqXS7q43bSPsXXyte7OvMknhirDoKt8III2rAc+dZz//AK5anPRPakU9tF1ThikaK68CpCDRgdR/WoX4QkztSz55tpxj/RL76k9rsNJ7e1lRzFOLeILNHjexuDRhwde4/odaCTUVHIdvvARHfqsZOizpnqX9JPybdzadh44kdAVruJwiM7eailm9AGT+lbKjnTi4TqVgdt0TtiQ8xEg35W9SDAP0nUc6D3wX2xkuDK64MUGWzylu5DM4z/CgjHoZa9qUeDyxZLMSOu7Jcs08i/RMnmr/AKUCr6FFFBILy2WWN43GVdSrDtBGDXzpeWb2l08Emc53CTzZB5D/APyRYPpjYcjX0jVaeGXowJYTdLkbibk4UZJTOVfTUmNsn7rNQVjNtTJ3YV61+eD5K+luHqGteJs0vg3Db55INEHq5+vNdGzSNzAVUKkqyrwBHHHaOYPMEV1UHijGg0HdXtFFAqgnEMkEhZd6JrjfjaRUby5CVZd8hSCpHA8jTC5271r5Wa4h4DdSNJV9OU3uPbnGlcV/cFm6mPdL48piMiMHn6TyFabnZMSRqqIgYsqB3+aXYLvkjXTOdOygf2t7OoSVJluoS4Vgse665OM6H5p4jFOdsbLjuYmikGh4EcQe0VxdGHMiyTn/ABXGh4/FqIyW/jbdyRyOmvGnVBCujl7JZzCyuWyp+Qk5Hu/7cjpT3bvRqC6+UXD8nXRv+/rrk6ebME1qzAeXF5aEaEY46+j9hTHo3tE3FtFKeLL5XpGh/Wgi0/Ry9t43EF1vx7pysnYF5Zzyzwrg8F+zr2dbpLS4W3X4vrWIyxzv7oXs+d2casLaPyMv+W/8pqO+ATzb30w/tLQS3oz0FtbImQ5lm1Jml4jmSBwXtzx76jNjbnbd400m8LCBsRIdBI3bj9+4gdtSbwobRMGzpivF8Rg/fOvr3c+ym3RbZotrSCEfNjGfvHVuHeTQbNuXrwxZijDuWRI11CgsQATgaKvE9wqM7U2pcxMUe9VpdN5Ley3wgPAsTJhcnhvHWpvVdxpG9/1UgjmXxybeTzg5eBGV2GoPU7pTXzetXhvGg4ekchuryC43TDFbwP1sk+EBO62irkkknkO2p90WQrZ2wYFSIY8g8R5IpBtXY0NlOLyO3j6k4Fwixj4vGcSoMaYyd4DiNeVTGOQMAykEEAgjgQeBoMZoVdSrqGUjBDDIPqqNnZdxZ+VZnrYOdrIdVH/Bc8PutkcACKlFFAt2LtuG5B6tjvLpJG43XQ9jIdRUY6o7R2h1a6xEmI9nUxODOdPrJNyIdyv2Cuzp9FEsaygmO5J3IZUIVhoSxY/ORVBZgezTXFSPwW7BEMHXlSpmVBGrcUhQHqwexjku3e+OQoJvRRRQFYugIIIBBGCDwINZUUHz3016ONsu6yoJtpc7hA4AZO595ATgfOTvU51IwIBByCMg1fHSDYsV5A8EwyjjiOKnkynkQeBr532lYzbLufFbojq21ikAwpHaOwdoPmnuNAxpbf3rFuphwZD5zcox2nv7BRf3rFuphwZD5zcox2nv7BXTYWSxLurk51ZjxY9pNB7Y2axLurz1ZjxY9pNa9rLmIgglcr1gXiU3hvY793NdlcG174xr5OC5BIzyA4sRx7B3kigfdDbgPCxJzJ1jGXs3m8rI/hIIx780+pB0N2Q1vCd8brOQd3jugKAAe/tp/Qce2pQlvMx4CN8/hNJPBzEVsUzzZiPRmuLpXtNrphZWuGLfLONQo7MjT0+ypbYWixRpGgwqKAPVQebR+Rl/y3/lNR3wCebe+mH9pakW0fkZf8t/5TUd8Anm3vph/aWgb+G2JjYKRnCzqW9G6w19ZFT2CUMqsODKCMdhGRS/pNsgXdrLAdC6ndJ5MNVPtqP+DDb/AF1v4vLlbi28h1bjgaA69nA9mO+gmlV5siVF2gvi7F0M0ygjXKOvWSnhqqTAAPwzKRk40sMGq96Lz+J3XUyjgkdtvfR3Wcwtw82UMRkfPTHMUFgkZ0Oo5g1F7BvEJlt2P91mP92Y/wCG54xEnkeKf6h2CpTXLtPZ8dxE8UoyjjB7e4g8iDqDQdVFIOj+0HV2tLlszoMxvjHXR/TH8Q4MB6edJunm2HkdNnWq7802BKAcYU8FzyDaljyUHmRQatkwf2xtAnjaxDyuwx72QNeczLk/8OMDi2l0gYpL0P6OpY2ywqd5vOlfGN9zxPo5AcgAKd0BRRRQFFFFAUk6XdF4NoW7QTrpxRx5yN9JT/TnS2+6Ry3EjW+zQjMhImuZATDER80Yx1j8sA4XiewwiwuduXkkyw3UbxxuF66ErHG3aEYxPvkcyNB2mgiF10bu9lymGWF5omyyTwozZ+8BkjlodR3ismuiP8G4/wCXk/6anzdBdqSayXoB75p2P/1vEP09lbF8ExchprpWI/8ATqx9sjMaCrpukcSnBWTe+iUIP60vO2B4ykjxSmIbum4dd3eOBy87dP8Apq9rXwYwrjeurpu4GJB/shDD20wTwfWPzklk/wA2eVx7Gcj2Cgp2fp3plLWYjHFxuj266VGtqdJry4ITKxoeIhcE+s7xOfZX0pa9DLCPVLOBT29WvuptDZRp5kaL91QP2FB807Au7iJNy02dIc8W6uaRmI5ndjHs4CncUG3ZfMsio/ijCEfmyCvoKigodug+3ZgQzxxg5BBZRoRj5qtWewvBptiwDm1mtj1mN9WzjyQccVP0j2VetFBS8t50hhPxmz4ZVHExHU+gLJn/AG1Buk99dNOt0lhdWNyPOfdfdcY5qYhg6d4I48M19Q0UHzjYeFm5TAnt45D2xvut+Hysn0AVjt3ppb3bg7kkD9RMu9INN4brxEEHisi6d719CXOyoJPPhjb7yKf6Uiu/B3s2TjaRrnnHlD7UINAr2XtqCdFaOaJiyqSqyKSCRkjAOdDpTDFJL7wK7OfzTPH3LIGH/wBiMf1pa3gdlj//AM+0ZlxjAYEYx/luv7UGPhK2jFBbpIWxcq+9aburb4xnT6ONG5agcSKceCroa8Cte3mWvJxkhv8ADDHOO5jpns3VAxio1N4L77rllndL3cHkjxh4CpByCp3GIIOvHjWzY8O17jrBbXEkDQyFJY7m6SYoR2qLZTgjUHeOeVBctFQSOLbduhkea2utzUwrEUdwOIVgQA2OGQcnAqWbE2vFdQrNC28re1TzVhxDA6EGg76KKKDXcTqis7HCqCScZ0HcNarVul0O0ZWiku0srVTulHkEU9x3eVgxxnhp5Z7RVnVzXWz4pQRJGj547yg/uKCCwXMd8PFrV0t9mx5R3jIVp8aFIjnyYx85wMtnCkamprZyW8SLHG0SIgAVVZQAByAzSo9A9m/Ybb8pfdR8Atm/Ybb8pfdQO/H4vrE/GPfR4/F9Yn4x76SfALZv2G2/KX3UfALZv2G2/KX3UDvx+L6xPxj30ePxfWJ+Me+knwC2b9htvyl91HwC2b9htvyl91A78fi+sT8Y99Hj8X1ifjHvpJ8Atm/Ybb8pfdR8Atm/Ybb8pfdQO/H4vrE/GPfR4/F9Yn4x76SfALZv2G2/KX3UfALZv2G2/KX3UDvx+L6xPxj30ePxfWJ+Me+knwC2b9htvyl91HwC2b9htvyl91A78fi+sT8Y99Hj8X1ifjHvpJ8Atm/Ybb8pfdR8Atm/Ybb8pfdQO/H4vrE/GPfR4/F9Yn4x76SfALZv2G2/KX3UfALZv2G2/KX3UDvx+L6xPxj30ePxfWJ+Me+knwC2b9htvyl91HwC2b9htvyl91A78fi+sT8Y99RbpQOqkW/tWR5Y13Z4g4+Pi444/KJqVPew5jHd8Atm/Ybb8pfdR8Atm/Ybb8pfdQZR9ONnFFk8dtgGUMA0yBsH+EnOe7FQ/a3Sm1t7nxvZ8hmMhAu7eKN2Eo4CRCFwso9OGHHGM1PrPo7axDEdtCg/hjX3UxRABgAAd1Brs7kSIsi53WUEbwKnUcwdQe40VuooP//Z"/>
          <p:cNvSpPr>
            <a:spLocks noChangeAspect="1" noChangeArrowheads="1"/>
          </p:cNvSpPr>
          <p:nvPr/>
        </p:nvSpPr>
        <p:spPr bwMode="auto">
          <a:xfrm>
            <a:off x="207436" y="-144461"/>
            <a:ext cx="406400" cy="3048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200"/>
          </a:p>
        </p:txBody>
      </p:sp>
      <p:sp>
        <p:nvSpPr>
          <p:cNvPr id="57" name="Textfeld 56"/>
          <p:cNvSpPr txBox="1"/>
          <p:nvPr/>
        </p:nvSpPr>
        <p:spPr>
          <a:xfrm>
            <a:off x="4789058" y="164638"/>
            <a:ext cx="64784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33" b="1" dirty="0">
                <a:latin typeface="Arial" panose="020B0604020202020204" pitchFamily="34" charset="0"/>
                <a:cs typeface="Arial" panose="020B0604020202020204" pitchFamily="34" charset="0"/>
              </a:rPr>
              <a:t>Standort</a:t>
            </a:r>
            <a:r>
              <a:rPr lang="de-DE" sz="3733" b="1" baseline="0" dirty="0">
                <a:latin typeface="Arial" panose="020B0604020202020204" pitchFamily="34" charset="0"/>
                <a:cs typeface="Arial" panose="020B0604020202020204" pitchFamily="34" charset="0"/>
              </a:rPr>
              <a:t> Braunschweig</a:t>
            </a:r>
          </a:p>
        </p:txBody>
      </p:sp>
      <p:sp>
        <p:nvSpPr>
          <p:cNvPr id="40" name="Datumsplatzhalter 39"/>
          <p:cNvSpPr>
            <a:spLocks noGrp="1"/>
          </p:cNvSpPr>
          <p:nvPr userDrawn="1">
            <p:ph type="dt" sz="half" idx="10"/>
          </p:nvPr>
        </p:nvSpPr>
        <p:spPr>
          <a:xfrm>
            <a:off x="-48096" y="6621116"/>
            <a:ext cx="5280000" cy="230400"/>
          </a:xfrm>
        </p:spPr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42" name="Foliennummernplatzhalter 4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4" name="Fußzeilenplatzhalter 43"/>
          <p:cNvSpPr>
            <a:spLocks noGrp="1"/>
          </p:cNvSpPr>
          <p:nvPr userDrawn="1">
            <p:ph type="ftr" sz="quarter" idx="12"/>
          </p:nvPr>
        </p:nvSpPr>
        <p:spPr>
          <a:xfrm>
            <a:off x="6743784" y="6627600"/>
            <a:ext cx="5280000" cy="230400"/>
          </a:xfrm>
        </p:spPr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39" name="Grafik 38" descr="D0347_1859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000" y="-48000"/>
            <a:ext cx="4464000" cy="6954443"/>
          </a:xfrm>
          <a:prstGeom prst="rect">
            <a:avLst/>
          </a:prstGeom>
        </p:spPr>
      </p:pic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737919" y="934809"/>
            <a:ext cx="1831240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Mechanik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  <a:p>
            <a:r>
              <a:rPr lang="en-US" sz="2133" dirty="0">
                <a:latin typeface="Arial" pitchFamily="34" charset="0"/>
                <a:cs typeface="Arial" pitchFamily="34" charset="0"/>
              </a:rPr>
              <a:t>und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Akustik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9417051" y="2016673"/>
            <a:ext cx="2789765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Optik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5745513" y="1852610"/>
            <a:ext cx="2916128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pPr algn="l"/>
            <a:r>
              <a:rPr lang="en-US" sz="2133" dirty="0" err="1">
                <a:latin typeface="Arial" pitchFamily="34" charset="0"/>
                <a:cs typeface="Arial" pitchFamily="34" charset="0"/>
              </a:rPr>
              <a:t>Chemische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Physik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133" baseline="0" dirty="0">
                <a:latin typeface="Arial" pitchFamily="34" charset="0"/>
                <a:cs typeface="Arial" pitchFamily="34" charset="0"/>
              </a:rPr>
              <a:t>und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Explosionsschutz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9407995" y="2762260"/>
            <a:ext cx="2261029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Ionisierende</a:t>
            </a:r>
            <a:endParaRPr lang="en-US" sz="2133" dirty="0">
              <a:latin typeface="Arial" pitchFamily="34" charset="0"/>
              <a:cs typeface="Arial" pitchFamily="34" charset="0"/>
            </a:endParaRPr>
          </a:p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Strahlung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9407995" y="1114585"/>
            <a:ext cx="2789765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Elektrizität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5737047" y="2752324"/>
            <a:ext cx="2751168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Fertigungs-messtechnik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18"/>
          <p:cNvSpPr txBox="1">
            <a:spLocks noChangeArrowheads="1"/>
          </p:cNvSpPr>
          <p:nvPr userDrawn="1"/>
        </p:nvSpPr>
        <p:spPr bwMode="auto">
          <a:xfrm>
            <a:off x="9420695" y="4576392"/>
            <a:ext cx="2789765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Verwaltungs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dienste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 Box 18"/>
          <p:cNvSpPr txBox="1">
            <a:spLocks noChangeArrowheads="1"/>
          </p:cNvSpPr>
          <p:nvPr userDrawn="1"/>
        </p:nvSpPr>
        <p:spPr bwMode="auto">
          <a:xfrm>
            <a:off x="5745514" y="4581885"/>
            <a:ext cx="2916125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aseline="0" dirty="0" err="1">
                <a:latin typeface="Arial" pitchFamily="34" charset="0"/>
                <a:cs typeface="Arial" pitchFamily="34" charset="0"/>
              </a:rPr>
              <a:t>Querschnitts</a:t>
            </a:r>
            <a:r>
              <a:rPr lang="en-US" sz="2133" baseline="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baseline="0" dirty="0" err="1">
                <a:latin typeface="Arial" pitchFamily="34" charset="0"/>
                <a:cs typeface="Arial" pitchFamily="34" charset="0"/>
              </a:rPr>
              <a:t>dienste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uppieren 36"/>
          <p:cNvGrpSpPr/>
          <p:nvPr userDrawn="1"/>
        </p:nvGrpSpPr>
        <p:grpSpPr>
          <a:xfrm>
            <a:off x="4881432" y="6421901"/>
            <a:ext cx="7023080" cy="233107"/>
            <a:chOff x="3661074" y="4816426"/>
            <a:chExt cx="5267310" cy="174830"/>
          </a:xfrm>
        </p:grpSpPr>
        <p:cxnSp>
          <p:nvCxnSpPr>
            <p:cNvPr id="32" name="Gerade Verbindung 31"/>
            <p:cNvCxnSpPr/>
            <p:nvPr userDrawn="1"/>
          </p:nvCxnSpPr>
          <p:spPr>
            <a:xfrm>
              <a:off x="3672384" y="4816426"/>
              <a:ext cx="5256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 descr="Schriftzug 1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074" y="4847256"/>
              <a:ext cx="3701333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Text Box 18">
            <a:extLst>
              <a:ext uri="{FF2B5EF4-FFF2-40B4-BE49-F238E27FC236}">
                <a16:creationId xmlns:a16="http://schemas.microsoft.com/office/drawing/2014/main" id="{15A174CC-0B58-4C1B-9391-BF19510891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5513" y="3665255"/>
            <a:ext cx="2751168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Gesetzliche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und inter-</a:t>
            </a:r>
          </a:p>
          <a:p>
            <a:r>
              <a:rPr lang="en-US" sz="2133" dirty="0" err="1">
                <a:latin typeface="Arial" pitchFamily="34" charset="0"/>
                <a:cs typeface="Arial" pitchFamily="34" charset="0"/>
              </a:rPr>
              <a:t>nationale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Metrologie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0591800-300C-419E-AC5F-900FE4A572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7" y="879103"/>
            <a:ext cx="768000" cy="768000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679CE9B2-707E-46B5-B515-5FA2C2C673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89" y="886264"/>
            <a:ext cx="768000" cy="76800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89FB3E3C-B32D-43C4-A7A3-42087A0A0B1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7" y="1796904"/>
            <a:ext cx="768000" cy="76800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F24604E-A6CB-44F9-98B0-5EB223CFD2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89" y="2702321"/>
            <a:ext cx="768000" cy="76800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C1FB627B-E369-44CB-BA27-92BA1E249C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7" y="2696619"/>
            <a:ext cx="768000" cy="768000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C25D130-F481-412E-B19C-2BB6A209A37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89" y="1796819"/>
            <a:ext cx="768000" cy="768000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B6F1DB0A-6651-40B3-BE84-5C1A29B7EC4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89" y="4520687"/>
            <a:ext cx="768000" cy="76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333B26C0-50EE-43EC-A026-FF4855B1E39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7" y="4526180"/>
            <a:ext cx="768000" cy="76800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6E3723FD-3E4D-4B1D-B7C5-6E139CB3A8A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7" y="3609549"/>
            <a:ext cx="768000" cy="7680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2BD3A98-53E0-4727-ABA2-0610CFBACB70}"/>
              </a:ext>
            </a:extLst>
          </p:cNvPr>
          <p:cNvSpPr txBox="1"/>
          <p:nvPr userDrawn="1"/>
        </p:nvSpPr>
        <p:spPr>
          <a:xfrm>
            <a:off x="5675729" y="5506133"/>
            <a:ext cx="2496496" cy="596075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sz="2133" dirty="0"/>
              <a:t>QUEST</a:t>
            </a:r>
            <a:br>
              <a:rPr lang="de-DE" sz="2133" dirty="0"/>
            </a:br>
            <a:r>
              <a:rPr lang="de-DE" sz="2133" dirty="0"/>
              <a:t>Institut an der PTB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D655887-F63E-482E-9D53-8F1361A4B8E7}"/>
              </a:ext>
            </a:extLst>
          </p:cNvPr>
          <p:cNvSpPr txBox="1"/>
          <p:nvPr userDrawn="1"/>
        </p:nvSpPr>
        <p:spPr>
          <a:xfrm>
            <a:off x="9330536" y="5517076"/>
            <a:ext cx="3601443" cy="596075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sz="2133" dirty="0"/>
              <a:t>Fundamentale Physik</a:t>
            </a:r>
          </a:p>
          <a:p>
            <a:pPr algn="l"/>
            <a:r>
              <a:rPr lang="de-DE" sz="2133" dirty="0"/>
              <a:t>für Metrologie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B0143E1-D97E-4240-8606-485C1E2A649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35" y="5436171"/>
            <a:ext cx="768000" cy="736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5523DD46-991B-489F-89DB-E765C77A964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7" y="5436757"/>
            <a:ext cx="768000" cy="76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rechts+Überschri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40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1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2" name="Grafik 11" descr="PTB-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rechts+Linie+Überschri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40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1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PTB-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nks+Überschri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40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857714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" name="Grafik 9" descr="PTB-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nks+Linie+Überschri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39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857714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PTB-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Text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daten\dienstliches\2014\ppt\PPT_HG_Folie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4000"/>
            <a:ext cx="0" cy="0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43340" y="1296000"/>
            <a:ext cx="11707464" cy="504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55591" indent="0">
              <a:buFontTx/>
              <a:buNone/>
              <a:defRPr/>
            </a:lvl2pPr>
            <a:lvl3pPr marL="723882" indent="0">
              <a:buFontTx/>
              <a:buNone/>
              <a:defRPr/>
            </a:lvl3pPr>
            <a:lvl4pPr marL="1079473" indent="0">
              <a:buFontTx/>
              <a:buNone/>
              <a:defRPr baseline="0"/>
            </a:lvl4pPr>
            <a:lvl5pPr marL="1435064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3"/>
          </p:nvPr>
        </p:nvSpPr>
        <p:spPr>
          <a:xfrm>
            <a:off x="163485" y="6627600"/>
            <a:ext cx="5280000" cy="230400"/>
          </a:xfrm>
        </p:spPr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520000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0" name="Gerade Verbindung 19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2" name="Grafik 21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rafik 22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Aufzählung/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Aufzählung/InhalteoLinie+Log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8" name="Grafik 7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Aufzählung/Inhalte_Logo_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Aufzählung/Inhalte+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  <p:grpSp>
        <p:nvGrpSpPr>
          <p:cNvPr id="22" name="Gruppieren 21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3" name="Gerade Verbindung 22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5" name="Grafik 24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rafik 25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nks+Überschrift+Aufzählung/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1" name="Titel 6"/>
          <p:cNvSpPr>
            <a:spLocks noGrp="1"/>
          </p:cNvSpPr>
          <p:nvPr>
            <p:ph type="title"/>
          </p:nvPr>
        </p:nvSpPr>
        <p:spPr>
          <a:xfrm>
            <a:off x="1857714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8" name="Grafik 7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nach Deckblat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ata:image/jpeg;base64,/9j/4AAQSkZJRgABAQAAAQABAAD/2wCEAAkGBxQTEhQUExQWFhUXFhkbFRgVFx8cHxwgHBcdICAgHx0eHCggICIlHCAeJDEjJSkrLi4uGB8zODMsNyguLisBCgoKDg0OFxAPFiwcHSU3My43NSstLCs2Nzc3NzI3NzE3NS0sLCwsNywvMzcsNDQxLDcsLissKzEsLC00NSwsLP/AABEIALsAyAMBIgACEQEDEQH/xAAcAAACAgMBAQAAAAAAAAAAAAAABQYHAgMEAQj/xABMEAACAQMBBAQIDAMGBQQDAQABAgMABBEhBRIxQQYTUWEHFCIycYGR0RYjM0JSU1RykpOhsWKywRUkQ3OComOU0uHwZHSDo5WztDT/xAAaAQEAAwADAAAAAAAAAAAAAAAAAgQFAQMG/8QALREBAAIBAgQDBgcAAAAAAAAAAAECEQMEBRIhURQxwQYycaGx4RMVI0GR0fD/2gAMAwEAAhEDEQA/ALxooooCiiigKKKKAorTd3SRIXkdURRlmYgAekmoBtrwrwjK2UTXTfWE7kQ/1kEt6FHrFBYtct/tGKFd6aVIx2uwX9zVFbU6abQuZDFLP1CsuUFqN3OvlDfOWyNOGONKl2ZFvb5Xff6UhLt7WyaC4r/wo7MiBPjIfH1Ss/6qMUvl8LVvruW12/f1ar/O4P6VWV5bh43j5MpA9Y99a9kT78MbHjugH0jQ0FiP4XDy2fMdecsY09Wde79aYbK8Ik1zH1kOzpGXeZctPGNVOCDz491VtUu8GYxaP/7ib+c0El+GlyPO2bKf8ueNv5itZW3hJtTvCWK5h3GKuZIWKqwxkM6byAjPbWU8wRWdvNVSzegDJ/SkvQaFls4mbR5d6Z/vSsXP70E52Rt+2uhm3nil+44J9nGmVV9tLo9bTkNJChccHA3XB7Q64YHvzSro1tTaAEklvMJ7dZCkMd2SWdU0LCYajLZxvK2QAc0FrUVGdh9NIZ3EMqvbXB4RTDG9/luPJkH3TntAqTUBRRRQFFFFAUUUUBRRRQFFFR/pj0wttnRdZO2WbPVxrq7nsA7O/gM0Du5uEjVnkYKijLMxwAO8mqv6U+F4AOuzouv3fOnbzB91fOcjjyHpqEbd2pdbTkEl4dyEHMdqhO6O9z84+kezhWaKAAAMAcAKDXd3T3pWa5mNxnVAdI1z9GPgPSda2ilcsfi7GRBmJtZVHzT9JR+49dMkcEAg5B1BFBx7Wtyybyeeh3k9I4j1jSui0uRIiuOBGdeXaD6K6dl2c93KYbSMSMvyjscRx/fbtPJRqcGrA6N+CS1iGbom6cktusN2JSeO7GDr6WJ9VBWMe0Y2bcjLSv8ARhUyH2IDXRsbYF95YWxuSpdmTKqmAdeDsCNc6V9C2lpHEu7GiovYihR7BW6goRejm0uP9nyYz9ZHn2b2P1ptsFrywtZOu2dcbqvLIzB4sBTrw385GuauWtdzCHRkbVWUq3oIwaCj+k/TN5bR41tJk8YURo+8hHl9ytnUZxwqQWfTWyz1ZZ4NwKAJ0KYHBddV5aa8qhk9o62EsJ1ltHZdO2B8gjsyoB9BqV9DrlTtOLIUx3do6nOoO4ysBjgdGP60DLpTfnqFjhYdZdN1ULA6eUPKcEcQiZb2DiRTaxtFhjSJBhEUKo7gMVo2z4P0SRbnZ4SKdN74ps9S+/jeG6Pk2OB5a9moOmNex9rCbfVkaKaMgTQvjeQnhw0Knkw0NB0bS2dFcIY5o1kQ67rDOvaOw99Rq26QXVhcPDb79/bxIHmiY5lgBOFVZDkuSMkIQTheNOOkO1GiVY4QGuZSVhU8Bji7fwIDk+ocTW7YOyVtohGCWYktI7cXdvOY+k+wYFBJujPSe2v4+stpQ4GN5eDKTyZeIpxVT9IeizmUXlg/UXi51GAsoPzXHDXtPr5ESToB0+S+3oZk6i8j0lhY8cfOTPEdo5Z5jBITSiiigKKKKAoopV0n29FY20lxMcKg0HNjyUd5NAo8IXTiLZkO83lzvkQxDix7T2KOZ9QqjbGVryQ3lzKJp279IxyULy/87yd0cst5cPfXXysnya8kTkB6v/Nayu9mhjvITHJ9JOf3hwb10HdRSw7QaLAnXT6xNV9Y4r+tMY3DAEHIOoIoMq5+jXRuW4u/Fbd9yIrvytjPUjPzeWW1wO4mtlxMEVnbgoJPqq3fBhsDxWzDuPj7jEsx5jI8lfQq4Hpz20D/AGFsaG0hWG3QJGvIcSeZJ4knmTTCiigKKKKAooooKh6QWe5tO9jPmzpHKP8AUpjb+UVHei9xuDZcp4w3QiY9zFoj+pHsqa+EuLc2hYy4+UiniY96lHUfzew1Xkw3bW/C6GG4aRQR2FZB+ufZRy+jqivTXo+ZAt1bj+9wA7mNOtTQtE3aGxoeRwe0GTwShlVhwYAj1jNZ0cKv6IQiVfHnKtLcqCN3hHH82Jc6+TzPEnNSOlFvb+LX1zbYxHJ/eYMcBvnEq+qTDf8AyHspsTQe1AfCZs6MtDLC7JtBSPF+q1d8HgQNcD6R0GudKd3G25LgtFYANjR7lhmJO5frG7gcDmeR79jbDjt95gTJM/yk0mrv6+Q7FGgoOrwadODfRtFcL1d5FpKhGN7Gm8o9PEcjjkRU3qm+muymhlTaFu3VuhBkPIEaCQjmMeS45qQfm62b0W24t5brKBut5siHijjiv9QeYIPOgb0UUUBVAeEvbX9o7R6hdba0JBxqHk5+zzfUe2rY8JHSLxHZ80ykCTG5F95tB7OPqqjdgWPUwquMMdW9J/8AMeqgY0UUUAaXS7MKnegbqm5jGUPpXl6RTGig4dng3Nxb2ksTKZZkD41VkB3mw3eoxg8M19LCqH6Ipnalj3NK3siI/r+tXxQFFFFAUUVw7U2vBbLvTzRxL2yMFz6MnX1UHdRUHu/CrYLkRtLPj6mJiPxEBf1rRs/woxzFxFY3jdXu7+FjGN7O6cGUHXB9lBl4XI8R2UnNLxBnudHTHrJFVz1IaTaceT5SIcemJhp7BUs8IXTK2nt44fjIZhdW7dXcRtG2FlGSN4YIHaDUchGb25x863jIxzwXHuoLh6GXPWWFo/0oI/5BTmov4L2zsmy/yFHsqUUEB8JdyttcWF0+d0NNC26pJPWRhl0AyTvR4A/ipSLCe+GboGC3PC2B8tx/xmHAcPIX1k8Kk3hKUiC3kU4aO9tSD96UIf0Y17Qa4IVRQqKFVRhVAwAOwCtlFFBi6gggjIIwQeYNQrovP/Zl+YiW6ljGjk8Cjndhk9Mb/FMfovGTwOJvUZ6c2SNEszg7kW8s2OJhkwsv4Rhx3xjtoLToqO9BNqvPagSnM0LGGY9rJ870Mu6w7QwNFBW/h1vDPdWdkGIVQ00m72nReXIBvx1D/FrhfNmV+6RMH2qf6Uw6SXZn21fOdRFuxL3Y0/cNWVAu8cmXz4M98bBv0OD+9ejbMQ0cmM/8RSv6kYphXjKDodfTQYxTK3msG+6Qf2rOuGXZELHO4Ae1fJPtFYDZrr8nO47nw4/XB/WglXQJM7Vte6O4PsCD+tXfVGeCuKX+1U61kbdtpcbgI4so1BNXnQFJOk/Sm2sUDTv5TZ3I11d8cd1eOBzPAVGOmvhQgtg0dsyTTjQnOUQntI1dv4F17cVVLxSXEjTXTF2fiG4ns3tcADkg0HeaB/tbwlX9+SLUCzt8439GkbXkeA9XbxNJdmbGe4nKQRtc3AAMsszkhO+SRs7udfJGpxXVHayzSxW8GBLM26pI0RQMs5HYo/UgU4nxPcQ7JsyYrAGTxh1Pl3BjwJCzcd0vhc8/K5AV06+vTRpOpecRCVazbycJ2JGesBvZriVQwCbPtiyK4BwGlIYccZ4aVHvB9tJYute7u7q26zq+qkSMOj7u9nf3kOcZGMEcWq/oYooIwqhIokGgGFVQP0Ar596KSLPaGJsZXKkc8HUH/v3VT4BxD81vq15eSK4x++fPz/hW4hqztaVvjMZ6/BYSdII2RluZLe9tvnTwr5mcj46Eksg/jGR24pHtDomtjL10Epjgk3d2XV0i1zuyLnyomPz11XvBqDeKsy76kpOhZSVOMkaEHtyP3qwPBHtouj2cx3t1Q8OeaMcMuD9E8u/uq/p35+bpiY6S095s523JOeat4zWe8f3CwfBpfpFbxbPk+LuYI9UJ0kXOkkbDR0PaOGdcVNqqHaexmtwNwSPbI2/F1Xy9m3NoPpxn50R5A4zwqT9HOnKkIl3JF5eBDdRn4mbuyfk5O2NvVnlNTdfhMH90T/3dp/8A0x15WrwsFxs/MeA4uLYqSMgEXCYJHZmk7bCmkJ6+8lYc1gUQqfZl/YwoGt5exxDelkSNe12Cj9TSVumVu2RAJbk/+njZh63wFHrIrqtejFoh3hAjNzeTy2PpZ8k03UYGBoBwAoI949fy/J20UA18q4k3m/BHp/uNeHo9PKCLq9kZWBDR26LCpB4gnymI9BFSOigjXgvuWiuOqc5MsLIx7ZbOTqmb0tG0Z9AWiuJG6jaWcY3by2kzj5t3E8Dj0GSOE+kUUFe7El357yU8ZJ2fPbvM5/rTmkHRNcK+uciM8c8VP60/oCiiig0X0jLG7IMsFJUYzk+ika7QuMDJIPMeLSVI6KBd0b2vexXBktg0kwiKlRZyPhSw1wNRqMZpztjaO1rtCk42huHzkhspIgR2EhSSP3zUe2tfyxLeGJ2QtHbx5Q4OGlYkZGuu7W83PU3AivInjRiVjlSeXBx2+Vg9/DFHLdYbCaHzLC8B7TaSk+3crt8XuPsd7/ykv/RXJG6i+NrOropHxLieQE+ny9c/pjvrzo5Mk08sEgliliJ3SlzLk4JBIy2hGh780OiQ9GY5rddo30kE0Rt7Pdg66JoyWcsWK7wGcbq59Irs8GdmFu3XlBaRIPS7sSfXu13QbVmutn7R2fM2/cRW5aJzxljIODgfOUjdPbkdtc3g2uw15cHT462t5F15KXB/mFef9opt4acdp+tfTK5tsfh379PX7NuwtrrtbaIhcBra3aZwhGkhQoiFuRAJZgO8Z4Cqs6GpgROOLtcI3fuLCwz+M1Z3RzYX9j3ySu4ME7zRFzwTfKtFv8AMkMpPDOOGarforD8VaE85Lsj1JbL/AENa3AJ0I09Lw3u5/wBll8Sj9DU5uzaV3Z51H0g34l94Nb+id71F5C4V2AmkjKxoXYrJGHwFXUneB4d9aHObidh2qv4V/wC9e9GYppL2AWzBZDO775XeEaqgTfxz+djvAqxGPGbjHl1+ser0G5zPAdhz+9n5Yt6YW58Ih9lv/wDkpv8AopBtiytpy58V2hE0gxI0VlKN/wC+pjKP6xnU4IpEvUy3s2MvaWaFryedy7yvqMBuAJOgAAHknlSe22oqxm4lskIuG3bG2UyZOG1YkHeK6he1jwxipMY3vYLiG36trzaAtUZWPjOzpcLuOGXyydBkDTOKattu++um/wDxMv8A1VHdsK9vLeW4aRI5dnGV4DJvqj6HdXJOinOOetXK3GghfR7at490iSNI8RSQuWsngCkY3fKYnOcnT+GpnRRQFFFFBCulqhbiV+B8VhkyO2C8Rv0Bor3wgtrIAdf7MuB6zPHivKCv9nypA0iSOq7oRQWIGd0uumePm10nbcPzWL/cUt+wrs29YiLaM6FAR1s+MgcTIJR/tlHsrYoxoNPRQLxtJj5kEp+8Ao/3HP6UGa5PCONR/G5J9gA/emNFAtFrcHzp1H3I/wCpNe/2SD58srdvl7o/2gUxooIxtKzCLKiaBp7NeZ4rOefoFT3pds0T2sqYyQCyeldR7vXUNvIt5gCfOv4F9SRE8O7f/WrJNBAdor43syG4U/HW4BBHHK4B/YH1Vq6QMXht9pwaSLjrQOfL98g9x7qY9C4+pnvLNh5IbfQHmraHT0Yrm6KDxa5n2fLqj5aLPMEaj1r+qmgkqXrnqL+0G9LGpIQnSRGxvxn2aHkRXBJeJYT297bhnsGZwCq6xCQjrIZAPNZHwVB5bw1xmk+xrk7MuGtpj8RId6KQ6Aenl6fUedSuaxdXeW2dUeQYlR134Zh2SJz04MCDrXTuNvTXpNNSMxKdLzXyWTcrHNCwO7JG6HsKsCPYRXz50dVLe069iSxBwCe06Ko7z2dtTFrx4Ebq4bq1wGO7aypNATgn5OUBox3KcCoX0E2aL0MJorqZYAgjS2eNFG9vZ32c51wMboJ0NUfZ7YW4XbWm0xfOOX5+f2V99pzuq1pnEZ6/Ds4pLplQog35m3mfd13c6knsxUq6Pq+zdlT3r4WadVSAH5q67uOeTktj+EVLtl9EhjEkUNtb8Wt4SXMmPr528pwPogAdvemLja+0EKj+4WRyW+bI/dyxoPQB/FWjp05MznMz1lo7zeTuZpGOWtIxWO0Fe1tlGGzsNlxDE12wknPYNDrpnT9oyKb7AhS52zM6D4iwiWCEHkQCvqOQ9e9FboXN5e7VfPUxKY4M8woJY+wD8fdXV4HLUizeZvOnmZycchp++T66mpkvhEQLtCfPztmSH9Dj9qmcXRjCgw3d3FlRp1vWLnA5Shj6gRUQ8IOP7SOdd6wlA9StVm2WOqjwc/Fpr/oGf1oEgs9oIfJuYJV7JoSp/Ej8e/Fe/wBrXifK2O93206t/tkCEe01IKKBB8LYF+WSeDvlhcL+MAqfUa7rDb1tN8lcQuexZFJ/DnP6UxDUvvtiW83ysET/AHkHuoI50oBa5lUcTBaRfn3wH7CiufYWy4xtERQpuI16mVBJG7Z25cnXP+LPHpn5lFBr8LtmYr4S/NdY5R/oJil/2vGx7lFI6s7wu7KWW0WU6CJsSEcRFLhJNeweS/f1YqqNnSMUAfz1yrj+JTg/qKDpoorF3ABJIAHEk4FBlWq4uEjXedgo7ScVxPfvJpbrvf8AEfIQejm3q0rZBs0ZDSEyv2twH3V4D96BfbTCSW1Izh76U4Ix5kMGNOPM1ZdV5s9M3VpnJzcXTa+hFB/249VWHQQ3pZm1uob1RlD8XMO7kfZn1gdtdfTDY/jMST25+Nj8qNl+cDrj3eznUgvrRJY2jkGVYYIqH7LvpNnSC2uTvW7fITdnce79vRQdeytoQbTgMU4AkXz14EEfOXspas15szyWU3NqPNYcVH649emnKmHSfo25cXVmd2cakDg/eOWf3rb0b6YpN8XPiGYaFW0DejPA9xoM26YWksMmJQpKMN19DkqdKTeCPpHbWaXZuJAm8YiowSWx1mcAccZHtqSbX6P2zRyMYU3grEEDGu6eykfgT2RBN4y8sSSNGYdwuM7ueszjPoHsoHlztK62zmK1VrayOkszjypO5RppjkPWeVbumN2llaxbMsVzNMNxVByQG0Z2727dOZ4CnnS3plb2Ee7lXmxiOFDr3bwHmr/4KRdHNmeKiXau1HxO4yFb/DB4KB9MjQDlw7aDT0zAsNmw7Ogy80/xagfOyfLbuyxAHpPYanWwNlrbW8UC8I0AJ7TzPrNQzoXYS31ydqXS7q43bSPsXXyte7OvMknhirDoKt8III2rAc+dZz//AK5anPRPakU9tF1ThikaK68CpCDRgdR/WoX4QkztSz55tpxj/RL76k9rsNJ7e1lRzFOLeILNHjexuDRhwde4/odaCTUVHIdvvARHfqsZOizpnqX9JPybdzadh44kdAVruJwiM7eailm9AGT+lbKjnTi4TqVgdt0TtiQ8xEg35W9SDAP0nUc6D3wX2xkuDK64MUGWzylu5DM4z/CgjHoZa9qUeDyxZLMSOu7Jcs08i/RMnmr/AKUCr6FFFBILy2WWN43GVdSrDtBGDXzpeWb2l08Emc53CTzZB5D/APyRYPpjYcjX0jVaeGXowJYTdLkbibk4UZJTOVfTUmNsn7rNQVjNtTJ3YV61+eD5K+luHqGteJs0vg3Db55INEHq5+vNdGzSNzAVUKkqyrwBHHHaOYPMEV1UHijGg0HdXtFFAqgnEMkEhZd6JrjfjaRUby5CVZd8hSCpHA8jTC5271r5Wa4h4DdSNJV9OU3uPbnGlcV/cFm6mPdL48piMiMHn6TyFabnZMSRqqIgYsqB3+aXYLvkjXTOdOygf2t7OoSVJluoS4Vgse665OM6H5p4jFOdsbLjuYmikGh4EcQe0VxdGHMiyTn/ABXGh4/FqIyW/jbdyRyOmvGnVBCujl7JZzCyuWyp+Qk5Hu/7cjpT3bvRqC6+UXD8nXRv+/rrk6ebME1qzAeXF5aEaEY46+j9hTHo3tE3FtFKeLL5XpGh/Wgi0/Ry9t43EF1vx7pysnYF5Zzyzwrg8F+zr2dbpLS4W3X4vrWIyxzv7oXs+d2casLaPyMv+W/8pqO+ATzb30w/tLQS3oz0FtbImQ5lm1Jml4jmSBwXtzx76jNjbnbd400m8LCBsRIdBI3bj9+4gdtSbwobRMGzpivF8Rg/fOvr3c+ym3RbZotrSCEfNjGfvHVuHeTQbNuXrwxZijDuWRI11CgsQATgaKvE9wqM7U2pcxMUe9VpdN5Ley3wgPAsTJhcnhvHWpvVdxpG9/1UgjmXxybeTzg5eBGV2GoPU7pTXzetXhvGg4ekchuryC43TDFbwP1sk+EBO62irkkknkO2p90WQrZ2wYFSIY8g8R5IpBtXY0NlOLyO3j6k4Fwixj4vGcSoMaYyd4DiNeVTGOQMAykEEAgjgQeBoMZoVdSrqGUjBDDIPqqNnZdxZ+VZnrYOdrIdVH/Bc8PutkcACKlFFAt2LtuG5B6tjvLpJG43XQ9jIdRUY6o7R2h1a6xEmI9nUxODOdPrJNyIdyv2Cuzp9FEsaygmO5J3IZUIVhoSxY/ORVBZgezTXFSPwW7BEMHXlSpmVBGrcUhQHqwexjku3e+OQoJvRRRQFYugIIIBBGCDwINZUUHz3016ONsu6yoJtpc7hA4AZO595ATgfOTvU51IwIBByCMg1fHSDYsV5A8EwyjjiOKnkynkQeBr532lYzbLufFbojq21ikAwpHaOwdoPmnuNAxpbf3rFuphwZD5zcox2nv7BRf3rFuphwZD5zcox2nv7BXTYWSxLurk51ZjxY9pNB7Y2axLurz1ZjxY9pNa9rLmIgglcr1gXiU3hvY793NdlcG174xr5OC5BIzyA4sRx7B3kigfdDbgPCxJzJ1jGXs3m8rI/hIIx780+pB0N2Q1vCd8brOQd3jugKAAe/tp/Qce2pQlvMx4CN8/hNJPBzEVsUzzZiPRmuLpXtNrphZWuGLfLONQo7MjT0+ypbYWixRpGgwqKAPVQebR+Rl/y3/lNR3wCebe+mH9pakW0fkZf8t/5TUd8Anm3vph/aWgb+G2JjYKRnCzqW9G6w19ZFT2CUMqsODKCMdhGRS/pNsgXdrLAdC6ndJ5MNVPtqP+DDb/AF1v4vLlbi28h1bjgaA69nA9mO+gmlV5siVF2gvi7F0M0ygjXKOvWSnhqqTAAPwzKRk40sMGq96Lz+J3XUyjgkdtvfR3Wcwtw82UMRkfPTHMUFgkZ0Oo5g1F7BvEJlt2P91mP92Y/wCG54xEnkeKf6h2CpTXLtPZ8dxE8UoyjjB7e4g8iDqDQdVFIOj+0HV2tLlszoMxvjHXR/TH8Q4MB6edJunm2HkdNnWq7802BKAcYU8FzyDaljyUHmRQatkwf2xtAnjaxDyuwx72QNeczLk/8OMDi2l0gYpL0P6OpY2ywqd5vOlfGN9zxPo5AcgAKd0BRRRQFFFFAUk6XdF4NoW7QTrpxRx5yN9JT/TnS2+6Ry3EjW+zQjMhImuZATDER80Yx1j8sA4XiewwiwuduXkkyw3UbxxuF66ErHG3aEYxPvkcyNB2mgiF10bu9lymGWF5omyyTwozZ+8BkjlodR3ismuiP8G4/wCXk/6anzdBdqSayXoB75p2P/1vEP09lbF8ExchprpWI/8ATqx9sjMaCrpukcSnBWTe+iUIP60vO2B4ykjxSmIbum4dd3eOBy87dP8Apq9rXwYwrjeurpu4GJB/shDD20wTwfWPzklk/wA2eVx7Gcj2Cgp2fp3plLWYjHFxuj266VGtqdJry4ITKxoeIhcE+s7xOfZX0pa9DLCPVLOBT29WvuptDZRp5kaL91QP2FB807Au7iJNy02dIc8W6uaRmI5ndjHs4CncUG3ZfMsio/ijCEfmyCvoKigodug+3ZgQzxxg5BBZRoRj5qtWewvBptiwDm1mtj1mN9WzjyQccVP0j2VetFBS8t50hhPxmz4ZVHExHU+gLJn/AG1Buk99dNOt0lhdWNyPOfdfdcY5qYhg6d4I48M19Q0UHzjYeFm5TAnt45D2xvut+Hysn0AVjt3ppb3bg7kkD9RMu9INN4brxEEHisi6d719CXOyoJPPhjb7yKf6Uiu/B3s2TjaRrnnHlD7UINAr2XtqCdFaOaJiyqSqyKSCRkjAOdDpTDFJL7wK7OfzTPH3LIGH/wBiMf1pa3gdlj//AM+0ZlxjAYEYx/luv7UGPhK2jFBbpIWxcq+9aburb4xnT6ONG5agcSKceCroa8Cte3mWvJxkhv8ADDHOO5jpns3VAxio1N4L77rllndL3cHkjxh4CpByCp3GIIOvHjWzY8O17jrBbXEkDQyFJY7m6SYoR2qLZTgjUHeOeVBctFQSOLbduhkea2utzUwrEUdwOIVgQA2OGQcnAqWbE2vFdQrNC28re1TzVhxDA6EGg76KKKDXcTqis7HCqCScZ0HcNarVul0O0ZWiku0srVTulHkEU9x3eVgxxnhp5Z7RVnVzXWz4pQRJGj547yg/uKCCwXMd8PFrV0t9mx5R3jIVp8aFIjnyYx85wMtnCkamprZyW8SLHG0SIgAVVZQAByAzSo9A9m/Ybb8pfdR8Atm/Ybb8pfdQO/H4vrE/GPfR4/F9Yn4x76SfALZv2G2/KX3UfALZv2G2/KX3UDvx+L6xPxj30ePxfWJ+Me+knwC2b9htvyl91HwC2b9htvyl91A78fi+sT8Y99Hj8X1ifjHvpJ8Atm/Ybb8pfdR8Atm/Ybb8pfdQO/H4vrE/GPfR4/F9Yn4x76SfALZv2G2/KX3UfALZv2G2/KX3UDvx+L6xPxj30ePxfWJ+Me+knwC2b9htvyl91HwC2b9htvyl91A78fi+sT8Y99Hj8X1ifjHvpJ8Atm/Ybb8pfdR8Atm/Ybb8pfdQO/H4vrE/GPfR4/F9Yn4x76SfALZv2G2/KX3UfALZv2G2/KX3UDvx+L6xPxj30ePxfWJ+Me+knwC2b9htvyl91HwC2b9htvyl91A78fi+sT8Y99RbpQOqkW/tWR5Y13Z4g4+Pi444/KJqVPew5jHd8Atm/Ybb8pfdR8Atm/Ybb8pfdQZR9ONnFFk8dtgGUMA0yBsH+EnOe7FQ/a3Sm1t7nxvZ8hmMhAu7eKN2Eo4CRCFwso9OGHHGM1PrPo7axDEdtCg/hjX3UxRABgAAd1Brs7kSIsi53WUEbwKnUcwdQe40VuooP//Z"/>
          <p:cNvSpPr>
            <a:spLocks noChangeAspect="1" noChangeArrowheads="1"/>
          </p:cNvSpPr>
          <p:nvPr/>
        </p:nvSpPr>
        <p:spPr bwMode="auto">
          <a:xfrm>
            <a:off x="207436" y="-144461"/>
            <a:ext cx="406400" cy="3048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 sz="3200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724657" y="1265290"/>
            <a:ext cx="3318691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pPr algn="l"/>
            <a:r>
              <a:rPr lang="en-US" sz="2133" dirty="0" err="1">
                <a:latin typeface="Arial" pitchFamily="34" charset="0"/>
                <a:cs typeface="Arial" pitchFamily="34" charset="0"/>
              </a:rPr>
              <a:t>Temperatur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und  </a:t>
            </a:r>
          </a:p>
          <a:p>
            <a:pPr algn="l"/>
            <a:r>
              <a:rPr lang="en-US" sz="2133" dirty="0" err="1">
                <a:latin typeface="Arial" pitchFamily="34" charset="0"/>
                <a:cs typeface="Arial" pitchFamily="34" charset="0"/>
              </a:rPr>
              <a:t>Synchrotronstrahlung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724657" y="2236567"/>
            <a:ext cx="4518968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8000" tIns="0" rIns="24000" bIns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33" dirty="0" err="1">
                <a:latin typeface="Arial" pitchFamily="34" charset="0"/>
                <a:cs typeface="Arial" pitchFamily="34" charset="0"/>
              </a:rPr>
              <a:t>Medizinphysik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und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metrologische</a:t>
            </a:r>
            <a:r>
              <a:rPr lang="en-US" sz="213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33" dirty="0" err="1">
                <a:latin typeface="Arial" pitchFamily="34" charset="0"/>
                <a:cs typeface="Arial" pitchFamily="34" charset="0"/>
              </a:rPr>
              <a:t>Informationstechnik</a:t>
            </a:r>
            <a:endParaRPr lang="en-US" sz="213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feld 65"/>
          <p:cNvSpPr txBox="1"/>
          <p:nvPr userDrawn="1"/>
        </p:nvSpPr>
        <p:spPr>
          <a:xfrm>
            <a:off x="4748835" y="355327"/>
            <a:ext cx="64784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33" b="1" dirty="0">
                <a:latin typeface="Arial" panose="020B0604020202020204" pitchFamily="34" charset="0"/>
                <a:cs typeface="Arial" panose="020B0604020202020204" pitchFamily="34" charset="0"/>
              </a:rPr>
              <a:t>Standort</a:t>
            </a:r>
            <a:r>
              <a:rPr lang="de-DE" sz="3733" b="1" baseline="0" dirty="0">
                <a:latin typeface="Arial" panose="020B0604020202020204" pitchFamily="34" charset="0"/>
                <a:cs typeface="Arial" panose="020B0604020202020204" pitchFamily="34" charset="0"/>
              </a:rPr>
              <a:t> Berlin</a:t>
            </a:r>
          </a:p>
        </p:txBody>
      </p:sp>
      <p:pic>
        <p:nvPicPr>
          <p:cNvPr id="24" name="Grafik 23" descr="D0799_031.tif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732" y="3621320"/>
            <a:ext cx="7008000" cy="2688000"/>
          </a:xfrm>
          <a:prstGeom prst="rect">
            <a:avLst/>
          </a:prstGeom>
        </p:spPr>
      </p:pic>
      <p:sp>
        <p:nvSpPr>
          <p:cNvPr id="22" name="Datumsplatzhalter 21"/>
          <p:cNvSpPr>
            <a:spLocks noGrp="1"/>
          </p:cNvSpPr>
          <p:nvPr userDrawn="1">
            <p:ph type="dt" sz="half" idx="10"/>
          </p:nvPr>
        </p:nvSpPr>
        <p:spPr>
          <a:xfrm>
            <a:off x="-48683" y="6654984"/>
            <a:ext cx="5280000" cy="230400"/>
          </a:xfrm>
        </p:spPr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 userDrawn="1">
            <p:ph type="sldNum" sz="quarter" idx="11"/>
          </p:nvPr>
        </p:nvSpPr>
        <p:spPr>
          <a:xfrm>
            <a:off x="5712003" y="6641613"/>
            <a:ext cx="768000" cy="230400"/>
          </a:xfrm>
        </p:spPr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 userDrawn="1">
            <p:ph type="ftr" sz="quarter" idx="12"/>
          </p:nvPr>
        </p:nvSpPr>
        <p:spPr>
          <a:xfrm>
            <a:off x="6742581" y="6627600"/>
            <a:ext cx="5280000" cy="230400"/>
          </a:xfrm>
        </p:spPr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4881432" y="6421901"/>
            <a:ext cx="7023080" cy="233107"/>
            <a:chOff x="3661074" y="4816426"/>
            <a:chExt cx="5267310" cy="174830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3672384" y="4816426"/>
              <a:ext cx="5256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 descr="Schriftzug 1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074" y="4847256"/>
              <a:ext cx="3701333" cy="14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BCB88230-0ADD-4F2E-B3AB-48EC734B01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28" y="2180861"/>
            <a:ext cx="768000" cy="768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D170502-F9D5-4E8E-90C0-880E9A067E9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28" y="1209584"/>
            <a:ext cx="768000" cy="768000"/>
          </a:xfrm>
          <a:prstGeom prst="rect">
            <a:avLst/>
          </a:prstGeom>
        </p:spPr>
      </p:pic>
      <p:pic>
        <p:nvPicPr>
          <p:cNvPr id="29" name="Grafik 28" descr="D0347_672_entzerrt.jpg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000" y="-27384"/>
            <a:ext cx="4512000" cy="691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nks+Überschrift+Aufzählung/Inhalte_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1" name="Titel 6"/>
          <p:cNvSpPr>
            <a:spLocks noGrp="1"/>
          </p:cNvSpPr>
          <p:nvPr>
            <p:ph type="title"/>
          </p:nvPr>
        </p:nvSpPr>
        <p:spPr>
          <a:xfrm>
            <a:off x="1857714" y="218868"/>
            <a:ext cx="10187636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nks+Überschrift+Aufzählung/Inhalte+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144000" y="1296000"/>
            <a:ext cx="11707464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>
          <a:xfrm>
            <a:off x="6742581" y="6627600"/>
            <a:ext cx="5280000" cy="230400"/>
          </a:xfrm>
        </p:spPr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1" name="Titel 6"/>
          <p:cNvSpPr>
            <a:spLocks noGrp="1"/>
          </p:cNvSpPr>
          <p:nvPr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194"/>
            <a:ext cx="1584000" cy="574911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3" name="Gerade Verbindung 22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5" name="Grafik 24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rafik 25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6"/>
          <p:cNvSpPr>
            <a:spLocks noGrp="1"/>
          </p:cNvSpPr>
          <p:nvPr>
            <p:ph sz="quarter" idx="13"/>
          </p:nvPr>
        </p:nvSpPr>
        <p:spPr>
          <a:xfrm>
            <a:off x="144000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6"/>
          <p:cNvSpPr>
            <a:spLocks noGrp="1"/>
          </p:cNvSpPr>
          <p:nvPr>
            <p:ph sz="quarter" idx="14"/>
          </p:nvPr>
        </p:nvSpPr>
        <p:spPr>
          <a:xfrm>
            <a:off x="6138743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Gegenüberstellung+Logo rechts +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6"/>
          <p:cNvSpPr>
            <a:spLocks noGrp="1"/>
          </p:cNvSpPr>
          <p:nvPr>
            <p:ph sz="quarter" idx="13"/>
          </p:nvPr>
        </p:nvSpPr>
        <p:spPr>
          <a:xfrm>
            <a:off x="144000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6"/>
          <p:cNvSpPr>
            <a:spLocks noGrp="1"/>
          </p:cNvSpPr>
          <p:nvPr>
            <p:ph sz="quarter" idx="14"/>
          </p:nvPr>
        </p:nvSpPr>
        <p:spPr>
          <a:xfrm>
            <a:off x="6138743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21" name="Grafik 20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  <p:grpSp>
        <p:nvGrpSpPr>
          <p:cNvPr id="22" name="Gruppieren 21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3" name="Gerade Verbindung 22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5" name="Grafik 24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rafik 25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Gegenüberstellung+Logo links + 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6"/>
          <p:cNvSpPr>
            <a:spLocks noGrp="1"/>
          </p:cNvSpPr>
          <p:nvPr>
            <p:ph sz="quarter" idx="13"/>
          </p:nvPr>
        </p:nvSpPr>
        <p:spPr>
          <a:xfrm>
            <a:off x="144000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6"/>
          <p:cNvSpPr>
            <a:spLocks noGrp="1"/>
          </p:cNvSpPr>
          <p:nvPr>
            <p:ph sz="quarter" idx="14"/>
          </p:nvPr>
        </p:nvSpPr>
        <p:spPr>
          <a:xfrm>
            <a:off x="6138743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21" name="Grafik 20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7" y="216194"/>
            <a:ext cx="1584000" cy="574911"/>
          </a:xfrm>
          <a:prstGeom prst="rect">
            <a:avLst/>
          </a:prstGeom>
        </p:spPr>
      </p:pic>
      <p:grpSp>
        <p:nvGrpSpPr>
          <p:cNvPr id="22" name="Gruppieren 21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3" name="Gerade Verbindung 22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5" name="Grafik 24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rafik 25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Gegenüberstellung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6"/>
          <p:cNvSpPr>
            <a:spLocks noGrp="1"/>
          </p:cNvSpPr>
          <p:nvPr>
            <p:ph sz="quarter" idx="13"/>
          </p:nvPr>
        </p:nvSpPr>
        <p:spPr>
          <a:xfrm>
            <a:off x="144000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6"/>
          <p:cNvSpPr>
            <a:spLocks noGrp="1"/>
          </p:cNvSpPr>
          <p:nvPr>
            <p:ph sz="quarter" idx="14"/>
          </p:nvPr>
        </p:nvSpPr>
        <p:spPr>
          <a:xfrm>
            <a:off x="6138743" y="1296000"/>
            <a:ext cx="5712003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43340" y="218868"/>
            <a:ext cx="11707464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1" name="Grafik 20" descr="Schriftzug 1.jpg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rafik 21" descr="Schriftzug 2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Impresum_1.jp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" y="2442740"/>
            <a:ext cx="2641600" cy="4035552"/>
          </a:xfrm>
          <a:prstGeom prst="rect">
            <a:avLst/>
          </a:prstGeom>
        </p:spPr>
      </p:pic>
      <p:sp>
        <p:nvSpPr>
          <p:cNvPr id="3" name="Datumsplatzhalter 8">
            <a:extLst>
              <a:ext uri="{FF2B5EF4-FFF2-40B4-BE49-F238E27FC236}">
                <a16:creationId xmlns:a16="http://schemas.microsoft.com/office/drawing/2014/main" id="{BE04EA33-76AB-4A0D-93D0-E2A066F1FF4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50445" y="6627600"/>
            <a:ext cx="5280000" cy="230400"/>
          </a:xfrm>
        </p:spPr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4" name="Foliennummernplatzhalter 9">
            <a:extLst>
              <a:ext uri="{FF2B5EF4-FFF2-40B4-BE49-F238E27FC236}">
                <a16:creationId xmlns:a16="http://schemas.microsoft.com/office/drawing/2014/main" id="{7A8018A0-4DFE-4C23-AE22-3EB75CC1E2C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712003" y="6627600"/>
            <a:ext cx="768000" cy="230400"/>
          </a:xfrm>
        </p:spPr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12">
            <a:extLst>
              <a:ext uri="{FF2B5EF4-FFF2-40B4-BE49-F238E27FC236}">
                <a16:creationId xmlns:a16="http://schemas.microsoft.com/office/drawing/2014/main" id="{488DC2D6-277D-4C64-A3DF-50A5109758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742581" y="6627600"/>
            <a:ext cx="5280000" cy="230400"/>
          </a:xfrm>
        </p:spPr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arbeitungshin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55202" y="188640"/>
            <a:ext cx="1112640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33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Bearbeitungshinweise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55206" y="1196753"/>
            <a:ext cx="11597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Kopf- und Fußzeile</a:t>
            </a:r>
            <a:r>
              <a:rPr lang="de-DE" sz="1600" b="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(ist im Folienmaster hinterlegt):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Aktivieren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Kopf- und Fußzeile in der Bearbeitungsansicht: </a:t>
            </a:r>
            <a:b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Registerkarte „Einfügen“ aufrufen/Kopf-Fußzeile-Feld öffnen/ Felder „Datum“, „Foliennummer“ und „Fußzeile“ anhaken/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 Daten in die Felder des Fensters eingeben/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Entscheiden, ob diese Daten für alle oder eine Folie übernommen werden sollen.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Deaktivieren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der Bearbeitungsansicht: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Registerkarte „Einfügen“ aufrufen/Kopf-Fußzeile-Feld öffnen/die Häkchen entfernen, für alle Folien oder für die aktuell bearbeitete  übernehmen.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355204" y="836722"/>
            <a:ext cx="114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nach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Möglichkeit </a:t>
            </a:r>
            <a:r>
              <a:rPr lang="de-D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 den Folienmaster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verändern.</a:t>
            </a:r>
          </a:p>
          <a:p>
            <a:endParaRPr lang="de-DE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55206" y="4173076"/>
            <a:ext cx="11597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Falls Sie für Ihren Vortrag Fotos z. B. Ihres Arbeitsbereiches)benötigen, wenden Sie sich bitte an die Bildstelle (Z.169). </a:t>
            </a:r>
          </a:p>
          <a:p>
            <a:endParaRPr lang="de-DE" sz="1600" baseline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Verwendung</a:t>
            </a:r>
            <a:r>
              <a:rPr lang="de-DE" sz="1600" b="1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Layout-Angebote „Standort Braunschweig“ und „Standort Berlin“ ist optional, ebenfalls die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Verwendung der Schlussfolie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diese sollte nicht für Präsentationen in größeren Räumen eingesetzt werden.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baseline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verzichten Sie am Schluss des Vortrags auf den nicht mehr zeitgemäßen Satz „Vielen Dank für Ihre Aufmerksamkeit“ – ersetzen Sie ihn durch ein aussagekräftiges Foto, eine Aufforderung zur Diskussion o. ä. </a:t>
            </a:r>
          </a:p>
          <a:p>
            <a:endParaRPr lang="de-DE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55201" y="3525012"/>
            <a:ext cx="9601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1200" baseline="0" dirty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 Logos usw. rasch ein- oder auszublenden, können Sie die in der Registerkarte „Entwurf“ ganz rechts außen das Feld „Hintergrundformate einblenden“ aktivieren bzw. deaktivieren.</a:t>
            </a: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84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vor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355202" y="188640"/>
            <a:ext cx="1112640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33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Gestaltungshilfen</a:t>
            </a:r>
            <a:r>
              <a:rPr lang="de-DE" sz="3733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04807" y="1177118"/>
            <a:ext cx="2230824" cy="1377095"/>
          </a:xfrm>
          <a:prstGeom prst="rect">
            <a:avLst/>
          </a:prstGeom>
          <a:solidFill>
            <a:srgbClr val="009B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67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31641" y="1106786"/>
            <a:ext cx="3139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PTB-Blau: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Farbmodell RGB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600" baseline="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r>
              <a:rPr lang="de-DE" sz="1600" baseline="0" dirty="0">
                <a:latin typeface="Arial" panose="020B0604020202020204" pitchFamily="34" charset="0"/>
                <a:cs typeface="Arial" panose="020B0604020202020204" pitchFamily="34" charset="0"/>
              </a:rPr>
              <a:t>G = 155</a:t>
            </a:r>
          </a:p>
          <a:p>
            <a:r>
              <a:rPr lang="de-DE" sz="1600" baseline="0" dirty="0">
                <a:latin typeface="Arial" panose="020B0604020202020204" pitchFamily="34" charset="0"/>
                <a:cs typeface="Arial" panose="020B0604020202020204" pitchFamily="34" charset="0"/>
              </a:rPr>
              <a:t>B = 206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355202" y="3236979"/>
            <a:ext cx="11693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Überschrift</a:t>
            </a:r>
            <a:r>
              <a:rPr lang="de-DE" sz="1600" b="1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Arial 28 Fettdruck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Überschrift 2</a:t>
            </a:r>
            <a:r>
              <a:rPr lang="de-DE" sz="16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Texte: Arial 24</a:t>
            </a: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b="0" i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einem Vortrag</a:t>
            </a:r>
            <a:r>
              <a:rPr lang="de-DE" sz="1600" b="0" i="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verwendete Schriftgrößen sollen nicht kleiner als 18, besser 20 </a:t>
            </a:r>
            <a:r>
              <a:rPr lang="de-DE" sz="1600" b="0" i="0" baseline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de-DE" sz="1600" b="0" i="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sein; Schriften ohne Serifen können die Zuschauer besser entziffern. In einer Präsentation möglichst eine Schriftart beibehalten</a:t>
            </a:r>
            <a:r>
              <a:rPr lang="de-DE" sz="2400" b="0" i="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400" b="0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5208149" y="1196752"/>
            <a:ext cx="2232000" cy="1396800"/>
          </a:xfrm>
          <a:prstGeom prst="rect">
            <a:avLst/>
          </a:prstGeom>
          <a:solidFill>
            <a:srgbClr val="0073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de-DE" sz="5333" b="1" kern="120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7521912" y="1132483"/>
            <a:ext cx="4526749" cy="25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Blauton</a:t>
            </a:r>
            <a:r>
              <a:rPr lang="de-DE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nur zur Verwendung</a:t>
            </a:r>
            <a:br>
              <a:rPr lang="de-DE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Präsentationen und deren Ausdruck:</a:t>
            </a:r>
          </a:p>
          <a:p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Farbmodell RGB</a:t>
            </a:r>
          </a:p>
          <a:p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 = 0</a:t>
            </a:r>
          </a:p>
          <a:p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 = 115</a:t>
            </a:r>
          </a:p>
          <a:p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= 170</a:t>
            </a:r>
          </a:p>
          <a:p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(Abweichung zum Ausgleich der veränderten Darstellung des „PTB-Blaus“  durch den </a:t>
            </a:r>
            <a:r>
              <a:rPr lang="de-DE" sz="16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Beamer</a:t>
            </a:r>
            <a:r>
              <a: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endParaRPr lang="de-DE" sz="1867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849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6F2-44A0-450E-8B4C-4AA3D2A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21D6-4B90-4BC7-BEA9-E5525E3C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0814-88B6-45A0-B0E5-734F1DE5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1804-C35A-419B-8588-1D5DABAD1C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B5FC-B38C-4753-BEEC-A9F7366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09E9-E8A6-4CFB-A353-A50FF9C8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20C-C0E3-433D-8DC0-89B386445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 der P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B50673-A19A-49C0-B981-2035EF1A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411" y="6627600"/>
            <a:ext cx="5280000" cy="230400"/>
          </a:xfrm>
        </p:spPr>
        <p:txBody>
          <a:bodyPr/>
          <a:lstStyle>
            <a:lvl1pPr>
              <a:defRPr sz="1067"/>
            </a:lvl1pPr>
          </a:lstStyle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380F36-94C4-4271-9484-ADF60437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3963" y="6627600"/>
            <a:ext cx="5280000" cy="230400"/>
          </a:xfrm>
        </p:spPr>
        <p:txBody>
          <a:bodyPr/>
          <a:lstStyle>
            <a:lvl1pPr>
              <a:defRPr sz="1067"/>
            </a:lvl1pPr>
          </a:lstStyle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73CF6-E4D3-43A5-B396-CAECF2D7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67"/>
            </a:lvl1pPr>
          </a:lstStyle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graphicFrame>
        <p:nvGraphicFramePr>
          <p:cNvPr id="6" name="Objekt 5">
            <a:hlinkClick r:id="" action="ppaction://ole?verb=0"/>
            <a:extLst>
              <a:ext uri="{FF2B5EF4-FFF2-40B4-BE49-F238E27FC236}">
                <a16:creationId xmlns:a16="http://schemas.microsoft.com/office/drawing/2014/main" id="{E874CBCA-5E15-44E1-800F-92E3E6A8715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97446020"/>
              </p:ext>
            </p:extLst>
          </p:nvPr>
        </p:nvGraphicFramePr>
        <p:xfrm>
          <a:off x="325074" y="122767"/>
          <a:ext cx="11541853" cy="6492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4567284" imgH="2568009" progId="PowerPoint.Show.12">
                  <p:embed/>
                </p:oleObj>
              </mc:Choice>
              <mc:Fallback>
                <p:oleObj name="Presentation" r:id="rId2" imgW="4567284" imgH="2568009" progId="PowerPoint.Show.12">
                  <p:embed/>
                  <p:pic>
                    <p:nvPicPr>
                      <p:cNvPr id="6" name="Objek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874CBCA-5E15-44E1-800F-92E3E6A871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074" y="122767"/>
                        <a:ext cx="11541853" cy="6492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56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3339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7" name="Grafik 6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rechts+Lini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43339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287999" y="875567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rechts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43339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1" name="Gerade Verbindung 20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3" name="Grafik 22" descr="Schriftzug 1.jpg"/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rafik 23" descr="Schriftzug 2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" name="Grafik 11" descr="PTB-Logo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rechts+2 Lin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43339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287999" y="873600"/>
            <a:ext cx="11616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52" y="216194"/>
            <a:ext cx="1584000" cy="574911"/>
          </a:xfrm>
          <a:prstGeom prst="rect">
            <a:avLst/>
          </a:prstGeom>
        </p:spPr>
      </p:pic>
      <p:grpSp>
        <p:nvGrpSpPr>
          <p:cNvPr id="20" name="Gruppieren 19"/>
          <p:cNvGrpSpPr/>
          <p:nvPr userDrawn="1"/>
        </p:nvGrpSpPr>
        <p:grpSpPr>
          <a:xfrm>
            <a:off x="270917" y="6421901"/>
            <a:ext cx="11631080" cy="233107"/>
            <a:chOff x="203188" y="4816426"/>
            <a:chExt cx="8723310" cy="174830"/>
          </a:xfrm>
        </p:grpSpPr>
        <p:cxnSp>
          <p:nvCxnSpPr>
            <p:cNvPr id="21" name="Gerade Verbindung 20"/>
            <p:cNvCxnSpPr/>
            <p:nvPr userDrawn="1"/>
          </p:nvCxnSpPr>
          <p:spPr>
            <a:xfrm>
              <a:off x="214498" y="4816426"/>
              <a:ext cx="8712000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12"/>
            <p:cNvGrpSpPr/>
            <p:nvPr userDrawn="1"/>
          </p:nvGrpSpPr>
          <p:grpSpPr>
            <a:xfrm>
              <a:off x="203188" y="4847256"/>
              <a:ext cx="8723310" cy="144000"/>
              <a:chOff x="203188" y="4847256"/>
              <a:chExt cx="8723310" cy="144000"/>
            </a:xfrm>
          </p:grpSpPr>
          <p:pic>
            <p:nvPicPr>
              <p:cNvPr id="23" name="Grafik 22" descr="Schriftzug 1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188" y="4847256"/>
                <a:ext cx="3701333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rafik 23" descr="Schriftzug 2.jpg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498" y="4847256"/>
                <a:ext cx="1512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+Log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 userDrawn="1">
            <p:ph type="title"/>
          </p:nvPr>
        </p:nvSpPr>
        <p:spPr>
          <a:xfrm>
            <a:off x="1856494" y="218868"/>
            <a:ext cx="10168141" cy="777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9" name="Grafik 8" descr="PTB-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001"/>
            <a:ext cx="1584000" cy="5749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341" y="188640"/>
            <a:ext cx="11174400" cy="77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2052" y="1200000"/>
            <a:ext cx="11481600" cy="49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0445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36061" y="6627600"/>
            <a:ext cx="528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5712003" y="6627600"/>
            <a:ext cx="768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A770-1660-45DE-B946-DFFC7041C5F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3" r:id="rId3"/>
    <p:sldLayoutId id="2147483706" r:id="rId4"/>
    <p:sldLayoutId id="2147483668" r:id="rId5"/>
    <p:sldLayoutId id="2147483691" r:id="rId6"/>
    <p:sldLayoutId id="2147483678" r:id="rId7"/>
    <p:sldLayoutId id="2147483690" r:id="rId8"/>
    <p:sldLayoutId id="2147483692" r:id="rId9"/>
    <p:sldLayoutId id="2147483694" r:id="rId10"/>
    <p:sldLayoutId id="2147483693" r:id="rId11"/>
    <p:sldLayoutId id="2147483685" r:id="rId12"/>
    <p:sldLayoutId id="2147483666" r:id="rId13"/>
    <p:sldLayoutId id="2147483679" r:id="rId14"/>
    <p:sldLayoutId id="2147483702" r:id="rId15"/>
    <p:sldLayoutId id="2147483687" r:id="rId16"/>
    <p:sldLayoutId id="2147483700" r:id="rId17"/>
    <p:sldLayoutId id="2147483660" r:id="rId18"/>
    <p:sldLayoutId id="2147483661" r:id="rId19"/>
    <p:sldLayoutId id="2147483684" r:id="rId20"/>
    <p:sldLayoutId id="2147483703" r:id="rId21"/>
    <p:sldLayoutId id="2147483688" r:id="rId22"/>
    <p:sldLayoutId id="2147483704" r:id="rId23"/>
    <p:sldLayoutId id="2147483683" r:id="rId24"/>
    <p:sldLayoutId id="2147483650" r:id="rId25"/>
    <p:sldLayoutId id="2147483695" r:id="rId26"/>
    <p:sldLayoutId id="2147483696" r:id="rId27"/>
    <p:sldLayoutId id="2147483697" r:id="rId28"/>
    <p:sldLayoutId id="2147483689" r:id="rId29"/>
    <p:sldLayoutId id="2147483705" r:id="rId30"/>
    <p:sldLayoutId id="2147483677" r:id="rId31"/>
    <p:sldLayoutId id="2147483682" r:id="rId32"/>
    <p:sldLayoutId id="2147483667" r:id="rId33"/>
    <p:sldLayoutId id="2147483698" r:id="rId34"/>
    <p:sldLayoutId id="2147483699" r:id="rId35"/>
    <p:sldLayoutId id="2147483659" r:id="rId36"/>
    <p:sldLayoutId id="2147483664" r:id="rId37"/>
    <p:sldLayoutId id="2147483662" r:id="rId38"/>
    <p:sldLayoutId id="2147483707" r:id="rId39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55591" indent="-355591" algn="l" defTabSz="609585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3882" indent="-368291" algn="l" defTabSz="609585" rtl="0" eaLnBrk="1" latinLnBrk="0" hangingPunct="1">
        <a:spcBef>
          <a:spcPts val="16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9473" indent="-355591" algn="l" defTabSz="609585" rtl="0" eaLnBrk="1" latinLnBrk="0" hangingPunct="1">
        <a:spcBef>
          <a:spcPts val="16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5064" indent="-355591" algn="l" defTabSz="609585" rtl="0" eaLnBrk="1" latinLnBrk="0" hangingPunct="1">
        <a:spcBef>
          <a:spcPts val="16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90655" indent="-355591" algn="l" defTabSz="609585" rtl="0" eaLnBrk="1" latinLnBrk="0" hangingPunct="1">
        <a:spcBef>
          <a:spcPts val="16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2.png"/><Relationship Id="rId4" Type="http://schemas.openxmlformats.org/officeDocument/2006/relationships/image" Target="../media/image4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5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t1p.de/mtdu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1.xml"/><Relationship Id="rId7" Type="http://schemas.openxmlformats.org/officeDocument/2006/relationships/image" Target="../media/image3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6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B2DF53-9F1C-4CF2-83F6-D6C76787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99" y="3101615"/>
            <a:ext cx="11760001" cy="100998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Quick intro into</a:t>
            </a:r>
          </a:p>
          <a:p>
            <a:r>
              <a:rPr lang="en-US" sz="19200" dirty="0"/>
              <a:t>Machine Learning for </a:t>
            </a:r>
          </a:p>
          <a:p>
            <a:r>
              <a:rPr lang="en-US" sz="19200" dirty="0"/>
              <a:t>MRI Reconstruction</a:t>
            </a:r>
            <a:endParaRPr lang="de-DE" sz="14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7FB6E-0726-4B80-ABB2-5747DC060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164" y="4010025"/>
            <a:ext cx="5497551" cy="1083171"/>
          </a:xfrm>
        </p:spPr>
        <p:txBody>
          <a:bodyPr>
            <a:normAutofit/>
          </a:bodyPr>
          <a:lstStyle/>
          <a:p>
            <a:r>
              <a:rPr lang="de-DE" sz="2400" dirty="0"/>
              <a:t>Felix Zimmermann 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D8DED913-6F0D-496B-B0C1-86FCA3E41A0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192370" y="4384605"/>
            <a:ext cx="1840966" cy="174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C612CFC-655B-4813-88F6-53A1F03EC27D}"/>
              </a:ext>
            </a:extLst>
          </p:cNvPr>
          <p:cNvGrpSpPr/>
          <p:nvPr/>
        </p:nvGrpSpPr>
        <p:grpSpPr>
          <a:xfrm>
            <a:off x="9601200" y="77935"/>
            <a:ext cx="2312558" cy="1996191"/>
            <a:chOff x="9933660" y="77936"/>
            <a:chExt cx="1872000" cy="1713600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B6F16AE0-0414-4D35-BEF7-0CBA4BC8B67F}"/>
                </a:ext>
              </a:extLst>
            </p:cNvPr>
            <p:cNvSpPr/>
            <p:nvPr/>
          </p:nvSpPr>
          <p:spPr>
            <a:xfrm>
              <a:off x="9933660" y="77936"/>
              <a:ext cx="1872000" cy="171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BFDAC78-5B8F-4FB1-B74E-2CAB2DB7D8E5}"/>
                </a:ext>
              </a:extLst>
            </p:cNvPr>
            <p:cNvGrpSpPr/>
            <p:nvPr/>
          </p:nvGrpSpPr>
          <p:grpSpPr>
            <a:xfrm>
              <a:off x="9933876" y="78849"/>
              <a:ext cx="1810368" cy="1711775"/>
              <a:chOff x="7207669" y="4399904"/>
              <a:chExt cx="1810368" cy="1711775"/>
            </a:xfrm>
          </p:grpSpPr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E9C18216-1C40-40B4-ADED-03FDF7CE8DCB}"/>
                  </a:ext>
                </a:extLst>
              </p:cNvPr>
              <p:cNvGrpSpPr/>
              <p:nvPr/>
            </p:nvGrpSpPr>
            <p:grpSpPr>
              <a:xfrm>
                <a:off x="7253566" y="4489866"/>
                <a:ext cx="1686277" cy="1552118"/>
                <a:chOff x="7253566" y="4489866"/>
                <a:chExt cx="1686277" cy="1552118"/>
              </a:xfrm>
            </p:grpSpPr>
            <p:sp>
              <p:nvSpPr>
                <p:cNvPr id="6" name="Freeform 14">
                  <a:extLst>
                    <a:ext uri="{FF2B5EF4-FFF2-40B4-BE49-F238E27FC236}">
                      <a16:creationId xmlns:a16="http://schemas.microsoft.com/office/drawing/2014/main" id="{10C5A8EE-71B6-4137-86F7-A56DF75C0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581659"/>
                  <a:ext cx="231183" cy="120691"/>
                </a:xfrm>
                <a:custGeom>
                  <a:avLst/>
                  <a:gdLst>
                    <a:gd name="T0" fmla="*/ 0 w 601"/>
                    <a:gd name="T1" fmla="*/ 0 h 313"/>
                    <a:gd name="T2" fmla="*/ 601 w 601"/>
                    <a:gd name="T3" fmla="*/ 313 h 313"/>
                    <a:gd name="T4" fmla="*/ 601 w 601"/>
                    <a:gd name="T5" fmla="*/ 313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1" h="313">
                      <a:moveTo>
                        <a:pt x="0" y="0"/>
                      </a:moveTo>
                      <a:lnTo>
                        <a:pt x="601" y="313"/>
                      </a:lnTo>
                      <a:lnTo>
                        <a:pt x="601" y="313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7" name="Freeform 15">
                  <a:extLst>
                    <a:ext uri="{FF2B5EF4-FFF2-40B4-BE49-F238E27FC236}">
                      <a16:creationId xmlns:a16="http://schemas.microsoft.com/office/drawing/2014/main" id="{044FBCBA-2579-4F3C-92C6-EE2D2D942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489866"/>
                  <a:ext cx="535461" cy="91793"/>
                </a:xfrm>
                <a:custGeom>
                  <a:avLst/>
                  <a:gdLst>
                    <a:gd name="T0" fmla="*/ 0 w 1386"/>
                    <a:gd name="T1" fmla="*/ 239 h 239"/>
                    <a:gd name="T2" fmla="*/ 1386 w 1386"/>
                    <a:gd name="T3" fmla="*/ 0 h 239"/>
                    <a:gd name="T4" fmla="*/ 1386 w 1386"/>
                    <a:gd name="T5" fmla="*/ 0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86" h="239">
                      <a:moveTo>
                        <a:pt x="0" y="239"/>
                      </a:moveTo>
                      <a:lnTo>
                        <a:pt x="1386" y="0"/>
                      </a:lnTo>
                      <a:lnTo>
                        <a:pt x="1386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8" name="Freeform 16">
                  <a:extLst>
                    <a:ext uri="{FF2B5EF4-FFF2-40B4-BE49-F238E27FC236}">
                      <a16:creationId xmlns:a16="http://schemas.microsoft.com/office/drawing/2014/main" id="{2C5E1E9A-4AA4-4DA4-8E81-E63314792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5322" y="4489866"/>
                  <a:ext cx="304278" cy="212485"/>
                </a:xfrm>
                <a:custGeom>
                  <a:avLst/>
                  <a:gdLst>
                    <a:gd name="T0" fmla="*/ 0 w 785"/>
                    <a:gd name="T1" fmla="*/ 552 h 552"/>
                    <a:gd name="T2" fmla="*/ 785 w 785"/>
                    <a:gd name="T3" fmla="*/ 0 h 552"/>
                    <a:gd name="T4" fmla="*/ 785 w 785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5" h="552">
                      <a:moveTo>
                        <a:pt x="0" y="552"/>
                      </a:moveTo>
                      <a:lnTo>
                        <a:pt x="785" y="0"/>
                      </a:lnTo>
                      <a:lnTo>
                        <a:pt x="785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A42B06A3-E595-4980-89FB-C2C8B17D1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9600" y="4489866"/>
                  <a:ext cx="5100" cy="328076"/>
                </a:xfrm>
                <a:custGeom>
                  <a:avLst/>
                  <a:gdLst>
                    <a:gd name="T0" fmla="*/ 0 w 12"/>
                    <a:gd name="T1" fmla="*/ 0 h 851"/>
                    <a:gd name="T2" fmla="*/ 12 w 12"/>
                    <a:gd name="T3" fmla="*/ 851 h 851"/>
                    <a:gd name="T4" fmla="*/ 12 w 12"/>
                    <a:gd name="T5" fmla="*/ 851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51">
                      <a:moveTo>
                        <a:pt x="0" y="0"/>
                      </a:moveTo>
                      <a:lnTo>
                        <a:pt x="12" y="851"/>
                      </a:lnTo>
                      <a:lnTo>
                        <a:pt x="12" y="85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0" name="Freeform 18">
                  <a:extLst>
                    <a:ext uri="{FF2B5EF4-FFF2-40B4-BE49-F238E27FC236}">
                      <a16:creationId xmlns:a16="http://schemas.microsoft.com/office/drawing/2014/main" id="{B9129C51-EE29-4C28-898C-52A89A784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9600" y="4489866"/>
                  <a:ext cx="453867" cy="503163"/>
                </a:xfrm>
                <a:custGeom>
                  <a:avLst/>
                  <a:gdLst>
                    <a:gd name="T0" fmla="*/ 0 w 1177"/>
                    <a:gd name="T1" fmla="*/ 0 h 1303"/>
                    <a:gd name="T2" fmla="*/ 1177 w 1177"/>
                    <a:gd name="T3" fmla="*/ 445 h 1303"/>
                    <a:gd name="T4" fmla="*/ 1177 w 1177"/>
                    <a:gd name="T5" fmla="*/ 445 h 1303"/>
                    <a:gd name="T6" fmla="*/ 846 w 1177"/>
                    <a:gd name="T7" fmla="*/ 1303 h 1303"/>
                    <a:gd name="T8" fmla="*/ 846 w 1177"/>
                    <a:gd name="T9" fmla="*/ 1303 h 1303"/>
                    <a:gd name="T10" fmla="*/ 0 w 1177"/>
                    <a:gd name="T11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7" h="1303">
                      <a:moveTo>
                        <a:pt x="0" y="0"/>
                      </a:moveTo>
                      <a:lnTo>
                        <a:pt x="1177" y="445"/>
                      </a:lnTo>
                      <a:lnTo>
                        <a:pt x="1177" y="445"/>
                      </a:lnTo>
                      <a:lnTo>
                        <a:pt x="846" y="1303"/>
                      </a:lnTo>
                      <a:lnTo>
                        <a:pt x="846" y="13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1" name="Freeform 19">
                  <a:extLst>
                    <a:ext uri="{FF2B5EF4-FFF2-40B4-BE49-F238E27FC236}">
                      <a16:creationId xmlns:a16="http://schemas.microsoft.com/office/drawing/2014/main" id="{59E75DA6-5674-4CCE-9F1C-A5DE78D47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4699" y="4817942"/>
                  <a:ext cx="321277" cy="175087"/>
                </a:xfrm>
                <a:custGeom>
                  <a:avLst/>
                  <a:gdLst>
                    <a:gd name="T0" fmla="*/ 834 w 834"/>
                    <a:gd name="T1" fmla="*/ 452 h 452"/>
                    <a:gd name="T2" fmla="*/ 0 w 834"/>
                    <a:gd name="T3" fmla="*/ 0 h 452"/>
                    <a:gd name="T4" fmla="*/ 0 w 834"/>
                    <a:gd name="T5" fmla="*/ 0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34" h="452">
                      <a:moveTo>
                        <a:pt x="834" y="452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2" name="Freeform 20">
                  <a:extLst>
                    <a:ext uri="{FF2B5EF4-FFF2-40B4-BE49-F238E27FC236}">
                      <a16:creationId xmlns:a16="http://schemas.microsoft.com/office/drawing/2014/main" id="{0ECB40B3-0636-401B-A4DC-E947B3604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5976" y="4661554"/>
                  <a:ext cx="190386" cy="331476"/>
                </a:xfrm>
                <a:custGeom>
                  <a:avLst/>
                  <a:gdLst>
                    <a:gd name="T0" fmla="*/ 331 w 490"/>
                    <a:gd name="T1" fmla="*/ 0 h 858"/>
                    <a:gd name="T2" fmla="*/ 331 w 490"/>
                    <a:gd name="T3" fmla="*/ 0 h 858"/>
                    <a:gd name="T4" fmla="*/ 490 w 490"/>
                    <a:gd name="T5" fmla="*/ 571 h 858"/>
                    <a:gd name="T6" fmla="*/ 0 w 490"/>
                    <a:gd name="T7" fmla="*/ 858 h 858"/>
                    <a:gd name="T8" fmla="*/ 0 w 490"/>
                    <a:gd name="T9" fmla="*/ 858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0" h="858">
                      <a:moveTo>
                        <a:pt x="331" y="0"/>
                      </a:moveTo>
                      <a:lnTo>
                        <a:pt x="331" y="0"/>
                      </a:lnTo>
                      <a:lnTo>
                        <a:pt x="490" y="571"/>
                      </a:lnTo>
                      <a:lnTo>
                        <a:pt x="0" y="858"/>
                      </a:lnTo>
                      <a:lnTo>
                        <a:pt x="0" y="85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5" name="Freeform 23">
                  <a:extLst>
                    <a:ext uri="{FF2B5EF4-FFF2-40B4-BE49-F238E27FC236}">
                      <a16:creationId xmlns:a16="http://schemas.microsoft.com/office/drawing/2014/main" id="{0D9847BE-4842-4533-9E2A-6637D3FC4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4993029"/>
                  <a:ext cx="163188" cy="426669"/>
                </a:xfrm>
                <a:custGeom>
                  <a:avLst/>
                  <a:gdLst>
                    <a:gd name="T0" fmla="*/ 0 w 424"/>
                    <a:gd name="T1" fmla="*/ 1101 h 1101"/>
                    <a:gd name="T2" fmla="*/ 424 w 424"/>
                    <a:gd name="T3" fmla="*/ 0 h 1101"/>
                    <a:gd name="T4" fmla="*/ 424 w 424"/>
                    <a:gd name="T5" fmla="*/ 0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4" h="1101">
                      <a:moveTo>
                        <a:pt x="0" y="1101"/>
                      </a:moveTo>
                      <a:lnTo>
                        <a:pt x="424" y="0"/>
                      </a:lnTo>
                      <a:lnTo>
                        <a:pt x="424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6" name="Freeform 24">
                  <a:extLst>
                    <a:ext uri="{FF2B5EF4-FFF2-40B4-BE49-F238E27FC236}">
                      <a16:creationId xmlns:a16="http://schemas.microsoft.com/office/drawing/2014/main" id="{25CAFF3E-7033-4AA7-A3AF-271D9E92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1024"/>
                  <a:ext cx="491264" cy="358674"/>
                </a:xfrm>
                <a:custGeom>
                  <a:avLst/>
                  <a:gdLst>
                    <a:gd name="T0" fmla="*/ 0 w 1269"/>
                    <a:gd name="T1" fmla="*/ 0 h 924"/>
                    <a:gd name="T2" fmla="*/ 0 w 1269"/>
                    <a:gd name="T3" fmla="*/ 0 h 924"/>
                    <a:gd name="T4" fmla="*/ 1058 w 1269"/>
                    <a:gd name="T5" fmla="*/ 248 h 924"/>
                    <a:gd name="T6" fmla="*/ 1269 w 1269"/>
                    <a:gd name="T7" fmla="*/ 924 h 924"/>
                    <a:gd name="T8" fmla="*/ 1269 w 1269"/>
                    <a:gd name="T9" fmla="*/ 924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9" h="9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58" y="248"/>
                      </a:lnTo>
                      <a:lnTo>
                        <a:pt x="1269" y="924"/>
                      </a:lnTo>
                      <a:lnTo>
                        <a:pt x="1269" y="92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1BDC491A-C31D-4ADD-BAB2-9D872699B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1024"/>
                  <a:ext cx="491264" cy="358674"/>
                </a:xfrm>
                <a:custGeom>
                  <a:avLst/>
                  <a:gdLst>
                    <a:gd name="T0" fmla="*/ 0 w 1269"/>
                    <a:gd name="T1" fmla="*/ 0 h 924"/>
                    <a:gd name="T2" fmla="*/ 0 w 1269"/>
                    <a:gd name="T3" fmla="*/ 0 h 924"/>
                    <a:gd name="T4" fmla="*/ 672 w 1269"/>
                    <a:gd name="T5" fmla="*/ 842 h 924"/>
                    <a:gd name="T6" fmla="*/ 1269 w 1269"/>
                    <a:gd name="T7" fmla="*/ 924 h 924"/>
                    <a:gd name="T8" fmla="*/ 1269 w 1269"/>
                    <a:gd name="T9" fmla="*/ 924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9" h="9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72" y="842"/>
                      </a:lnTo>
                      <a:lnTo>
                        <a:pt x="1269" y="924"/>
                      </a:lnTo>
                      <a:lnTo>
                        <a:pt x="1269" y="92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8" name="Freeform 26">
                  <a:extLst>
                    <a:ext uri="{FF2B5EF4-FFF2-40B4-BE49-F238E27FC236}">
                      <a16:creationId xmlns:a16="http://schemas.microsoft.com/office/drawing/2014/main" id="{22911907-F367-4E12-8963-7640C00A5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419698"/>
                  <a:ext cx="270280" cy="164888"/>
                </a:xfrm>
                <a:custGeom>
                  <a:avLst/>
                  <a:gdLst>
                    <a:gd name="T0" fmla="*/ 697 w 697"/>
                    <a:gd name="T1" fmla="*/ 0 h 428"/>
                    <a:gd name="T2" fmla="*/ 0 w 697"/>
                    <a:gd name="T3" fmla="*/ 428 h 428"/>
                    <a:gd name="T4" fmla="*/ 0 w 697"/>
                    <a:gd name="T5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7" h="428">
                      <a:moveTo>
                        <a:pt x="697" y="0"/>
                      </a:moveTo>
                      <a:lnTo>
                        <a:pt x="0" y="428"/>
                      </a:lnTo>
                      <a:lnTo>
                        <a:pt x="0" y="42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9" name="Freeform 27">
                  <a:extLst>
                    <a:ext uri="{FF2B5EF4-FFF2-40B4-BE49-F238E27FC236}">
                      <a16:creationId xmlns:a16="http://schemas.microsoft.com/office/drawing/2014/main" id="{48BBA8F0-0D17-40B3-9E53-9E56A1D8D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390932"/>
                  <a:ext cx="39097" cy="197186"/>
                </a:xfrm>
                <a:custGeom>
                  <a:avLst/>
                  <a:gdLst>
                    <a:gd name="T0" fmla="*/ 0 w 100"/>
                    <a:gd name="T1" fmla="*/ 510 h 510"/>
                    <a:gd name="T2" fmla="*/ 100 w 100"/>
                    <a:gd name="T3" fmla="*/ 0 h 510"/>
                    <a:gd name="T4" fmla="*/ 100 w 100"/>
                    <a:gd name="T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0" h="510">
                      <a:moveTo>
                        <a:pt x="0" y="510"/>
                      </a:moveTo>
                      <a:lnTo>
                        <a:pt x="100" y="0"/>
                      </a:lnTo>
                      <a:lnTo>
                        <a:pt x="100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0" name="Freeform 28">
                  <a:extLst>
                    <a:ext uri="{FF2B5EF4-FFF2-40B4-BE49-F238E27FC236}">
                      <a16:creationId xmlns:a16="http://schemas.microsoft.com/office/drawing/2014/main" id="{0A390200-DB05-4B53-8A72-8AFB1D4EC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4555"/>
                  <a:ext cx="554160" cy="977429"/>
                </a:xfrm>
                <a:custGeom>
                  <a:avLst/>
                  <a:gdLst>
                    <a:gd name="T0" fmla="*/ 0 w 1431"/>
                    <a:gd name="T1" fmla="*/ 0 h 2526"/>
                    <a:gd name="T2" fmla="*/ 1269 w 1431"/>
                    <a:gd name="T3" fmla="*/ 924 h 2526"/>
                    <a:gd name="T4" fmla="*/ 1269 w 1431"/>
                    <a:gd name="T5" fmla="*/ 924 h 2526"/>
                    <a:gd name="T6" fmla="*/ 1431 w 1431"/>
                    <a:gd name="T7" fmla="*/ 2526 h 2526"/>
                    <a:gd name="T8" fmla="*/ 1431 w 1431"/>
                    <a:gd name="T9" fmla="*/ 2526 h 2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1" h="2526">
                      <a:moveTo>
                        <a:pt x="0" y="0"/>
                      </a:moveTo>
                      <a:lnTo>
                        <a:pt x="1269" y="924"/>
                      </a:lnTo>
                      <a:lnTo>
                        <a:pt x="1269" y="924"/>
                      </a:lnTo>
                      <a:lnTo>
                        <a:pt x="1431" y="2526"/>
                      </a:lnTo>
                      <a:lnTo>
                        <a:pt x="1431" y="2526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1" name="Freeform 29">
                  <a:extLst>
                    <a:ext uri="{FF2B5EF4-FFF2-40B4-BE49-F238E27FC236}">
                      <a16:creationId xmlns:a16="http://schemas.microsoft.com/office/drawing/2014/main" id="{813180A9-255D-4A8A-917A-8FA18F6EE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588117"/>
                  <a:ext cx="333176" cy="453867"/>
                </a:xfrm>
                <a:custGeom>
                  <a:avLst/>
                  <a:gdLst>
                    <a:gd name="T0" fmla="*/ 0 w 859"/>
                    <a:gd name="T1" fmla="*/ 0 h 1174"/>
                    <a:gd name="T2" fmla="*/ 859 w 859"/>
                    <a:gd name="T3" fmla="*/ 1174 h 1174"/>
                    <a:gd name="T4" fmla="*/ 859 w 859"/>
                    <a:gd name="T5" fmla="*/ 1174 h 1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9" h="1174">
                      <a:moveTo>
                        <a:pt x="0" y="0"/>
                      </a:moveTo>
                      <a:lnTo>
                        <a:pt x="859" y="1174"/>
                      </a:lnTo>
                      <a:lnTo>
                        <a:pt x="859" y="117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2" name="Freeform 30">
                  <a:extLst>
                    <a:ext uri="{FF2B5EF4-FFF2-40B4-BE49-F238E27FC236}">
                      <a16:creationId xmlns:a16="http://schemas.microsoft.com/office/drawing/2014/main" id="{D6FE2336-849F-476B-912D-076CEE507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5683" y="5770004"/>
                  <a:ext cx="168288" cy="271980"/>
                </a:xfrm>
                <a:custGeom>
                  <a:avLst/>
                  <a:gdLst>
                    <a:gd name="T0" fmla="*/ 0 w 437"/>
                    <a:gd name="T1" fmla="*/ 702 h 702"/>
                    <a:gd name="T2" fmla="*/ 437 w 437"/>
                    <a:gd name="T3" fmla="*/ 0 h 702"/>
                    <a:gd name="T4" fmla="*/ 437 w 437"/>
                    <a:gd name="T5" fmla="*/ 0 h 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7" h="702">
                      <a:moveTo>
                        <a:pt x="0" y="702"/>
                      </a:moveTo>
                      <a:lnTo>
                        <a:pt x="437" y="0"/>
                      </a:lnTo>
                      <a:lnTo>
                        <a:pt x="437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3" name="Freeform 31">
                  <a:extLst>
                    <a:ext uri="{FF2B5EF4-FFF2-40B4-BE49-F238E27FC236}">
                      <a16:creationId xmlns:a16="http://schemas.microsoft.com/office/drawing/2014/main" id="{6E16262C-6960-4565-9F70-4E10B93BE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423229"/>
                  <a:ext cx="231183" cy="346775"/>
                </a:xfrm>
                <a:custGeom>
                  <a:avLst/>
                  <a:gdLst>
                    <a:gd name="T0" fmla="*/ 0 w 599"/>
                    <a:gd name="T1" fmla="*/ 0 h 900"/>
                    <a:gd name="T2" fmla="*/ 599 w 599"/>
                    <a:gd name="T3" fmla="*/ 900 h 900"/>
                    <a:gd name="T4" fmla="*/ 599 w 599"/>
                    <a:gd name="T5" fmla="*/ 90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99" h="900">
                      <a:moveTo>
                        <a:pt x="0" y="0"/>
                      </a:moveTo>
                      <a:lnTo>
                        <a:pt x="599" y="900"/>
                      </a:lnTo>
                      <a:lnTo>
                        <a:pt x="599" y="90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4" name="Freeform 32">
                  <a:extLst>
                    <a:ext uri="{FF2B5EF4-FFF2-40B4-BE49-F238E27FC236}">
                      <a16:creationId xmlns:a16="http://schemas.microsoft.com/office/drawing/2014/main" id="{816DFE02-2FF1-4C15-AE42-7BFD88CA8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4555"/>
                  <a:ext cx="220984" cy="523562"/>
                </a:xfrm>
                <a:custGeom>
                  <a:avLst/>
                  <a:gdLst>
                    <a:gd name="T0" fmla="*/ 0 w 572"/>
                    <a:gd name="T1" fmla="*/ 0 h 1352"/>
                    <a:gd name="T2" fmla="*/ 572 w 572"/>
                    <a:gd name="T3" fmla="*/ 1352 h 1352"/>
                    <a:gd name="T4" fmla="*/ 572 w 572"/>
                    <a:gd name="T5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2" h="1352">
                      <a:moveTo>
                        <a:pt x="0" y="0"/>
                      </a:moveTo>
                      <a:lnTo>
                        <a:pt x="572" y="1352"/>
                      </a:lnTo>
                      <a:lnTo>
                        <a:pt x="572" y="135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5" name="Freeform 33">
                  <a:extLst>
                    <a:ext uri="{FF2B5EF4-FFF2-40B4-BE49-F238E27FC236}">
                      <a16:creationId xmlns:a16="http://schemas.microsoft.com/office/drawing/2014/main" id="{87C0C1A6-41F9-4FD3-A7CD-18BF2793A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1934" y="5064555"/>
                  <a:ext cx="370573" cy="523562"/>
                </a:xfrm>
                <a:custGeom>
                  <a:avLst/>
                  <a:gdLst>
                    <a:gd name="T0" fmla="*/ 390 w 962"/>
                    <a:gd name="T1" fmla="*/ 0 h 1352"/>
                    <a:gd name="T2" fmla="*/ 0 w 962"/>
                    <a:gd name="T3" fmla="*/ 1300 h 1352"/>
                    <a:gd name="T4" fmla="*/ 0 w 962"/>
                    <a:gd name="T5" fmla="*/ 1300 h 1352"/>
                    <a:gd name="T6" fmla="*/ 962 w 962"/>
                    <a:gd name="T7" fmla="*/ 1352 h 1352"/>
                    <a:gd name="T8" fmla="*/ 962 w 96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2" h="1352">
                      <a:moveTo>
                        <a:pt x="390" y="0"/>
                      </a:moveTo>
                      <a:lnTo>
                        <a:pt x="0" y="1300"/>
                      </a:lnTo>
                      <a:lnTo>
                        <a:pt x="0" y="1300"/>
                      </a:lnTo>
                      <a:lnTo>
                        <a:pt x="962" y="1352"/>
                      </a:lnTo>
                      <a:lnTo>
                        <a:pt x="962" y="135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6" name="Freeform 34">
                  <a:extLst>
                    <a:ext uri="{FF2B5EF4-FFF2-40B4-BE49-F238E27FC236}">
                      <a16:creationId xmlns:a16="http://schemas.microsoft.com/office/drawing/2014/main" id="{9548399F-B15A-40A3-82C8-8AC4DDADF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8055" y="5064555"/>
                  <a:ext cx="433468" cy="503163"/>
                </a:xfrm>
                <a:custGeom>
                  <a:avLst/>
                  <a:gdLst>
                    <a:gd name="T0" fmla="*/ 732 w 1122"/>
                    <a:gd name="T1" fmla="*/ 1300 h 1300"/>
                    <a:gd name="T2" fmla="*/ 0 w 1122"/>
                    <a:gd name="T3" fmla="*/ 805 h 1300"/>
                    <a:gd name="T4" fmla="*/ 0 w 1122"/>
                    <a:gd name="T5" fmla="*/ 805 h 1300"/>
                    <a:gd name="T6" fmla="*/ 1122 w 1122"/>
                    <a:gd name="T7" fmla="*/ 0 h 1300"/>
                    <a:gd name="T8" fmla="*/ 1122 w 1122"/>
                    <a:gd name="T9" fmla="*/ 0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2" h="1300">
                      <a:moveTo>
                        <a:pt x="732" y="1300"/>
                      </a:moveTo>
                      <a:lnTo>
                        <a:pt x="0" y="805"/>
                      </a:lnTo>
                      <a:lnTo>
                        <a:pt x="0" y="805"/>
                      </a:lnTo>
                      <a:lnTo>
                        <a:pt x="1122" y="0"/>
                      </a:lnTo>
                      <a:lnTo>
                        <a:pt x="1122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8" name="Freeform 36">
                  <a:extLst>
                    <a:ext uri="{FF2B5EF4-FFF2-40B4-BE49-F238E27FC236}">
                      <a16:creationId xmlns:a16="http://schemas.microsoft.com/office/drawing/2014/main" id="{D339C4AC-14A0-42A3-A32A-47C57E384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994861"/>
                  <a:ext cx="203985" cy="382472"/>
                </a:xfrm>
                <a:custGeom>
                  <a:avLst/>
                  <a:gdLst>
                    <a:gd name="T0" fmla="*/ 525 w 525"/>
                    <a:gd name="T1" fmla="*/ 352 h 985"/>
                    <a:gd name="T2" fmla="*/ 374 w 525"/>
                    <a:gd name="T3" fmla="*/ 985 h 985"/>
                    <a:gd name="T4" fmla="*/ 374 w 525"/>
                    <a:gd name="T5" fmla="*/ 985 h 985"/>
                    <a:gd name="T6" fmla="*/ 0 w 525"/>
                    <a:gd name="T7" fmla="*/ 0 h 985"/>
                    <a:gd name="T8" fmla="*/ 0 w 525"/>
                    <a:gd name="T9" fmla="*/ 0 h 985"/>
                    <a:gd name="T10" fmla="*/ 525 w 525"/>
                    <a:gd name="T11" fmla="*/ 352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5" h="985">
                      <a:moveTo>
                        <a:pt x="525" y="352"/>
                      </a:moveTo>
                      <a:lnTo>
                        <a:pt x="374" y="985"/>
                      </a:lnTo>
                      <a:lnTo>
                        <a:pt x="374" y="98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25" y="352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0" name="Freeform 38">
                  <a:extLst>
                    <a:ext uri="{FF2B5EF4-FFF2-40B4-BE49-F238E27FC236}">
                      <a16:creationId xmlns:a16="http://schemas.microsoft.com/office/drawing/2014/main" id="{EC17B1C0-1FB5-4FA6-B02A-504FEE392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585190"/>
                  <a:ext cx="207385" cy="479365"/>
                </a:xfrm>
                <a:custGeom>
                  <a:avLst/>
                  <a:gdLst>
                    <a:gd name="T0" fmla="*/ 0 w 539"/>
                    <a:gd name="T1" fmla="*/ 0 h 1241"/>
                    <a:gd name="T2" fmla="*/ 539 w 539"/>
                    <a:gd name="T3" fmla="*/ 1241 h 1241"/>
                    <a:gd name="T4" fmla="*/ 539 w 539"/>
                    <a:gd name="T5" fmla="*/ 1241 h 1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39" h="1241">
                      <a:moveTo>
                        <a:pt x="0" y="0"/>
                      </a:moveTo>
                      <a:lnTo>
                        <a:pt x="539" y="1241"/>
                      </a:lnTo>
                      <a:lnTo>
                        <a:pt x="539" y="124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1" name="Freeform 39">
                  <a:extLst>
                    <a:ext uri="{FF2B5EF4-FFF2-40B4-BE49-F238E27FC236}">
                      <a16:creationId xmlns:a16="http://schemas.microsoft.com/office/drawing/2014/main" id="{09DAA91F-F1D9-425D-BEF8-8B2E3F734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705882"/>
                  <a:ext cx="23798" cy="358674"/>
                </a:xfrm>
                <a:custGeom>
                  <a:avLst/>
                  <a:gdLst>
                    <a:gd name="T0" fmla="*/ 62 w 62"/>
                    <a:gd name="T1" fmla="*/ 0 h 928"/>
                    <a:gd name="T2" fmla="*/ 0 w 62"/>
                    <a:gd name="T3" fmla="*/ 928 h 928"/>
                    <a:gd name="T4" fmla="*/ 0 w 62"/>
                    <a:gd name="T5" fmla="*/ 928 h 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2" h="928">
                      <a:moveTo>
                        <a:pt x="62" y="0"/>
                      </a:moveTo>
                      <a:lnTo>
                        <a:pt x="0" y="928"/>
                      </a:lnTo>
                      <a:lnTo>
                        <a:pt x="0" y="92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2" name="Freeform 40">
                  <a:extLst>
                    <a:ext uri="{FF2B5EF4-FFF2-40B4-BE49-F238E27FC236}">
                      <a16:creationId xmlns:a16="http://schemas.microsoft.com/office/drawing/2014/main" id="{FC0EE78D-6BC0-4FC9-8153-CDCDBBFC1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493397"/>
                  <a:ext cx="328076" cy="571158"/>
                </a:xfrm>
                <a:custGeom>
                  <a:avLst/>
                  <a:gdLst>
                    <a:gd name="T0" fmla="*/ 0 w 847"/>
                    <a:gd name="T1" fmla="*/ 1480 h 1480"/>
                    <a:gd name="T2" fmla="*/ 847 w 847"/>
                    <a:gd name="T3" fmla="*/ 0 h 1480"/>
                    <a:gd name="T4" fmla="*/ 847 w 847"/>
                    <a:gd name="T5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7" h="1480">
                      <a:moveTo>
                        <a:pt x="0" y="1480"/>
                      </a:moveTo>
                      <a:lnTo>
                        <a:pt x="847" y="0"/>
                      </a:lnTo>
                      <a:lnTo>
                        <a:pt x="847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3" name="Freeform 41">
                  <a:extLst>
                    <a:ext uri="{FF2B5EF4-FFF2-40B4-BE49-F238E27FC236}">
                      <a16:creationId xmlns:a16="http://schemas.microsoft.com/office/drawing/2014/main" id="{4697974D-EB2D-4F91-B271-A95C074CA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585190"/>
                  <a:ext cx="370573" cy="409670"/>
                </a:xfrm>
                <a:custGeom>
                  <a:avLst/>
                  <a:gdLst>
                    <a:gd name="T0" fmla="*/ 957 w 957"/>
                    <a:gd name="T1" fmla="*/ 0 h 1061"/>
                    <a:gd name="T2" fmla="*/ 0 w 957"/>
                    <a:gd name="T3" fmla="*/ 1061 h 1061"/>
                    <a:gd name="T4" fmla="*/ 0 w 957"/>
                    <a:gd name="T5" fmla="*/ 1061 h 10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57" h="1061">
                      <a:moveTo>
                        <a:pt x="957" y="0"/>
                      </a:moveTo>
                      <a:lnTo>
                        <a:pt x="0" y="1061"/>
                      </a:lnTo>
                      <a:lnTo>
                        <a:pt x="0" y="106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4" name="Freeform 42">
                  <a:extLst>
                    <a:ext uri="{FF2B5EF4-FFF2-40B4-BE49-F238E27FC236}">
                      <a16:creationId xmlns:a16="http://schemas.microsoft.com/office/drawing/2014/main" id="{37D1645B-014D-493E-B336-07CFFF3E9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3971" y="5618715"/>
                  <a:ext cx="285579" cy="151289"/>
                </a:xfrm>
                <a:custGeom>
                  <a:avLst/>
                  <a:gdLst>
                    <a:gd name="T0" fmla="*/ 0 w 738"/>
                    <a:gd name="T1" fmla="*/ 394 h 394"/>
                    <a:gd name="T2" fmla="*/ 738 w 738"/>
                    <a:gd name="T3" fmla="*/ 0 h 394"/>
                    <a:gd name="T4" fmla="*/ 738 w 738"/>
                    <a:gd name="T5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38" h="394">
                      <a:moveTo>
                        <a:pt x="0" y="394"/>
                      </a:moveTo>
                      <a:lnTo>
                        <a:pt x="738" y="0"/>
                      </a:lnTo>
                      <a:lnTo>
                        <a:pt x="738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5" name="Freeform 43">
                  <a:extLst>
                    <a:ext uri="{FF2B5EF4-FFF2-40B4-BE49-F238E27FC236}">
                      <a16:creationId xmlns:a16="http://schemas.microsoft.com/office/drawing/2014/main" id="{8B60941D-D4FD-4255-9F9D-24CB808C9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285539"/>
                  <a:ext cx="617055" cy="333176"/>
                </a:xfrm>
                <a:custGeom>
                  <a:avLst/>
                  <a:gdLst>
                    <a:gd name="T0" fmla="*/ 0 w 1598"/>
                    <a:gd name="T1" fmla="*/ 355 h 861"/>
                    <a:gd name="T2" fmla="*/ 0 w 1598"/>
                    <a:gd name="T3" fmla="*/ 355 h 861"/>
                    <a:gd name="T4" fmla="*/ 1337 w 1598"/>
                    <a:gd name="T5" fmla="*/ 861 h 861"/>
                    <a:gd name="T6" fmla="*/ 1598 w 1598"/>
                    <a:gd name="T7" fmla="*/ 373 h 861"/>
                    <a:gd name="T8" fmla="*/ 1598 w 1598"/>
                    <a:gd name="T9" fmla="*/ 373 h 861"/>
                    <a:gd name="T10" fmla="*/ 1201 w 1598"/>
                    <a:gd name="T11" fmla="*/ 0 h 861"/>
                    <a:gd name="T12" fmla="*/ 1201 w 1598"/>
                    <a:gd name="T13" fmla="*/ 0 h 861"/>
                    <a:gd name="T14" fmla="*/ 0 w 1598"/>
                    <a:gd name="T15" fmla="*/ 355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8" h="861">
                      <a:moveTo>
                        <a:pt x="0" y="355"/>
                      </a:moveTo>
                      <a:lnTo>
                        <a:pt x="0" y="355"/>
                      </a:lnTo>
                      <a:lnTo>
                        <a:pt x="1337" y="861"/>
                      </a:lnTo>
                      <a:lnTo>
                        <a:pt x="1598" y="373"/>
                      </a:lnTo>
                      <a:lnTo>
                        <a:pt x="1598" y="373"/>
                      </a:lnTo>
                      <a:lnTo>
                        <a:pt x="1201" y="0"/>
                      </a:lnTo>
                      <a:lnTo>
                        <a:pt x="1201" y="0"/>
                      </a:lnTo>
                      <a:lnTo>
                        <a:pt x="0" y="35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6" name="Freeform 44">
                  <a:extLst>
                    <a:ext uri="{FF2B5EF4-FFF2-40B4-BE49-F238E27FC236}">
                      <a16:creationId xmlns:a16="http://schemas.microsoft.com/office/drawing/2014/main" id="{79569DFC-96FC-473D-9E67-622248379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6854" y="5020359"/>
                  <a:ext cx="152989" cy="409670"/>
                </a:xfrm>
                <a:custGeom>
                  <a:avLst/>
                  <a:gdLst>
                    <a:gd name="T0" fmla="*/ 0 w 397"/>
                    <a:gd name="T1" fmla="*/ 684 h 1057"/>
                    <a:gd name="T2" fmla="*/ 0 w 397"/>
                    <a:gd name="T3" fmla="*/ 684 h 1057"/>
                    <a:gd name="T4" fmla="*/ 387 w 397"/>
                    <a:gd name="T5" fmla="*/ 0 h 1057"/>
                    <a:gd name="T6" fmla="*/ 397 w 397"/>
                    <a:gd name="T7" fmla="*/ 1057 h 1057"/>
                    <a:gd name="T8" fmla="*/ 397 w 397"/>
                    <a:gd name="T9" fmla="*/ 1057 h 10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1057">
                      <a:moveTo>
                        <a:pt x="0" y="684"/>
                      </a:moveTo>
                      <a:lnTo>
                        <a:pt x="0" y="684"/>
                      </a:lnTo>
                      <a:lnTo>
                        <a:pt x="387" y="0"/>
                      </a:lnTo>
                      <a:lnTo>
                        <a:pt x="397" y="1057"/>
                      </a:lnTo>
                      <a:lnTo>
                        <a:pt x="397" y="1057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7" name="Freeform 45">
                  <a:extLst>
                    <a:ext uri="{FF2B5EF4-FFF2-40B4-BE49-F238E27FC236}">
                      <a16:creationId xmlns:a16="http://schemas.microsoft.com/office/drawing/2014/main" id="{12F1801B-3BEB-4911-935B-824BBC395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020359"/>
                  <a:ext cx="613655" cy="402871"/>
                </a:xfrm>
                <a:custGeom>
                  <a:avLst/>
                  <a:gdLst>
                    <a:gd name="T0" fmla="*/ 1588 w 1588"/>
                    <a:gd name="T1" fmla="*/ 0 h 1039"/>
                    <a:gd name="T2" fmla="*/ 0 w 1588"/>
                    <a:gd name="T3" fmla="*/ 1039 h 1039"/>
                    <a:gd name="T4" fmla="*/ 0 w 1588"/>
                    <a:gd name="T5" fmla="*/ 1039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8" h="1039">
                      <a:moveTo>
                        <a:pt x="1588" y="0"/>
                      </a:moveTo>
                      <a:lnTo>
                        <a:pt x="0" y="1039"/>
                      </a:lnTo>
                      <a:lnTo>
                        <a:pt x="0" y="1039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38" name="Freeform 46">
                  <a:extLst>
                    <a:ext uri="{FF2B5EF4-FFF2-40B4-BE49-F238E27FC236}">
                      <a16:creationId xmlns:a16="http://schemas.microsoft.com/office/drawing/2014/main" id="{57669DC3-E14E-46E6-B8CE-A2835EEC2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821473"/>
                  <a:ext cx="333176" cy="243082"/>
                </a:xfrm>
                <a:custGeom>
                  <a:avLst/>
                  <a:gdLst>
                    <a:gd name="T0" fmla="*/ 859 w 859"/>
                    <a:gd name="T1" fmla="*/ 0 h 629"/>
                    <a:gd name="T2" fmla="*/ 0 w 859"/>
                    <a:gd name="T3" fmla="*/ 629 h 629"/>
                    <a:gd name="T4" fmla="*/ 0 w 859"/>
                    <a:gd name="T5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9" h="629">
                      <a:moveTo>
                        <a:pt x="859" y="0"/>
                      </a:moveTo>
                      <a:lnTo>
                        <a:pt x="0" y="629"/>
                      </a:lnTo>
                      <a:lnTo>
                        <a:pt x="0" y="629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3" name="Freeform 21">
                  <a:extLst>
                    <a:ext uri="{FF2B5EF4-FFF2-40B4-BE49-F238E27FC236}">
                      <a16:creationId xmlns:a16="http://schemas.microsoft.com/office/drawing/2014/main" id="{B0F88225-E269-4B27-94D5-40505FA42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194" y="4886068"/>
                  <a:ext cx="695249" cy="275380"/>
                </a:xfrm>
                <a:custGeom>
                  <a:avLst/>
                  <a:gdLst>
                    <a:gd name="T0" fmla="*/ 1125 w 1799"/>
                    <a:gd name="T1" fmla="*/ 0 h 712"/>
                    <a:gd name="T2" fmla="*/ 1799 w 1799"/>
                    <a:gd name="T3" fmla="*/ 349 h 712"/>
                    <a:gd name="T4" fmla="*/ 1799 w 1799"/>
                    <a:gd name="T5" fmla="*/ 349 h 712"/>
                    <a:gd name="T6" fmla="*/ 635 w 1799"/>
                    <a:gd name="T7" fmla="*/ 287 h 712"/>
                    <a:gd name="T8" fmla="*/ 635 w 1799"/>
                    <a:gd name="T9" fmla="*/ 287 h 712"/>
                    <a:gd name="T10" fmla="*/ 0 w 1799"/>
                    <a:gd name="T11" fmla="*/ 712 h 712"/>
                    <a:gd name="T12" fmla="*/ 0 w 1799"/>
                    <a:gd name="T13" fmla="*/ 712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99" h="712">
                      <a:moveTo>
                        <a:pt x="1125" y="0"/>
                      </a:moveTo>
                      <a:lnTo>
                        <a:pt x="1799" y="349"/>
                      </a:lnTo>
                      <a:lnTo>
                        <a:pt x="1799" y="349"/>
                      </a:lnTo>
                      <a:lnTo>
                        <a:pt x="635" y="287"/>
                      </a:lnTo>
                      <a:lnTo>
                        <a:pt x="635" y="287"/>
                      </a:lnTo>
                      <a:lnTo>
                        <a:pt x="0" y="712"/>
                      </a:lnTo>
                      <a:lnTo>
                        <a:pt x="0" y="71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4" name="Freeform 22">
                  <a:extLst>
                    <a:ext uri="{FF2B5EF4-FFF2-40B4-BE49-F238E27FC236}">
                      <a16:creationId xmlns:a16="http://schemas.microsoft.com/office/drawing/2014/main" id="{05C37503-DA0B-4667-A896-7B73C447E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996560"/>
                  <a:ext cx="654452" cy="67995"/>
                </a:xfrm>
                <a:custGeom>
                  <a:avLst/>
                  <a:gdLst>
                    <a:gd name="T0" fmla="*/ 0 w 1693"/>
                    <a:gd name="T1" fmla="*/ 177 h 177"/>
                    <a:gd name="T2" fmla="*/ 1693 w 1693"/>
                    <a:gd name="T3" fmla="*/ 0 h 177"/>
                    <a:gd name="T4" fmla="*/ 1693 w 1693"/>
                    <a:gd name="T5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93" h="177">
                      <a:moveTo>
                        <a:pt x="0" y="177"/>
                      </a:moveTo>
                      <a:lnTo>
                        <a:pt x="1693" y="0"/>
                      </a:lnTo>
                      <a:lnTo>
                        <a:pt x="1693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7" name="Freeform 35">
                  <a:extLst>
                    <a:ext uri="{FF2B5EF4-FFF2-40B4-BE49-F238E27FC236}">
                      <a16:creationId xmlns:a16="http://schemas.microsoft.com/office/drawing/2014/main" id="{E17D1642-6866-4E69-9C45-B8E3A2E88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7551" y="5064555"/>
                  <a:ext cx="373973" cy="66295"/>
                </a:xfrm>
                <a:custGeom>
                  <a:avLst/>
                  <a:gdLst>
                    <a:gd name="T0" fmla="*/ 971 w 971"/>
                    <a:gd name="T1" fmla="*/ 0 h 172"/>
                    <a:gd name="T2" fmla="*/ 0 w 971"/>
                    <a:gd name="T3" fmla="*/ 172 h 172"/>
                    <a:gd name="T4" fmla="*/ 0 w 971"/>
                    <a:gd name="T5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71" h="172">
                      <a:moveTo>
                        <a:pt x="971" y="0"/>
                      </a:moveTo>
                      <a:lnTo>
                        <a:pt x="0" y="172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29" name="Freeform 37">
                  <a:extLst>
                    <a:ext uri="{FF2B5EF4-FFF2-40B4-BE49-F238E27FC236}">
                      <a16:creationId xmlns:a16="http://schemas.microsoft.com/office/drawing/2014/main" id="{209D0F74-8CA2-432C-9F31-79EF2D1D2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994861"/>
                  <a:ext cx="577958" cy="69695"/>
                </a:xfrm>
                <a:custGeom>
                  <a:avLst/>
                  <a:gdLst>
                    <a:gd name="T0" fmla="*/ 0 w 1496"/>
                    <a:gd name="T1" fmla="*/ 0 h 180"/>
                    <a:gd name="T2" fmla="*/ 1496 w 1496"/>
                    <a:gd name="T3" fmla="*/ 180 h 180"/>
                    <a:gd name="T4" fmla="*/ 1496 w 1496"/>
                    <a:gd name="T5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96" h="180">
                      <a:moveTo>
                        <a:pt x="0" y="0"/>
                      </a:moveTo>
                      <a:lnTo>
                        <a:pt x="1496" y="180"/>
                      </a:lnTo>
                      <a:lnTo>
                        <a:pt x="1496" y="18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19772F5E-A514-49A9-93F3-2E466A2C4A15}"/>
                  </a:ext>
                </a:extLst>
              </p:cNvPr>
              <p:cNvGrpSpPr/>
              <p:nvPr/>
            </p:nvGrpSpPr>
            <p:grpSpPr>
              <a:xfrm>
                <a:off x="7207669" y="4399904"/>
                <a:ext cx="1810368" cy="1711775"/>
                <a:chOff x="7207669" y="4399904"/>
                <a:chExt cx="1810368" cy="1711775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9" name="Oval 47">
                  <a:extLst>
                    <a:ext uri="{FF2B5EF4-FFF2-40B4-BE49-F238E27FC236}">
                      <a16:creationId xmlns:a16="http://schemas.microsoft.com/office/drawing/2014/main" id="{BB7854BB-591B-404E-ADDA-9CC54AB17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4288" y="5972289"/>
                  <a:ext cx="141090" cy="13939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0" name="Oval 48">
                  <a:extLst>
                    <a:ext uri="{FF2B5EF4-FFF2-40B4-BE49-F238E27FC236}">
                      <a16:creationId xmlns:a16="http://schemas.microsoft.com/office/drawing/2014/main" id="{B4611230-F6C9-4BF9-A2B9-9EBC9419F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956" y="5537121"/>
                  <a:ext cx="161488" cy="1614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1" name="Oval 49">
                  <a:extLst>
                    <a:ext uri="{FF2B5EF4-FFF2-40B4-BE49-F238E27FC236}">
                      <a16:creationId xmlns:a16="http://schemas.microsoft.com/office/drawing/2014/main" id="{350B4975-00FF-44AB-B747-1B7AF1A16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01275" y="5719008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2" name="Oval 50">
                  <a:extLst>
                    <a:ext uri="{FF2B5EF4-FFF2-40B4-BE49-F238E27FC236}">
                      <a16:creationId xmlns:a16="http://schemas.microsoft.com/office/drawing/2014/main" id="{BED7E6EA-007E-4138-92F9-0662616429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2246" y="5380732"/>
                  <a:ext cx="95193" cy="9689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3" name="Oval 51">
                  <a:extLst>
                    <a:ext uri="{FF2B5EF4-FFF2-40B4-BE49-F238E27FC236}">
                      <a16:creationId xmlns:a16="http://schemas.microsoft.com/office/drawing/2014/main" id="{B4FCA6AF-C278-4FCA-ACDB-A384E2F53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9494" y="5339935"/>
                  <a:ext cx="166588" cy="166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4" name="Oval 52">
                  <a:extLst>
                    <a:ext uri="{FF2B5EF4-FFF2-40B4-BE49-F238E27FC236}">
                      <a16:creationId xmlns:a16="http://schemas.microsoft.com/office/drawing/2014/main" id="{1A6659C4-237A-4F8C-8FAA-4A5972DF5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2707" y="5362034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6" name="Oval 54">
                  <a:extLst>
                    <a:ext uri="{FF2B5EF4-FFF2-40B4-BE49-F238E27FC236}">
                      <a16:creationId xmlns:a16="http://schemas.microsoft.com/office/drawing/2014/main" id="{2FE2F674-6D13-4B8B-A9A9-2599D68691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956" y="5256641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7" name="Oval 55">
                  <a:extLst>
                    <a:ext uri="{FF2B5EF4-FFF2-40B4-BE49-F238E27FC236}">
                      <a16:creationId xmlns:a16="http://schemas.microsoft.com/office/drawing/2014/main" id="{731295B1-8CD1-4A51-9F88-2C0361AC1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7464" y="4857171"/>
                  <a:ext cx="560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8" name="Oval 56">
                  <a:extLst>
                    <a:ext uri="{FF2B5EF4-FFF2-40B4-BE49-F238E27FC236}">
                      <a16:creationId xmlns:a16="http://schemas.microsoft.com/office/drawing/2014/main" id="{A81D11A2-774B-4144-91FA-E82EB2570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5801" y="4794275"/>
                  <a:ext cx="56096" cy="560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9" name="Oval 57">
                  <a:extLst>
                    <a:ext uri="{FF2B5EF4-FFF2-40B4-BE49-F238E27FC236}">
                      <a16:creationId xmlns:a16="http://schemas.microsoft.com/office/drawing/2014/main" id="{4D6E3B83-11FB-42EF-9F77-B06358A64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8124" y="4676984"/>
                  <a:ext cx="560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2" name="Oval 60">
                  <a:extLst>
                    <a:ext uri="{FF2B5EF4-FFF2-40B4-BE49-F238E27FC236}">
                      <a16:creationId xmlns:a16="http://schemas.microsoft.com/office/drawing/2014/main" id="{A180093D-AB2A-4EC8-8D70-24ED39EFD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5241" y="5482725"/>
                  <a:ext cx="171688" cy="1716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3" name="Oval 61">
                  <a:extLst>
                    <a:ext uri="{FF2B5EF4-FFF2-40B4-BE49-F238E27FC236}">
                      <a16:creationId xmlns:a16="http://schemas.microsoft.com/office/drawing/2014/main" id="{BF176912-47E0-4EAC-9B8D-EBA5FF9E3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3260" y="5300838"/>
                  <a:ext cx="149589" cy="15128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4" name="Oval 62">
                  <a:extLst>
                    <a:ext uri="{FF2B5EF4-FFF2-40B4-BE49-F238E27FC236}">
                      <a16:creationId xmlns:a16="http://schemas.microsoft.com/office/drawing/2014/main" id="{7FCB77FB-E2DB-438B-B349-F16093CDC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1511" y="5537121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5" name="Oval 63">
                  <a:extLst>
                    <a:ext uri="{FF2B5EF4-FFF2-40B4-BE49-F238E27FC236}">
                      <a16:creationId xmlns:a16="http://schemas.microsoft.com/office/drawing/2014/main" id="{2EA4C5CA-AE4A-4E8A-B733-DFFC51AAC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1442" y="4532494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7" name="Oval 65">
                  <a:extLst>
                    <a:ext uri="{FF2B5EF4-FFF2-40B4-BE49-F238E27FC236}">
                      <a16:creationId xmlns:a16="http://schemas.microsoft.com/office/drawing/2014/main" id="{D79D0BFD-AB47-49AE-BB24-47BE805D1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106" y="4399904"/>
                  <a:ext cx="186986" cy="18698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8" name="Oval 66">
                  <a:extLst>
                    <a:ext uri="{FF2B5EF4-FFF2-40B4-BE49-F238E27FC236}">
                      <a16:creationId xmlns:a16="http://schemas.microsoft.com/office/drawing/2014/main" id="{EB5F5375-D6F8-4B38-B3E8-835175ACF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53971" y="4605589"/>
                  <a:ext cx="118991" cy="11899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60" name="Oval 68">
                  <a:extLst>
                    <a:ext uri="{FF2B5EF4-FFF2-40B4-BE49-F238E27FC236}">
                      <a16:creationId xmlns:a16="http://schemas.microsoft.com/office/drawing/2014/main" id="{F2E4A318-AF53-43B9-AE17-AF413A700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8840" y="4841872"/>
                  <a:ext cx="445368" cy="44536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45" name="Oval 53">
                  <a:extLst>
                    <a:ext uri="{FF2B5EF4-FFF2-40B4-BE49-F238E27FC236}">
                      <a16:creationId xmlns:a16="http://schemas.microsoft.com/office/drawing/2014/main" id="{B1D44BBA-EF7A-4015-848B-99D5A72EA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2296" y="5132550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Oval 58">
                  <a:extLst>
                    <a:ext uri="{FF2B5EF4-FFF2-40B4-BE49-F238E27FC236}">
                      <a16:creationId xmlns:a16="http://schemas.microsoft.com/office/drawing/2014/main" id="{A6457565-2578-426D-8815-B0CE82EDA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28653" y="5103653"/>
                  <a:ext cx="56096" cy="560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1" name="Oval 59">
                  <a:extLst>
                    <a:ext uri="{FF2B5EF4-FFF2-40B4-BE49-F238E27FC236}">
                      <a16:creationId xmlns:a16="http://schemas.microsoft.com/office/drawing/2014/main" id="{AFD51EBA-8FA4-4A69-9FE9-6EC6D97C7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3149" y="4937065"/>
                  <a:ext cx="164888" cy="166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6" name="Oval 64">
                  <a:extLst>
                    <a:ext uri="{FF2B5EF4-FFF2-40B4-BE49-F238E27FC236}">
                      <a16:creationId xmlns:a16="http://schemas.microsoft.com/office/drawing/2014/main" id="{83D041B9-A67D-4E4D-8C7E-7D17CC5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7184" y="4887768"/>
                  <a:ext cx="217584" cy="2175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9" name="Oval 67">
                  <a:extLst>
                    <a:ext uri="{FF2B5EF4-FFF2-40B4-BE49-F238E27FC236}">
                      <a16:creationId xmlns:a16="http://schemas.microsoft.com/office/drawing/2014/main" id="{3D9E8CCC-AD2F-48CB-8391-DC5305F25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7669" y="4948964"/>
                  <a:ext cx="91793" cy="9349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2C54D80A-9190-435C-9CFA-42F635DBBF10}"/>
                  </a:ext>
                </a:extLst>
              </p:cNvPr>
              <p:cNvGrpSpPr/>
              <p:nvPr/>
            </p:nvGrpSpPr>
            <p:grpSpPr>
              <a:xfrm>
                <a:off x="7510247" y="4965963"/>
                <a:ext cx="1257908" cy="311077"/>
                <a:chOff x="7510247" y="4965963"/>
                <a:chExt cx="1257908" cy="311077"/>
              </a:xfrm>
            </p:grpSpPr>
            <p:grpSp>
              <p:nvGrpSpPr>
                <p:cNvPr id="82" name="M2">
                  <a:extLst>
                    <a:ext uri="{FF2B5EF4-FFF2-40B4-BE49-F238E27FC236}">
                      <a16:creationId xmlns:a16="http://schemas.microsoft.com/office/drawing/2014/main" id="{14995220-9C52-48CE-8AC5-473DA735E932}"/>
                    </a:ext>
                  </a:extLst>
                </p:cNvPr>
                <p:cNvGrpSpPr/>
                <p:nvPr/>
              </p:nvGrpSpPr>
              <p:grpSpPr>
                <a:xfrm>
                  <a:off x="8416281" y="4965963"/>
                  <a:ext cx="351874" cy="307678"/>
                  <a:chOff x="8416281" y="4965963"/>
                  <a:chExt cx="351874" cy="307678"/>
                </a:xfrm>
              </p:grpSpPr>
              <p:sp>
                <p:nvSpPr>
                  <p:cNvPr id="66" name="Freeform 74">
                    <a:extLst>
                      <a:ext uri="{FF2B5EF4-FFF2-40B4-BE49-F238E27FC236}">
                        <a16:creationId xmlns:a16="http://schemas.microsoft.com/office/drawing/2014/main" id="{6B5E78F6-C978-433D-8F47-D76D98366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775" y="4965963"/>
                    <a:ext cx="118991" cy="305978"/>
                  </a:xfrm>
                  <a:custGeom>
                    <a:avLst/>
                    <a:gdLst>
                      <a:gd name="T0" fmla="*/ 33 w 305"/>
                      <a:gd name="T1" fmla="*/ 7 h 791"/>
                      <a:gd name="T2" fmla="*/ 33 w 305"/>
                      <a:gd name="T3" fmla="*/ 7 h 791"/>
                      <a:gd name="T4" fmla="*/ 84 w 305"/>
                      <a:gd name="T5" fmla="*/ 34 h 791"/>
                      <a:gd name="T6" fmla="*/ 298 w 305"/>
                      <a:gd name="T7" fmla="*/ 733 h 791"/>
                      <a:gd name="T8" fmla="*/ 271 w 305"/>
                      <a:gd name="T9" fmla="*/ 784 h 791"/>
                      <a:gd name="T10" fmla="*/ 271 w 305"/>
                      <a:gd name="T11" fmla="*/ 784 h 791"/>
                      <a:gd name="T12" fmla="*/ 220 w 305"/>
                      <a:gd name="T13" fmla="*/ 757 h 791"/>
                      <a:gd name="T14" fmla="*/ 6 w 305"/>
                      <a:gd name="T15" fmla="*/ 58 h 791"/>
                      <a:gd name="T16" fmla="*/ 33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3" y="7"/>
                        </a:moveTo>
                        <a:lnTo>
                          <a:pt x="33" y="7"/>
                        </a:lnTo>
                        <a:cubicBezTo>
                          <a:pt x="55" y="0"/>
                          <a:pt x="78" y="12"/>
                          <a:pt x="84" y="34"/>
                        </a:cubicBezTo>
                        <a:lnTo>
                          <a:pt x="298" y="733"/>
                        </a:lnTo>
                        <a:cubicBezTo>
                          <a:pt x="305" y="755"/>
                          <a:pt x="293" y="778"/>
                          <a:pt x="271" y="784"/>
                        </a:cubicBezTo>
                        <a:lnTo>
                          <a:pt x="271" y="784"/>
                        </a:lnTo>
                        <a:cubicBezTo>
                          <a:pt x="249" y="791"/>
                          <a:pt x="226" y="779"/>
                          <a:pt x="220" y="757"/>
                        </a:cubicBezTo>
                        <a:lnTo>
                          <a:pt x="6" y="58"/>
                        </a:lnTo>
                        <a:cubicBezTo>
                          <a:pt x="0" y="36"/>
                          <a:pt x="12" y="13"/>
                          <a:pt x="33" y="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Freeform 75">
                    <a:extLst>
                      <a:ext uri="{FF2B5EF4-FFF2-40B4-BE49-F238E27FC236}">
                        <a16:creationId xmlns:a16="http://schemas.microsoft.com/office/drawing/2014/main" id="{B34ED3B0-DDF5-42A6-82EB-D38A6DFA4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6281" y="5050956"/>
                    <a:ext cx="93493" cy="222684"/>
                  </a:xfrm>
                  <a:custGeom>
                    <a:avLst/>
                    <a:gdLst>
                      <a:gd name="T0" fmla="*/ 36 w 242"/>
                      <a:gd name="T1" fmla="*/ 567 h 574"/>
                      <a:gd name="T2" fmla="*/ 36 w 242"/>
                      <a:gd name="T3" fmla="*/ 567 h 574"/>
                      <a:gd name="T4" fmla="*/ 7 w 242"/>
                      <a:gd name="T5" fmla="*/ 513 h 574"/>
                      <a:gd name="T6" fmla="*/ 153 w 242"/>
                      <a:gd name="T7" fmla="*/ 35 h 574"/>
                      <a:gd name="T8" fmla="*/ 207 w 242"/>
                      <a:gd name="T9" fmla="*/ 7 h 574"/>
                      <a:gd name="T10" fmla="*/ 207 w 242"/>
                      <a:gd name="T11" fmla="*/ 7 h 574"/>
                      <a:gd name="T12" fmla="*/ 235 w 242"/>
                      <a:gd name="T13" fmla="*/ 60 h 574"/>
                      <a:gd name="T14" fmla="*/ 89 w 242"/>
                      <a:gd name="T15" fmla="*/ 538 h 574"/>
                      <a:gd name="T16" fmla="*/ 36 w 242"/>
                      <a:gd name="T17" fmla="*/ 567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2" h="574">
                        <a:moveTo>
                          <a:pt x="36" y="567"/>
                        </a:moveTo>
                        <a:lnTo>
                          <a:pt x="36" y="567"/>
                        </a:lnTo>
                        <a:cubicBezTo>
                          <a:pt x="13" y="560"/>
                          <a:pt x="0" y="536"/>
                          <a:pt x="7" y="513"/>
                        </a:cubicBezTo>
                        <a:lnTo>
                          <a:pt x="153" y="35"/>
                        </a:lnTo>
                        <a:cubicBezTo>
                          <a:pt x="160" y="13"/>
                          <a:pt x="184" y="0"/>
                          <a:pt x="207" y="7"/>
                        </a:cubicBezTo>
                        <a:lnTo>
                          <a:pt x="207" y="7"/>
                        </a:lnTo>
                        <a:cubicBezTo>
                          <a:pt x="229" y="14"/>
                          <a:pt x="242" y="38"/>
                          <a:pt x="235" y="60"/>
                        </a:cubicBezTo>
                        <a:lnTo>
                          <a:pt x="89" y="538"/>
                        </a:lnTo>
                        <a:cubicBezTo>
                          <a:pt x="82" y="561"/>
                          <a:pt x="58" y="574"/>
                          <a:pt x="36" y="56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Freeform 76">
                    <a:extLst>
                      <a:ext uri="{FF2B5EF4-FFF2-40B4-BE49-F238E27FC236}">
                        <a16:creationId xmlns:a16="http://schemas.microsoft.com/office/drawing/2014/main" id="{73B3C4AA-F508-47E1-BACB-1B4F0A501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9469" y="5059456"/>
                    <a:ext cx="90093" cy="212485"/>
                  </a:xfrm>
                  <a:custGeom>
                    <a:avLst/>
                    <a:gdLst>
                      <a:gd name="T0" fmla="*/ 199 w 233"/>
                      <a:gd name="T1" fmla="*/ 6 h 552"/>
                      <a:gd name="T2" fmla="*/ 199 w 233"/>
                      <a:gd name="T3" fmla="*/ 6 h 552"/>
                      <a:gd name="T4" fmla="*/ 148 w 233"/>
                      <a:gd name="T5" fmla="*/ 34 h 552"/>
                      <a:gd name="T6" fmla="*/ 7 w 233"/>
                      <a:gd name="T7" fmla="*/ 494 h 552"/>
                      <a:gd name="T8" fmla="*/ 34 w 233"/>
                      <a:gd name="T9" fmla="*/ 545 h 552"/>
                      <a:gd name="T10" fmla="*/ 34 w 233"/>
                      <a:gd name="T11" fmla="*/ 545 h 552"/>
                      <a:gd name="T12" fmla="*/ 85 w 233"/>
                      <a:gd name="T13" fmla="*/ 518 h 552"/>
                      <a:gd name="T14" fmla="*/ 226 w 233"/>
                      <a:gd name="T15" fmla="*/ 58 h 552"/>
                      <a:gd name="T16" fmla="*/ 199 w 233"/>
                      <a:gd name="T17" fmla="*/ 6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3" h="552">
                        <a:moveTo>
                          <a:pt x="199" y="6"/>
                        </a:moveTo>
                        <a:lnTo>
                          <a:pt x="199" y="6"/>
                        </a:lnTo>
                        <a:cubicBezTo>
                          <a:pt x="177" y="0"/>
                          <a:pt x="154" y="12"/>
                          <a:pt x="148" y="34"/>
                        </a:cubicBezTo>
                        <a:lnTo>
                          <a:pt x="7" y="494"/>
                        </a:lnTo>
                        <a:cubicBezTo>
                          <a:pt x="0" y="516"/>
                          <a:pt x="12" y="539"/>
                          <a:pt x="34" y="545"/>
                        </a:cubicBezTo>
                        <a:lnTo>
                          <a:pt x="34" y="545"/>
                        </a:lnTo>
                        <a:cubicBezTo>
                          <a:pt x="56" y="552"/>
                          <a:pt x="79" y="540"/>
                          <a:pt x="85" y="518"/>
                        </a:cubicBezTo>
                        <a:lnTo>
                          <a:pt x="226" y="58"/>
                        </a:lnTo>
                        <a:cubicBezTo>
                          <a:pt x="233" y="36"/>
                          <a:pt x="220" y="13"/>
                          <a:pt x="199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69" name="Freeform 77">
                    <a:extLst>
                      <a:ext uri="{FF2B5EF4-FFF2-40B4-BE49-F238E27FC236}">
                        <a16:creationId xmlns:a16="http://schemas.microsoft.com/office/drawing/2014/main" id="{28145C89-3D6B-4727-A415-843C6B167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0864" y="4967663"/>
                    <a:ext cx="117291" cy="305978"/>
                  </a:xfrm>
                  <a:custGeom>
                    <a:avLst/>
                    <a:gdLst>
                      <a:gd name="T0" fmla="*/ 34 w 305"/>
                      <a:gd name="T1" fmla="*/ 6 h 791"/>
                      <a:gd name="T2" fmla="*/ 34 w 305"/>
                      <a:gd name="T3" fmla="*/ 6 h 791"/>
                      <a:gd name="T4" fmla="*/ 85 w 305"/>
                      <a:gd name="T5" fmla="*/ 34 h 791"/>
                      <a:gd name="T6" fmla="*/ 299 w 305"/>
                      <a:gd name="T7" fmla="*/ 733 h 791"/>
                      <a:gd name="T8" fmla="*/ 272 w 305"/>
                      <a:gd name="T9" fmla="*/ 784 h 791"/>
                      <a:gd name="T10" fmla="*/ 272 w 305"/>
                      <a:gd name="T11" fmla="*/ 784 h 791"/>
                      <a:gd name="T12" fmla="*/ 221 w 305"/>
                      <a:gd name="T13" fmla="*/ 757 h 791"/>
                      <a:gd name="T14" fmla="*/ 7 w 305"/>
                      <a:gd name="T15" fmla="*/ 58 h 791"/>
                      <a:gd name="T16" fmla="*/ 34 w 305"/>
                      <a:gd name="T17" fmla="*/ 6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4" y="6"/>
                        </a:moveTo>
                        <a:lnTo>
                          <a:pt x="34" y="6"/>
                        </a:lnTo>
                        <a:cubicBezTo>
                          <a:pt x="56" y="0"/>
                          <a:pt x="79" y="12"/>
                          <a:pt x="85" y="34"/>
                        </a:cubicBezTo>
                        <a:lnTo>
                          <a:pt x="299" y="733"/>
                        </a:lnTo>
                        <a:cubicBezTo>
                          <a:pt x="305" y="754"/>
                          <a:pt x="293" y="777"/>
                          <a:pt x="272" y="784"/>
                        </a:cubicBezTo>
                        <a:lnTo>
                          <a:pt x="272" y="784"/>
                        </a:lnTo>
                        <a:cubicBezTo>
                          <a:pt x="250" y="791"/>
                          <a:pt x="227" y="778"/>
                          <a:pt x="221" y="757"/>
                        </a:cubicBezTo>
                        <a:lnTo>
                          <a:pt x="7" y="58"/>
                        </a:lnTo>
                        <a:cubicBezTo>
                          <a:pt x="0" y="36"/>
                          <a:pt x="12" y="13"/>
                          <a:pt x="34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</p:grpSp>
            <p:grpSp>
              <p:nvGrpSpPr>
                <p:cNvPr id="83" name="A">
                  <a:extLst>
                    <a:ext uri="{FF2B5EF4-FFF2-40B4-BE49-F238E27FC236}">
                      <a16:creationId xmlns:a16="http://schemas.microsoft.com/office/drawing/2014/main" id="{A2387DE0-F159-4784-8B5D-866F967A17A7}"/>
                    </a:ext>
                  </a:extLst>
                </p:cNvPr>
                <p:cNvGrpSpPr/>
                <p:nvPr/>
              </p:nvGrpSpPr>
              <p:grpSpPr>
                <a:xfrm>
                  <a:off x="8110303" y="4965963"/>
                  <a:ext cx="203986" cy="305978"/>
                  <a:chOff x="8110303" y="4965963"/>
                  <a:chExt cx="203986" cy="305978"/>
                </a:xfrm>
              </p:grpSpPr>
              <p:sp>
                <p:nvSpPr>
                  <p:cNvPr id="74" name="Freeform 82">
                    <a:extLst>
                      <a:ext uri="{FF2B5EF4-FFF2-40B4-BE49-F238E27FC236}">
                        <a16:creationId xmlns:a16="http://schemas.microsoft.com/office/drawing/2014/main" id="{9BEC5D89-E55A-4049-A539-EC6859B714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10303" y="4965963"/>
                    <a:ext cx="118991" cy="305978"/>
                  </a:xfrm>
                  <a:custGeom>
                    <a:avLst/>
                    <a:gdLst>
                      <a:gd name="T0" fmla="*/ 272 w 305"/>
                      <a:gd name="T1" fmla="*/ 7 h 791"/>
                      <a:gd name="T2" fmla="*/ 272 w 305"/>
                      <a:gd name="T3" fmla="*/ 7 h 791"/>
                      <a:gd name="T4" fmla="*/ 220 w 305"/>
                      <a:gd name="T5" fmla="*/ 34 h 791"/>
                      <a:gd name="T6" fmla="*/ 7 w 305"/>
                      <a:gd name="T7" fmla="*/ 733 h 791"/>
                      <a:gd name="T8" fmla="*/ 34 w 305"/>
                      <a:gd name="T9" fmla="*/ 784 h 791"/>
                      <a:gd name="T10" fmla="*/ 34 w 305"/>
                      <a:gd name="T11" fmla="*/ 784 h 791"/>
                      <a:gd name="T12" fmla="*/ 85 w 305"/>
                      <a:gd name="T13" fmla="*/ 757 h 791"/>
                      <a:gd name="T14" fmla="*/ 299 w 305"/>
                      <a:gd name="T15" fmla="*/ 58 h 791"/>
                      <a:gd name="T16" fmla="*/ 272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272" y="7"/>
                        </a:moveTo>
                        <a:lnTo>
                          <a:pt x="272" y="7"/>
                        </a:lnTo>
                        <a:cubicBezTo>
                          <a:pt x="250" y="0"/>
                          <a:pt x="227" y="12"/>
                          <a:pt x="220" y="34"/>
                        </a:cubicBezTo>
                        <a:lnTo>
                          <a:pt x="7" y="733"/>
                        </a:lnTo>
                        <a:cubicBezTo>
                          <a:pt x="0" y="755"/>
                          <a:pt x="12" y="778"/>
                          <a:pt x="34" y="784"/>
                        </a:cubicBezTo>
                        <a:lnTo>
                          <a:pt x="34" y="784"/>
                        </a:lnTo>
                        <a:cubicBezTo>
                          <a:pt x="55" y="791"/>
                          <a:pt x="78" y="779"/>
                          <a:pt x="85" y="757"/>
                        </a:cubicBezTo>
                        <a:lnTo>
                          <a:pt x="299" y="58"/>
                        </a:lnTo>
                        <a:cubicBezTo>
                          <a:pt x="305" y="36"/>
                          <a:pt x="293" y="13"/>
                          <a:pt x="272" y="7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5" name="Freeform 83">
                    <a:extLst>
                      <a:ext uri="{FF2B5EF4-FFF2-40B4-BE49-F238E27FC236}">
                        <a16:creationId xmlns:a16="http://schemas.microsoft.com/office/drawing/2014/main" id="{9D943830-8499-4185-B5ED-1B64B466E8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5297" y="4965963"/>
                    <a:ext cx="83294" cy="190386"/>
                  </a:xfrm>
                  <a:custGeom>
                    <a:avLst/>
                    <a:gdLst>
                      <a:gd name="T0" fmla="*/ 181 w 215"/>
                      <a:gd name="T1" fmla="*/ 487 h 493"/>
                      <a:gd name="T2" fmla="*/ 181 w 215"/>
                      <a:gd name="T3" fmla="*/ 487 h 493"/>
                      <a:gd name="T4" fmla="*/ 208 w 215"/>
                      <a:gd name="T5" fmla="*/ 436 h 493"/>
                      <a:gd name="T6" fmla="*/ 85 w 215"/>
                      <a:gd name="T7" fmla="*/ 34 h 493"/>
                      <a:gd name="T8" fmla="*/ 34 w 215"/>
                      <a:gd name="T9" fmla="*/ 7 h 493"/>
                      <a:gd name="T10" fmla="*/ 34 w 215"/>
                      <a:gd name="T11" fmla="*/ 7 h 493"/>
                      <a:gd name="T12" fmla="*/ 7 w 215"/>
                      <a:gd name="T13" fmla="*/ 58 h 493"/>
                      <a:gd name="T14" fmla="*/ 130 w 215"/>
                      <a:gd name="T15" fmla="*/ 460 h 493"/>
                      <a:gd name="T16" fmla="*/ 181 w 215"/>
                      <a:gd name="T17" fmla="*/ 487 h 4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5" h="493">
                        <a:moveTo>
                          <a:pt x="181" y="487"/>
                        </a:moveTo>
                        <a:lnTo>
                          <a:pt x="181" y="487"/>
                        </a:lnTo>
                        <a:cubicBezTo>
                          <a:pt x="202" y="480"/>
                          <a:pt x="215" y="457"/>
                          <a:pt x="208" y="436"/>
                        </a:cubicBezTo>
                        <a:lnTo>
                          <a:pt x="85" y="34"/>
                        </a:lnTo>
                        <a:cubicBezTo>
                          <a:pt x="79" y="12"/>
                          <a:pt x="56" y="0"/>
                          <a:pt x="34" y="7"/>
                        </a:cubicBezTo>
                        <a:lnTo>
                          <a:pt x="34" y="7"/>
                        </a:lnTo>
                        <a:cubicBezTo>
                          <a:pt x="12" y="13"/>
                          <a:pt x="0" y="36"/>
                          <a:pt x="7" y="58"/>
                        </a:cubicBezTo>
                        <a:lnTo>
                          <a:pt x="130" y="460"/>
                        </a:lnTo>
                        <a:cubicBezTo>
                          <a:pt x="136" y="481"/>
                          <a:pt x="159" y="493"/>
                          <a:pt x="181" y="487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Freeform 84">
                    <a:extLst>
                      <a:ext uri="{FF2B5EF4-FFF2-40B4-BE49-F238E27FC236}">
                        <a16:creationId xmlns:a16="http://schemas.microsoft.com/office/drawing/2014/main" id="{7B719414-3B1F-4105-BF07-7282D72F2A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6493" y="5164848"/>
                    <a:ext cx="57796" cy="107092"/>
                  </a:xfrm>
                  <a:custGeom>
                    <a:avLst/>
                    <a:gdLst>
                      <a:gd name="T0" fmla="*/ 115 w 149"/>
                      <a:gd name="T1" fmla="*/ 271 h 277"/>
                      <a:gd name="T2" fmla="*/ 115 w 149"/>
                      <a:gd name="T3" fmla="*/ 271 h 277"/>
                      <a:gd name="T4" fmla="*/ 142 w 149"/>
                      <a:gd name="T5" fmla="*/ 220 h 277"/>
                      <a:gd name="T6" fmla="*/ 85 w 149"/>
                      <a:gd name="T7" fmla="*/ 34 h 277"/>
                      <a:gd name="T8" fmla="*/ 34 w 149"/>
                      <a:gd name="T9" fmla="*/ 7 h 277"/>
                      <a:gd name="T10" fmla="*/ 34 w 149"/>
                      <a:gd name="T11" fmla="*/ 7 h 277"/>
                      <a:gd name="T12" fmla="*/ 7 w 149"/>
                      <a:gd name="T13" fmla="*/ 58 h 277"/>
                      <a:gd name="T14" fmla="*/ 64 w 149"/>
                      <a:gd name="T15" fmla="*/ 244 h 277"/>
                      <a:gd name="T16" fmla="*/ 115 w 149"/>
                      <a:gd name="T17" fmla="*/ 271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9" h="277">
                        <a:moveTo>
                          <a:pt x="115" y="271"/>
                        </a:moveTo>
                        <a:lnTo>
                          <a:pt x="115" y="271"/>
                        </a:lnTo>
                        <a:cubicBezTo>
                          <a:pt x="136" y="264"/>
                          <a:pt x="149" y="241"/>
                          <a:pt x="142" y="220"/>
                        </a:cubicBezTo>
                        <a:lnTo>
                          <a:pt x="85" y="34"/>
                        </a:lnTo>
                        <a:cubicBezTo>
                          <a:pt x="79" y="12"/>
                          <a:pt x="56" y="0"/>
                          <a:pt x="34" y="7"/>
                        </a:cubicBezTo>
                        <a:lnTo>
                          <a:pt x="34" y="7"/>
                        </a:lnTo>
                        <a:cubicBezTo>
                          <a:pt x="13" y="13"/>
                          <a:pt x="0" y="36"/>
                          <a:pt x="7" y="58"/>
                        </a:cubicBezTo>
                        <a:lnTo>
                          <a:pt x="64" y="244"/>
                        </a:lnTo>
                        <a:cubicBezTo>
                          <a:pt x="70" y="265"/>
                          <a:pt x="93" y="277"/>
                          <a:pt x="115" y="271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Freeform 85">
                    <a:extLst>
                      <a:ext uri="{FF2B5EF4-FFF2-40B4-BE49-F238E27FC236}">
                        <a16:creationId xmlns:a16="http://schemas.microsoft.com/office/drawing/2014/main" id="{6EEB0760-35E8-4200-9E42-2F77E63189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79998" y="5166548"/>
                    <a:ext cx="108792" cy="32298"/>
                  </a:xfrm>
                  <a:custGeom>
                    <a:avLst/>
                    <a:gdLst>
                      <a:gd name="T0" fmla="*/ 0 w 279"/>
                      <a:gd name="T1" fmla="*/ 41 h 82"/>
                      <a:gd name="T2" fmla="*/ 0 w 279"/>
                      <a:gd name="T3" fmla="*/ 41 h 82"/>
                      <a:gd name="T4" fmla="*/ 41 w 279"/>
                      <a:gd name="T5" fmla="*/ 0 h 82"/>
                      <a:gd name="T6" fmla="*/ 238 w 279"/>
                      <a:gd name="T7" fmla="*/ 0 h 82"/>
                      <a:gd name="T8" fmla="*/ 279 w 279"/>
                      <a:gd name="T9" fmla="*/ 41 h 82"/>
                      <a:gd name="T10" fmla="*/ 279 w 279"/>
                      <a:gd name="T11" fmla="*/ 41 h 82"/>
                      <a:gd name="T12" fmla="*/ 238 w 279"/>
                      <a:gd name="T13" fmla="*/ 82 h 82"/>
                      <a:gd name="T14" fmla="*/ 41 w 279"/>
                      <a:gd name="T15" fmla="*/ 82 h 82"/>
                      <a:gd name="T16" fmla="*/ 0 w 279"/>
                      <a:gd name="T17" fmla="*/ 4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9" h="82">
                        <a:moveTo>
                          <a:pt x="0" y="41"/>
                        </a:moveTo>
                        <a:lnTo>
                          <a:pt x="0" y="41"/>
                        </a:lnTo>
                        <a:cubicBezTo>
                          <a:pt x="0" y="18"/>
                          <a:pt x="19" y="0"/>
                          <a:pt x="41" y="0"/>
                        </a:cubicBezTo>
                        <a:lnTo>
                          <a:pt x="238" y="0"/>
                        </a:lnTo>
                        <a:cubicBezTo>
                          <a:pt x="261" y="0"/>
                          <a:pt x="279" y="18"/>
                          <a:pt x="279" y="41"/>
                        </a:cubicBezTo>
                        <a:lnTo>
                          <a:pt x="279" y="41"/>
                        </a:lnTo>
                        <a:cubicBezTo>
                          <a:pt x="279" y="64"/>
                          <a:pt x="261" y="82"/>
                          <a:pt x="238" y="82"/>
                        </a:cubicBezTo>
                        <a:lnTo>
                          <a:pt x="41" y="82"/>
                        </a:lnTo>
                        <a:cubicBezTo>
                          <a:pt x="19" y="82"/>
                          <a:pt x="0" y="64"/>
                          <a:pt x="0" y="41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" name="I">
                  <a:extLst>
                    <a:ext uri="{FF2B5EF4-FFF2-40B4-BE49-F238E27FC236}">
                      <a16:creationId xmlns:a16="http://schemas.microsoft.com/office/drawing/2014/main" id="{355E72C8-DBE5-4E35-80FA-E0AA8AD09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9986" y="4967663"/>
                  <a:ext cx="32298" cy="302578"/>
                </a:xfrm>
                <a:custGeom>
                  <a:avLst/>
                  <a:gdLst>
                    <a:gd name="T0" fmla="*/ 39 w 82"/>
                    <a:gd name="T1" fmla="*/ 0 h 782"/>
                    <a:gd name="T2" fmla="*/ 42 w 82"/>
                    <a:gd name="T3" fmla="*/ 0 h 782"/>
                    <a:gd name="T4" fmla="*/ 82 w 82"/>
                    <a:gd name="T5" fmla="*/ 40 h 782"/>
                    <a:gd name="T6" fmla="*/ 82 w 82"/>
                    <a:gd name="T7" fmla="*/ 742 h 782"/>
                    <a:gd name="T8" fmla="*/ 42 w 82"/>
                    <a:gd name="T9" fmla="*/ 782 h 782"/>
                    <a:gd name="T10" fmla="*/ 39 w 82"/>
                    <a:gd name="T11" fmla="*/ 782 h 782"/>
                    <a:gd name="T12" fmla="*/ 0 w 82"/>
                    <a:gd name="T13" fmla="*/ 742 h 782"/>
                    <a:gd name="T14" fmla="*/ 0 w 82"/>
                    <a:gd name="T15" fmla="*/ 40 h 782"/>
                    <a:gd name="T16" fmla="*/ 39 w 82"/>
                    <a:gd name="T17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782">
                      <a:moveTo>
                        <a:pt x="39" y="0"/>
                      </a:moveTo>
                      <a:lnTo>
                        <a:pt x="42" y="0"/>
                      </a:lnTo>
                      <a:cubicBezTo>
                        <a:pt x="64" y="0"/>
                        <a:pt x="82" y="18"/>
                        <a:pt x="82" y="40"/>
                      </a:cubicBezTo>
                      <a:lnTo>
                        <a:pt x="82" y="742"/>
                      </a:lnTo>
                      <a:cubicBezTo>
                        <a:pt x="82" y="764"/>
                        <a:pt x="64" y="782"/>
                        <a:pt x="42" y="782"/>
                      </a:cubicBezTo>
                      <a:lnTo>
                        <a:pt x="39" y="782"/>
                      </a:lnTo>
                      <a:cubicBezTo>
                        <a:pt x="17" y="782"/>
                        <a:pt x="0" y="764"/>
                        <a:pt x="0" y="742"/>
                      </a:cubicBezTo>
                      <a:lnTo>
                        <a:pt x="0" y="40"/>
                      </a:lnTo>
                      <a:cubicBezTo>
                        <a:pt x="0" y="18"/>
                        <a:pt x="17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74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grpSp>
              <p:nvGrpSpPr>
                <p:cNvPr id="81" name="4">
                  <a:extLst>
                    <a:ext uri="{FF2B5EF4-FFF2-40B4-BE49-F238E27FC236}">
                      <a16:creationId xmlns:a16="http://schemas.microsoft.com/office/drawing/2014/main" id="{7DA34E33-5D2E-4157-A4D0-CA3C7784799B}"/>
                    </a:ext>
                  </a:extLst>
                </p:cNvPr>
                <p:cNvGrpSpPr/>
                <p:nvPr/>
              </p:nvGrpSpPr>
              <p:grpSpPr>
                <a:xfrm>
                  <a:off x="7896119" y="4967663"/>
                  <a:ext cx="178487" cy="300877"/>
                  <a:chOff x="7896119" y="4967663"/>
                  <a:chExt cx="178487" cy="300877"/>
                </a:xfrm>
              </p:grpSpPr>
              <p:sp>
                <p:nvSpPr>
                  <p:cNvPr id="70" name="Freeform 78">
                    <a:extLst>
                      <a:ext uri="{FF2B5EF4-FFF2-40B4-BE49-F238E27FC236}">
                        <a16:creationId xmlns:a16="http://schemas.microsoft.com/office/drawing/2014/main" id="{43F63CDC-EE84-4A36-9DCD-F6046F9B4A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6119" y="4969362"/>
                    <a:ext cx="76494" cy="169988"/>
                  </a:xfrm>
                  <a:custGeom>
                    <a:avLst/>
                    <a:gdLst>
                      <a:gd name="T0" fmla="*/ 33 w 197"/>
                      <a:gd name="T1" fmla="*/ 433 h 440"/>
                      <a:gd name="T2" fmla="*/ 33 w 197"/>
                      <a:gd name="T3" fmla="*/ 433 h 440"/>
                      <a:gd name="T4" fmla="*/ 6 w 197"/>
                      <a:gd name="T5" fmla="*/ 383 h 440"/>
                      <a:gd name="T6" fmla="*/ 113 w 197"/>
                      <a:gd name="T7" fmla="*/ 33 h 440"/>
                      <a:gd name="T8" fmla="*/ 164 w 197"/>
                      <a:gd name="T9" fmla="*/ 6 h 440"/>
                      <a:gd name="T10" fmla="*/ 164 w 197"/>
                      <a:gd name="T11" fmla="*/ 6 h 440"/>
                      <a:gd name="T12" fmla="*/ 190 w 197"/>
                      <a:gd name="T13" fmla="*/ 57 h 440"/>
                      <a:gd name="T14" fmla="*/ 84 w 197"/>
                      <a:gd name="T15" fmla="*/ 407 h 440"/>
                      <a:gd name="T16" fmla="*/ 33 w 197"/>
                      <a:gd name="T17" fmla="*/ 433 h 4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7" h="440">
                        <a:moveTo>
                          <a:pt x="33" y="433"/>
                        </a:moveTo>
                        <a:lnTo>
                          <a:pt x="33" y="433"/>
                        </a:lnTo>
                        <a:cubicBezTo>
                          <a:pt x="12" y="427"/>
                          <a:pt x="0" y="404"/>
                          <a:pt x="6" y="383"/>
                        </a:cubicBezTo>
                        <a:lnTo>
                          <a:pt x="113" y="33"/>
                        </a:lnTo>
                        <a:cubicBezTo>
                          <a:pt x="120" y="12"/>
                          <a:pt x="142" y="0"/>
                          <a:pt x="164" y="6"/>
                        </a:cubicBezTo>
                        <a:lnTo>
                          <a:pt x="164" y="6"/>
                        </a:lnTo>
                        <a:cubicBezTo>
                          <a:pt x="185" y="13"/>
                          <a:pt x="197" y="36"/>
                          <a:pt x="190" y="57"/>
                        </a:cubicBezTo>
                        <a:lnTo>
                          <a:pt x="84" y="407"/>
                        </a:lnTo>
                        <a:cubicBezTo>
                          <a:pt x="77" y="428"/>
                          <a:pt x="54" y="440"/>
                          <a:pt x="33" y="433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Freeform 79">
                    <a:extLst>
                      <a:ext uri="{FF2B5EF4-FFF2-40B4-BE49-F238E27FC236}">
                        <a16:creationId xmlns:a16="http://schemas.microsoft.com/office/drawing/2014/main" id="{FEFFCDB2-E234-4406-9429-43C11DC908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4911" y="4967663"/>
                    <a:ext cx="32298" cy="127491"/>
                  </a:xfrm>
                  <a:custGeom>
                    <a:avLst/>
                    <a:gdLst>
                      <a:gd name="T0" fmla="*/ 41 w 82"/>
                      <a:gd name="T1" fmla="*/ 0 h 329"/>
                      <a:gd name="T2" fmla="*/ 41 w 82"/>
                      <a:gd name="T3" fmla="*/ 0 h 329"/>
                      <a:gd name="T4" fmla="*/ 82 w 82"/>
                      <a:gd name="T5" fmla="*/ 41 h 329"/>
                      <a:gd name="T6" fmla="*/ 82 w 82"/>
                      <a:gd name="T7" fmla="*/ 288 h 329"/>
                      <a:gd name="T8" fmla="*/ 41 w 82"/>
                      <a:gd name="T9" fmla="*/ 329 h 329"/>
                      <a:gd name="T10" fmla="*/ 41 w 82"/>
                      <a:gd name="T11" fmla="*/ 329 h 329"/>
                      <a:gd name="T12" fmla="*/ 0 w 82"/>
                      <a:gd name="T13" fmla="*/ 288 h 329"/>
                      <a:gd name="T14" fmla="*/ 0 w 82"/>
                      <a:gd name="T15" fmla="*/ 41 h 329"/>
                      <a:gd name="T16" fmla="*/ 41 w 82"/>
                      <a:gd name="T17" fmla="*/ 0 h 3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2" h="329">
                        <a:moveTo>
                          <a:pt x="41" y="0"/>
                        </a:moveTo>
                        <a:lnTo>
                          <a:pt x="41" y="0"/>
                        </a:lnTo>
                        <a:cubicBezTo>
                          <a:pt x="64" y="0"/>
                          <a:pt x="82" y="19"/>
                          <a:pt x="82" y="41"/>
                        </a:cubicBezTo>
                        <a:lnTo>
                          <a:pt x="82" y="288"/>
                        </a:lnTo>
                        <a:cubicBezTo>
                          <a:pt x="82" y="311"/>
                          <a:pt x="64" y="329"/>
                          <a:pt x="41" y="329"/>
                        </a:cubicBezTo>
                        <a:lnTo>
                          <a:pt x="41" y="329"/>
                        </a:lnTo>
                        <a:cubicBezTo>
                          <a:pt x="19" y="329"/>
                          <a:pt x="0" y="311"/>
                          <a:pt x="0" y="288"/>
                        </a:cubicBezTo>
                        <a:lnTo>
                          <a:pt x="0" y="41"/>
                        </a:lnTo>
                        <a:cubicBezTo>
                          <a:pt x="0" y="19"/>
                          <a:pt x="19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2" name="Freeform 80">
                    <a:extLst>
                      <a:ext uri="{FF2B5EF4-FFF2-40B4-BE49-F238E27FC236}">
                        <a16:creationId xmlns:a16="http://schemas.microsoft.com/office/drawing/2014/main" id="{E5EB05E8-118E-41C9-BF90-04DCB4FE28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7819" y="5107052"/>
                    <a:ext cx="176787" cy="30598"/>
                  </a:xfrm>
                  <a:custGeom>
                    <a:avLst/>
                    <a:gdLst>
                      <a:gd name="T0" fmla="*/ 0 w 457"/>
                      <a:gd name="T1" fmla="*/ 41 h 82"/>
                      <a:gd name="T2" fmla="*/ 0 w 457"/>
                      <a:gd name="T3" fmla="*/ 41 h 82"/>
                      <a:gd name="T4" fmla="*/ 41 w 457"/>
                      <a:gd name="T5" fmla="*/ 0 h 82"/>
                      <a:gd name="T6" fmla="*/ 416 w 457"/>
                      <a:gd name="T7" fmla="*/ 0 h 82"/>
                      <a:gd name="T8" fmla="*/ 457 w 457"/>
                      <a:gd name="T9" fmla="*/ 41 h 82"/>
                      <a:gd name="T10" fmla="*/ 457 w 457"/>
                      <a:gd name="T11" fmla="*/ 41 h 82"/>
                      <a:gd name="T12" fmla="*/ 416 w 457"/>
                      <a:gd name="T13" fmla="*/ 82 h 82"/>
                      <a:gd name="T14" fmla="*/ 41 w 457"/>
                      <a:gd name="T15" fmla="*/ 82 h 82"/>
                      <a:gd name="T16" fmla="*/ 0 w 457"/>
                      <a:gd name="T17" fmla="*/ 4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57" h="82">
                        <a:moveTo>
                          <a:pt x="0" y="41"/>
                        </a:moveTo>
                        <a:lnTo>
                          <a:pt x="0" y="41"/>
                        </a:lnTo>
                        <a:cubicBezTo>
                          <a:pt x="0" y="19"/>
                          <a:pt x="19" y="0"/>
                          <a:pt x="41" y="0"/>
                        </a:cubicBezTo>
                        <a:lnTo>
                          <a:pt x="416" y="0"/>
                        </a:lnTo>
                        <a:cubicBezTo>
                          <a:pt x="438" y="0"/>
                          <a:pt x="457" y="19"/>
                          <a:pt x="457" y="41"/>
                        </a:cubicBezTo>
                        <a:lnTo>
                          <a:pt x="457" y="41"/>
                        </a:lnTo>
                        <a:cubicBezTo>
                          <a:pt x="457" y="64"/>
                          <a:pt x="438" y="82"/>
                          <a:pt x="416" y="82"/>
                        </a:cubicBezTo>
                        <a:lnTo>
                          <a:pt x="41" y="82"/>
                        </a:lnTo>
                        <a:cubicBezTo>
                          <a:pt x="19" y="82"/>
                          <a:pt x="0" y="64"/>
                          <a:pt x="0" y="41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73" name="Freeform 81">
                    <a:extLst>
                      <a:ext uri="{FF2B5EF4-FFF2-40B4-BE49-F238E27FC236}">
                        <a16:creationId xmlns:a16="http://schemas.microsoft.com/office/drawing/2014/main" id="{DE5320F0-E260-4E87-9341-2A231CACBC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4911" y="5149549"/>
                    <a:ext cx="32298" cy="118991"/>
                  </a:xfrm>
                  <a:custGeom>
                    <a:avLst/>
                    <a:gdLst>
                      <a:gd name="T0" fmla="*/ 41 w 82"/>
                      <a:gd name="T1" fmla="*/ 0 h 308"/>
                      <a:gd name="T2" fmla="*/ 41 w 82"/>
                      <a:gd name="T3" fmla="*/ 0 h 308"/>
                      <a:gd name="T4" fmla="*/ 82 w 82"/>
                      <a:gd name="T5" fmla="*/ 41 h 308"/>
                      <a:gd name="T6" fmla="*/ 82 w 82"/>
                      <a:gd name="T7" fmla="*/ 267 h 308"/>
                      <a:gd name="T8" fmla="*/ 41 w 82"/>
                      <a:gd name="T9" fmla="*/ 308 h 308"/>
                      <a:gd name="T10" fmla="*/ 41 w 82"/>
                      <a:gd name="T11" fmla="*/ 308 h 308"/>
                      <a:gd name="T12" fmla="*/ 0 w 82"/>
                      <a:gd name="T13" fmla="*/ 267 h 308"/>
                      <a:gd name="T14" fmla="*/ 0 w 82"/>
                      <a:gd name="T15" fmla="*/ 41 h 308"/>
                      <a:gd name="T16" fmla="*/ 41 w 82"/>
                      <a:gd name="T17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2" h="308">
                        <a:moveTo>
                          <a:pt x="41" y="0"/>
                        </a:moveTo>
                        <a:lnTo>
                          <a:pt x="41" y="0"/>
                        </a:lnTo>
                        <a:cubicBezTo>
                          <a:pt x="64" y="0"/>
                          <a:pt x="82" y="18"/>
                          <a:pt x="82" y="41"/>
                        </a:cubicBezTo>
                        <a:lnTo>
                          <a:pt x="82" y="267"/>
                        </a:lnTo>
                        <a:cubicBezTo>
                          <a:pt x="82" y="289"/>
                          <a:pt x="64" y="308"/>
                          <a:pt x="41" y="308"/>
                        </a:cubicBezTo>
                        <a:lnTo>
                          <a:pt x="41" y="308"/>
                        </a:lnTo>
                        <a:cubicBezTo>
                          <a:pt x="19" y="308"/>
                          <a:pt x="0" y="289"/>
                          <a:pt x="0" y="267"/>
                        </a:cubicBezTo>
                        <a:lnTo>
                          <a:pt x="0" y="41"/>
                        </a:lnTo>
                        <a:cubicBezTo>
                          <a:pt x="0" y="18"/>
                          <a:pt x="19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</p:grpSp>
            <p:grpSp>
              <p:nvGrpSpPr>
                <p:cNvPr id="93" name="M1">
                  <a:extLst>
                    <a:ext uri="{FF2B5EF4-FFF2-40B4-BE49-F238E27FC236}">
                      <a16:creationId xmlns:a16="http://schemas.microsoft.com/office/drawing/2014/main" id="{077F4F44-762D-4D7B-B21C-31902CFEA129}"/>
                    </a:ext>
                  </a:extLst>
                </p:cNvPr>
                <p:cNvGrpSpPr/>
                <p:nvPr/>
              </p:nvGrpSpPr>
              <p:grpSpPr>
                <a:xfrm>
                  <a:off x="7510247" y="4969362"/>
                  <a:ext cx="351874" cy="307678"/>
                  <a:chOff x="8416281" y="4965963"/>
                  <a:chExt cx="351874" cy="307678"/>
                </a:xfrm>
              </p:grpSpPr>
              <p:sp>
                <p:nvSpPr>
                  <p:cNvPr id="94" name="Freeform 74">
                    <a:extLst>
                      <a:ext uri="{FF2B5EF4-FFF2-40B4-BE49-F238E27FC236}">
                        <a16:creationId xmlns:a16="http://schemas.microsoft.com/office/drawing/2014/main" id="{1927084A-293A-44AF-B0BF-E03CCDF07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775" y="4965963"/>
                    <a:ext cx="118991" cy="305978"/>
                  </a:xfrm>
                  <a:custGeom>
                    <a:avLst/>
                    <a:gdLst>
                      <a:gd name="T0" fmla="*/ 33 w 305"/>
                      <a:gd name="T1" fmla="*/ 7 h 791"/>
                      <a:gd name="T2" fmla="*/ 33 w 305"/>
                      <a:gd name="T3" fmla="*/ 7 h 791"/>
                      <a:gd name="T4" fmla="*/ 84 w 305"/>
                      <a:gd name="T5" fmla="*/ 34 h 791"/>
                      <a:gd name="T6" fmla="*/ 298 w 305"/>
                      <a:gd name="T7" fmla="*/ 733 h 791"/>
                      <a:gd name="T8" fmla="*/ 271 w 305"/>
                      <a:gd name="T9" fmla="*/ 784 h 791"/>
                      <a:gd name="T10" fmla="*/ 271 w 305"/>
                      <a:gd name="T11" fmla="*/ 784 h 791"/>
                      <a:gd name="T12" fmla="*/ 220 w 305"/>
                      <a:gd name="T13" fmla="*/ 757 h 791"/>
                      <a:gd name="T14" fmla="*/ 6 w 305"/>
                      <a:gd name="T15" fmla="*/ 58 h 791"/>
                      <a:gd name="T16" fmla="*/ 33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3" y="7"/>
                        </a:moveTo>
                        <a:lnTo>
                          <a:pt x="33" y="7"/>
                        </a:lnTo>
                        <a:cubicBezTo>
                          <a:pt x="55" y="0"/>
                          <a:pt x="78" y="12"/>
                          <a:pt x="84" y="34"/>
                        </a:cubicBezTo>
                        <a:lnTo>
                          <a:pt x="298" y="733"/>
                        </a:lnTo>
                        <a:cubicBezTo>
                          <a:pt x="305" y="755"/>
                          <a:pt x="293" y="778"/>
                          <a:pt x="271" y="784"/>
                        </a:cubicBezTo>
                        <a:lnTo>
                          <a:pt x="271" y="784"/>
                        </a:lnTo>
                        <a:cubicBezTo>
                          <a:pt x="249" y="791"/>
                          <a:pt x="226" y="779"/>
                          <a:pt x="220" y="757"/>
                        </a:cubicBezTo>
                        <a:lnTo>
                          <a:pt x="6" y="58"/>
                        </a:lnTo>
                        <a:cubicBezTo>
                          <a:pt x="0" y="36"/>
                          <a:pt x="12" y="13"/>
                          <a:pt x="33" y="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Freeform 75">
                    <a:extLst>
                      <a:ext uri="{FF2B5EF4-FFF2-40B4-BE49-F238E27FC236}">
                        <a16:creationId xmlns:a16="http://schemas.microsoft.com/office/drawing/2014/main" id="{A94B9EB0-DCFC-4E33-92D1-56324B3256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6281" y="5050956"/>
                    <a:ext cx="93493" cy="222684"/>
                  </a:xfrm>
                  <a:custGeom>
                    <a:avLst/>
                    <a:gdLst>
                      <a:gd name="T0" fmla="*/ 36 w 242"/>
                      <a:gd name="T1" fmla="*/ 567 h 574"/>
                      <a:gd name="T2" fmla="*/ 36 w 242"/>
                      <a:gd name="T3" fmla="*/ 567 h 574"/>
                      <a:gd name="T4" fmla="*/ 7 w 242"/>
                      <a:gd name="T5" fmla="*/ 513 h 574"/>
                      <a:gd name="T6" fmla="*/ 153 w 242"/>
                      <a:gd name="T7" fmla="*/ 35 h 574"/>
                      <a:gd name="T8" fmla="*/ 207 w 242"/>
                      <a:gd name="T9" fmla="*/ 7 h 574"/>
                      <a:gd name="T10" fmla="*/ 207 w 242"/>
                      <a:gd name="T11" fmla="*/ 7 h 574"/>
                      <a:gd name="T12" fmla="*/ 235 w 242"/>
                      <a:gd name="T13" fmla="*/ 60 h 574"/>
                      <a:gd name="T14" fmla="*/ 89 w 242"/>
                      <a:gd name="T15" fmla="*/ 538 h 574"/>
                      <a:gd name="T16" fmla="*/ 36 w 242"/>
                      <a:gd name="T17" fmla="*/ 567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2" h="574">
                        <a:moveTo>
                          <a:pt x="36" y="567"/>
                        </a:moveTo>
                        <a:lnTo>
                          <a:pt x="36" y="567"/>
                        </a:lnTo>
                        <a:cubicBezTo>
                          <a:pt x="13" y="560"/>
                          <a:pt x="0" y="536"/>
                          <a:pt x="7" y="513"/>
                        </a:cubicBezTo>
                        <a:lnTo>
                          <a:pt x="153" y="35"/>
                        </a:lnTo>
                        <a:cubicBezTo>
                          <a:pt x="160" y="13"/>
                          <a:pt x="184" y="0"/>
                          <a:pt x="207" y="7"/>
                        </a:cubicBezTo>
                        <a:lnTo>
                          <a:pt x="207" y="7"/>
                        </a:lnTo>
                        <a:cubicBezTo>
                          <a:pt x="229" y="14"/>
                          <a:pt x="242" y="38"/>
                          <a:pt x="235" y="60"/>
                        </a:cubicBezTo>
                        <a:lnTo>
                          <a:pt x="89" y="538"/>
                        </a:lnTo>
                        <a:cubicBezTo>
                          <a:pt x="82" y="561"/>
                          <a:pt x="58" y="574"/>
                          <a:pt x="36" y="56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Freeform 76">
                    <a:extLst>
                      <a:ext uri="{FF2B5EF4-FFF2-40B4-BE49-F238E27FC236}">
                        <a16:creationId xmlns:a16="http://schemas.microsoft.com/office/drawing/2014/main" id="{910F884A-5E21-4FC6-B70C-2D498F14BB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9469" y="5059456"/>
                    <a:ext cx="90093" cy="212485"/>
                  </a:xfrm>
                  <a:custGeom>
                    <a:avLst/>
                    <a:gdLst>
                      <a:gd name="T0" fmla="*/ 199 w 233"/>
                      <a:gd name="T1" fmla="*/ 6 h 552"/>
                      <a:gd name="T2" fmla="*/ 199 w 233"/>
                      <a:gd name="T3" fmla="*/ 6 h 552"/>
                      <a:gd name="T4" fmla="*/ 148 w 233"/>
                      <a:gd name="T5" fmla="*/ 34 h 552"/>
                      <a:gd name="T6" fmla="*/ 7 w 233"/>
                      <a:gd name="T7" fmla="*/ 494 h 552"/>
                      <a:gd name="T8" fmla="*/ 34 w 233"/>
                      <a:gd name="T9" fmla="*/ 545 h 552"/>
                      <a:gd name="T10" fmla="*/ 34 w 233"/>
                      <a:gd name="T11" fmla="*/ 545 h 552"/>
                      <a:gd name="T12" fmla="*/ 85 w 233"/>
                      <a:gd name="T13" fmla="*/ 518 h 552"/>
                      <a:gd name="T14" fmla="*/ 226 w 233"/>
                      <a:gd name="T15" fmla="*/ 58 h 552"/>
                      <a:gd name="T16" fmla="*/ 199 w 233"/>
                      <a:gd name="T17" fmla="*/ 6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3" h="552">
                        <a:moveTo>
                          <a:pt x="199" y="6"/>
                        </a:moveTo>
                        <a:lnTo>
                          <a:pt x="199" y="6"/>
                        </a:lnTo>
                        <a:cubicBezTo>
                          <a:pt x="177" y="0"/>
                          <a:pt x="154" y="12"/>
                          <a:pt x="148" y="34"/>
                        </a:cubicBezTo>
                        <a:lnTo>
                          <a:pt x="7" y="494"/>
                        </a:lnTo>
                        <a:cubicBezTo>
                          <a:pt x="0" y="516"/>
                          <a:pt x="12" y="539"/>
                          <a:pt x="34" y="545"/>
                        </a:cubicBezTo>
                        <a:lnTo>
                          <a:pt x="34" y="545"/>
                        </a:lnTo>
                        <a:cubicBezTo>
                          <a:pt x="56" y="552"/>
                          <a:pt x="79" y="540"/>
                          <a:pt x="85" y="518"/>
                        </a:cubicBezTo>
                        <a:lnTo>
                          <a:pt x="226" y="58"/>
                        </a:lnTo>
                        <a:cubicBezTo>
                          <a:pt x="233" y="36"/>
                          <a:pt x="220" y="13"/>
                          <a:pt x="199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  <p:sp>
                <p:nvSpPr>
                  <p:cNvPr id="97" name="Freeform 77">
                    <a:extLst>
                      <a:ext uri="{FF2B5EF4-FFF2-40B4-BE49-F238E27FC236}">
                        <a16:creationId xmlns:a16="http://schemas.microsoft.com/office/drawing/2014/main" id="{054F2E28-B5D4-454B-8347-B6C9AE6168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0864" y="4967663"/>
                    <a:ext cx="117291" cy="305978"/>
                  </a:xfrm>
                  <a:custGeom>
                    <a:avLst/>
                    <a:gdLst>
                      <a:gd name="T0" fmla="*/ 34 w 305"/>
                      <a:gd name="T1" fmla="*/ 6 h 791"/>
                      <a:gd name="T2" fmla="*/ 34 w 305"/>
                      <a:gd name="T3" fmla="*/ 6 h 791"/>
                      <a:gd name="T4" fmla="*/ 85 w 305"/>
                      <a:gd name="T5" fmla="*/ 34 h 791"/>
                      <a:gd name="T6" fmla="*/ 299 w 305"/>
                      <a:gd name="T7" fmla="*/ 733 h 791"/>
                      <a:gd name="T8" fmla="*/ 272 w 305"/>
                      <a:gd name="T9" fmla="*/ 784 h 791"/>
                      <a:gd name="T10" fmla="*/ 272 w 305"/>
                      <a:gd name="T11" fmla="*/ 784 h 791"/>
                      <a:gd name="T12" fmla="*/ 221 w 305"/>
                      <a:gd name="T13" fmla="*/ 757 h 791"/>
                      <a:gd name="T14" fmla="*/ 7 w 305"/>
                      <a:gd name="T15" fmla="*/ 58 h 791"/>
                      <a:gd name="T16" fmla="*/ 34 w 305"/>
                      <a:gd name="T17" fmla="*/ 6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4" y="6"/>
                        </a:moveTo>
                        <a:lnTo>
                          <a:pt x="34" y="6"/>
                        </a:lnTo>
                        <a:cubicBezTo>
                          <a:pt x="56" y="0"/>
                          <a:pt x="79" y="12"/>
                          <a:pt x="85" y="34"/>
                        </a:cubicBezTo>
                        <a:lnTo>
                          <a:pt x="299" y="733"/>
                        </a:lnTo>
                        <a:cubicBezTo>
                          <a:pt x="305" y="754"/>
                          <a:pt x="293" y="777"/>
                          <a:pt x="272" y="784"/>
                        </a:cubicBezTo>
                        <a:lnTo>
                          <a:pt x="272" y="784"/>
                        </a:lnTo>
                        <a:cubicBezTo>
                          <a:pt x="250" y="791"/>
                          <a:pt x="227" y="778"/>
                          <a:pt x="221" y="757"/>
                        </a:cubicBezTo>
                        <a:lnTo>
                          <a:pt x="7" y="58"/>
                        </a:lnTo>
                        <a:cubicBezTo>
                          <a:pt x="0" y="36"/>
                          <a:pt x="12" y="13"/>
                          <a:pt x="34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aphicFrame>
        <p:nvGraphicFramePr>
          <p:cNvPr id="89" name="Diagramm 17">
            <a:extLst>
              <a:ext uri="{FF2B5EF4-FFF2-40B4-BE49-F238E27FC236}">
                <a16:creationId xmlns:a16="http://schemas.microsoft.com/office/drawing/2014/main" id="{77D31184-D9BE-4601-B7AC-721C4E894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31703"/>
              </p:ext>
            </p:extLst>
          </p:nvPr>
        </p:nvGraphicFramePr>
        <p:xfrm>
          <a:off x="-123825" y="3929806"/>
          <a:ext cx="34671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838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C27BC-3927-42F3-92F3-BBEE0A556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2" y="2127884"/>
            <a:ext cx="3433922" cy="4120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C8D32-BB4A-42AC-B1F3-E72147A5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How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</a:t>
            </a:r>
            <a:r>
              <a:rPr lang="de-DE" sz="3600" dirty="0">
                <a:latin typeface="+mj-lt"/>
              </a:rPr>
              <a:t> „Train“ a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sp>
        <p:nvSpPr>
          <p:cNvPr id="4" name="AutoShape 2" descr="Non-convex optimization. We utilize stochastic gradient descent to find...  | Download Scientific Diagram">
            <a:extLst>
              <a:ext uri="{FF2B5EF4-FFF2-40B4-BE49-F238E27FC236}">
                <a16:creationId xmlns:a16="http://schemas.microsoft.com/office/drawing/2014/main" id="{9D2104BE-ED73-48D9-BDB2-9E64842E5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\documentclass{article}&#10;\usepackage{amsmath}&#10;\pagestyle{empty}&#10;\begin{document}&#10;\medmuskip=1mu&#10;\thinmuskip=1mu&#10;\thickmuskip =2mu&#10;$\min_{\boldsymbol{\theta}} L\left(f\left(\mathbf{x},\boldsymbol{\theta} \right)\right)$&#10;&#10;&#10;\end{document}" title="IguanaTex Bitmap Display">
            <a:extLst>
              <a:ext uri="{FF2B5EF4-FFF2-40B4-BE49-F238E27FC236}">
                <a16:creationId xmlns:a16="http://schemas.microsoft.com/office/drawing/2014/main" id="{59D1FB71-3E03-4522-B4A9-2844A77E37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36" y="1904406"/>
            <a:ext cx="1667134" cy="255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5E805-B038-4124-9C5E-517D7AB527A1}"/>
              </a:ext>
            </a:extLst>
          </p:cNvPr>
          <p:cNvSpPr txBox="1"/>
          <p:nvPr/>
        </p:nvSpPr>
        <p:spPr>
          <a:xfrm flipH="1">
            <a:off x="803988" y="1420604"/>
            <a:ext cx="313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Finding</a:t>
            </a:r>
            <a:r>
              <a:rPr lang="de-DE" dirty="0"/>
              <a:t> Optimal </a:t>
            </a:r>
            <a:r>
              <a:rPr lang="de-DE" dirty="0" err="1"/>
              <a:t>Weights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9B338-0A87-464F-A7DA-C6B49E43AE88}"/>
              </a:ext>
            </a:extLst>
          </p:cNvPr>
          <p:cNvSpPr txBox="1"/>
          <p:nvPr/>
        </p:nvSpPr>
        <p:spPr>
          <a:xfrm>
            <a:off x="4788271" y="3154828"/>
            <a:ext cx="707680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Repeat: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Evaluate</a:t>
            </a:r>
            <a:r>
              <a:rPr lang="de-DE" dirty="0"/>
              <a:t> f</a:t>
            </a:r>
          </a:p>
          <a:p>
            <a:pPr lvl="1"/>
            <a:r>
              <a:rPr lang="de-DE" dirty="0"/>
              <a:t>- Find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optimal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	(derivative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C7225-CEE3-4C8A-B505-A71CC5AD7303}"/>
              </a:ext>
            </a:extLst>
          </p:cNvPr>
          <p:cNvSpPr txBox="1"/>
          <p:nvPr/>
        </p:nvSpPr>
        <p:spPr>
          <a:xfrm flipH="1">
            <a:off x="5139611" y="1420605"/>
            <a:ext cx="637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/>
              <a:t>Non-Linear Regression 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Parameters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75D96-2972-40DE-8AF2-25E1279CB9B2}"/>
              </a:ext>
            </a:extLst>
          </p:cNvPr>
          <p:cNvSpPr txBox="1"/>
          <p:nvPr/>
        </p:nvSpPr>
        <p:spPr>
          <a:xfrm flipH="1">
            <a:off x="3673070" y="5846791"/>
            <a:ext cx="59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cs typeface="Arial" panose="020B0604020202020204" pitchFamily="34" charset="0"/>
              </a:rPr>
              <a:t>Example</a:t>
            </a:r>
            <a:r>
              <a:rPr lang="de-DE" sz="1800" dirty="0">
                <a:cs typeface="Arial" panose="020B0604020202020204" pitchFamily="34" charset="0"/>
              </a:rPr>
              <a:t> </a:t>
            </a:r>
            <a:r>
              <a:rPr lang="de-DE" sz="1800" dirty="0" err="1">
                <a:cs typeface="Arial" panose="020B0604020202020204" pitchFamily="34" charset="0"/>
              </a:rPr>
              <a:t>of</a:t>
            </a:r>
            <a:r>
              <a:rPr lang="de-DE" sz="1800" dirty="0">
                <a:cs typeface="Arial" panose="020B0604020202020204" pitchFamily="34" charset="0"/>
              </a:rPr>
              <a:t> a Polynomial Fit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9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E0E2-CEB6-4900-A077-BD932C52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How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use</a:t>
            </a:r>
            <a:r>
              <a:rPr lang="de-DE" sz="3600" dirty="0">
                <a:latin typeface="+mj-lt"/>
              </a:rPr>
              <a:t> a NN </a:t>
            </a:r>
            <a:r>
              <a:rPr lang="de-DE" sz="3600" dirty="0" err="1">
                <a:latin typeface="+mj-lt"/>
              </a:rPr>
              <a:t>for</a:t>
            </a:r>
            <a:r>
              <a:rPr lang="de-DE" sz="3600" dirty="0">
                <a:latin typeface="+mj-lt"/>
              </a:rPr>
              <a:t> MRI Reconstruction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19B3-9796-4E50-898B-D9D3162821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00150"/>
            <a:ext cx="11482388" cy="499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+mn-lt"/>
              </a:rPr>
              <a:t>Idea</a:t>
            </a:r>
            <a:r>
              <a:rPr lang="de-DE" dirty="0">
                <a:latin typeface="+mn-lt"/>
              </a:rPr>
              <a:t>: Find a </a:t>
            </a:r>
            <a:r>
              <a:rPr lang="de-DE" dirty="0" err="1">
                <a:latin typeface="+mn-lt"/>
              </a:rPr>
              <a:t>function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that</a:t>
            </a:r>
            <a:r>
              <a:rPr lang="de-DE" dirty="0">
                <a:latin typeface="+mn-lt"/>
              </a:rPr>
              <a:t> </a:t>
            </a:r>
          </a:p>
          <a:p>
            <a:pPr lvl="1"/>
            <a:r>
              <a:rPr lang="de-DE" dirty="0">
                <a:latin typeface="+mn-lt"/>
              </a:rPr>
              <a:t>Takes an </a:t>
            </a:r>
            <a:r>
              <a:rPr lang="de-DE" dirty="0" err="1">
                <a:latin typeface="+mn-lt"/>
              </a:rPr>
              <a:t>image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with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artifacts</a:t>
            </a:r>
            <a:r>
              <a:rPr lang="de-DE" dirty="0">
                <a:latin typeface="+mn-lt"/>
              </a:rPr>
              <a:t> and </a:t>
            </a:r>
          </a:p>
          <a:p>
            <a:pPr lvl="1"/>
            <a:r>
              <a:rPr lang="de-DE" dirty="0">
                <a:latin typeface="+mn-lt"/>
              </a:rPr>
              <a:t>Returns a </a:t>
            </a:r>
            <a:r>
              <a:rPr lang="de-DE" dirty="0" err="1">
                <a:latin typeface="+mn-lt"/>
              </a:rPr>
              <a:t>guess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artifact-free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image</a:t>
            </a:r>
            <a:r>
              <a:rPr lang="de-DE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Issues: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  <a:sym typeface="Wingdings" panose="05000000000000000000" pitchFamily="2" charset="2"/>
              </a:rPr>
              <a:t> Use network only to fill in </a:t>
            </a:r>
            <a:r>
              <a:rPr lang="en-US" b="1" dirty="0">
                <a:latin typeface="+mn-lt"/>
                <a:sym typeface="Wingdings" panose="05000000000000000000" pitchFamily="2" charset="2"/>
              </a:rPr>
              <a:t>missing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 data, </a:t>
            </a:r>
            <a:br>
              <a:rPr lang="en-US" dirty="0">
                <a:latin typeface="+mn-lt"/>
                <a:sym typeface="Wingdings" panose="05000000000000000000" pitchFamily="2" charset="2"/>
              </a:rPr>
            </a:br>
            <a:r>
              <a:rPr lang="en-US" dirty="0">
                <a:latin typeface="+mn-lt"/>
                <a:sym typeface="Wingdings" panose="05000000000000000000" pitchFamily="2" charset="2"/>
              </a:rPr>
              <a:t>keep “Data Consistency” with recorded k-space data</a:t>
            </a:r>
            <a:endParaRPr lang="en-US" dirty="0">
              <a:latin typeface="+mn-lt"/>
            </a:endParaRPr>
          </a:p>
        </p:txBody>
      </p:sp>
      <p:pic>
        <p:nvPicPr>
          <p:cNvPr id="4" name="Picture 14" descr="Cyber Security | Black Box Security">
            <a:extLst>
              <a:ext uri="{FF2B5EF4-FFF2-40B4-BE49-F238E27FC236}">
                <a16:creationId xmlns:a16="http://schemas.microsoft.com/office/drawing/2014/main" id="{5C2E6ECA-22D7-4E81-B4AB-2E78B954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1" y="3649372"/>
            <a:ext cx="1262425" cy="12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2ED84-EC4F-404F-A99D-0751B34980B1}"/>
              </a:ext>
            </a:extLst>
          </p:cNvPr>
          <p:cNvSpPr txBox="1"/>
          <p:nvPr/>
        </p:nvSpPr>
        <p:spPr>
          <a:xfrm>
            <a:off x="4429125" y="4049751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Difficult Problem…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B95294-FE0C-4277-B55D-4FCCA1D91C05}"/>
              </a:ext>
            </a:extLst>
          </p:cNvPr>
          <p:cNvSpPr/>
          <p:nvPr/>
        </p:nvSpPr>
        <p:spPr>
          <a:xfrm>
            <a:off x="8301981" y="1860405"/>
            <a:ext cx="933301" cy="27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23D48-F2F4-4748-A6E0-6F30C996C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0" t="58647"/>
          <a:stretch/>
        </p:blipFill>
        <p:spPr>
          <a:xfrm>
            <a:off x="7326374" y="1560605"/>
            <a:ext cx="989592" cy="890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17E51-25A8-4E6A-8445-548294C55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46" r="68655" b="-1"/>
          <a:stretch/>
        </p:blipFill>
        <p:spPr>
          <a:xfrm>
            <a:off x="9321890" y="1532549"/>
            <a:ext cx="889000" cy="8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1562-0960-4CE6-A9B2-F638704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Combining</a:t>
            </a:r>
            <a:r>
              <a:rPr lang="de-DE" sz="3600" dirty="0">
                <a:latin typeface="+mj-lt"/>
              </a:rPr>
              <a:t> Data and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9211-B36A-46E7-A3C3-B3C4B2F9D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20" t="58647"/>
          <a:stretch/>
        </p:blipFill>
        <p:spPr>
          <a:xfrm>
            <a:off x="985448" y="2456694"/>
            <a:ext cx="1090168" cy="981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D925B-1D47-4CA1-81EA-6FD4FAA053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87" t="1452" r="1233" b="47949"/>
          <a:stretch/>
        </p:blipFill>
        <p:spPr>
          <a:xfrm>
            <a:off x="-54701" y="3406860"/>
            <a:ext cx="1052602" cy="120047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7F80DA7-6988-47A1-80F3-E4A164AB6B4C}"/>
              </a:ext>
            </a:extLst>
          </p:cNvPr>
          <p:cNvSpPr/>
          <p:nvPr/>
        </p:nvSpPr>
        <p:spPr>
          <a:xfrm>
            <a:off x="482784" y="2789104"/>
            <a:ext cx="514227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52852-85F5-45CD-B672-6AB5CF6CA974}"/>
              </a:ext>
            </a:extLst>
          </p:cNvPr>
          <p:cNvSpPr txBox="1"/>
          <p:nvPr/>
        </p:nvSpPr>
        <p:spPr>
          <a:xfrm flipH="1">
            <a:off x="103712" y="2240886"/>
            <a:ext cx="197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inv</a:t>
            </a:r>
            <a:r>
              <a:rPr lang="de-DE" sz="1200" dirty="0"/>
              <a:t>. </a:t>
            </a:r>
          </a:p>
          <a:p>
            <a:r>
              <a:rPr lang="de-DE" sz="1200" dirty="0"/>
              <a:t>Fourier </a:t>
            </a:r>
          </a:p>
          <a:p>
            <a:r>
              <a:rPr lang="de-DE" sz="1200" dirty="0"/>
              <a:t>Transform</a:t>
            </a:r>
            <a:endParaRPr lang="en-US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504A7A-60FC-41B2-9EAD-D165D814270D}"/>
              </a:ext>
            </a:extLst>
          </p:cNvPr>
          <p:cNvSpPr/>
          <p:nvPr/>
        </p:nvSpPr>
        <p:spPr>
          <a:xfrm>
            <a:off x="2050393" y="2770054"/>
            <a:ext cx="765889" cy="2790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20 1">
            <a:extLst>
              <a:ext uri="{FF2B5EF4-FFF2-40B4-BE49-F238E27FC236}">
                <a16:creationId xmlns:a16="http://schemas.microsoft.com/office/drawing/2014/main" id="{12F5FDAE-5F73-4254-B10A-551EF7992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618" y="2378005"/>
            <a:ext cx="810301" cy="3747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DC2B34-277D-4CEE-8A5C-D798BDB033F9}"/>
              </a:ext>
            </a:extLst>
          </p:cNvPr>
          <p:cNvSpPr/>
          <p:nvPr/>
        </p:nvSpPr>
        <p:spPr>
          <a:xfrm>
            <a:off x="418147" y="2871554"/>
            <a:ext cx="15891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EDFBB7-924A-4E67-AF9D-21B7F9B8D169}"/>
              </a:ext>
            </a:extLst>
          </p:cNvPr>
          <p:cNvSpPr/>
          <p:nvPr/>
        </p:nvSpPr>
        <p:spPr>
          <a:xfrm rot="16200000">
            <a:off x="5468960" y="4685215"/>
            <a:ext cx="650738" cy="235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018A7-748B-4CFC-9C32-BC973DA41188}"/>
              </a:ext>
            </a:extLst>
          </p:cNvPr>
          <p:cNvSpPr/>
          <p:nvPr/>
        </p:nvSpPr>
        <p:spPr>
          <a:xfrm>
            <a:off x="381190" y="4561398"/>
            <a:ext cx="158912" cy="595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E134-509E-42F1-BB37-B7533E93BBB2}"/>
              </a:ext>
            </a:extLst>
          </p:cNvPr>
          <p:cNvGrpSpPr/>
          <p:nvPr/>
        </p:nvGrpSpPr>
        <p:grpSpPr>
          <a:xfrm>
            <a:off x="2303048" y="2426065"/>
            <a:ext cx="1576756" cy="1245279"/>
            <a:chOff x="4933985" y="2573477"/>
            <a:chExt cx="2130306" cy="1682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8EB22D-07E1-4273-B537-B13EBC3A3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</a:blip>
            <a:srcRect l="65020" t="58647"/>
            <a:stretch/>
          </p:blipFill>
          <p:spPr>
            <a:xfrm>
              <a:off x="5591398" y="2593591"/>
              <a:ext cx="1472893" cy="13255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3F0292-031D-4317-9B6D-F6480D8FD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35000"/>
            </a:blip>
            <a:srcRect t="58546" r="68655" b="-1"/>
            <a:stretch/>
          </p:blipFill>
          <p:spPr>
            <a:xfrm>
              <a:off x="5673294" y="2573477"/>
              <a:ext cx="1319853" cy="1328801"/>
            </a:xfrm>
            <a:prstGeom prst="rect">
              <a:avLst/>
            </a:prstGeom>
          </p:spPr>
        </p:pic>
        <p:pic>
          <p:nvPicPr>
            <p:cNvPr id="33" name="Picture 32" descr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 title="IguanaTex Bitmap Display">
              <a:extLst>
                <a:ext uri="{FF2B5EF4-FFF2-40B4-BE49-F238E27FC236}">
                  <a16:creationId xmlns:a16="http://schemas.microsoft.com/office/drawing/2014/main" id="{FDD58CA8-834C-4817-B598-241F0D1116A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85" r="39998" b="-5757"/>
            <a:stretch/>
          </p:blipFill>
          <p:spPr>
            <a:xfrm>
              <a:off x="4933985" y="3878955"/>
              <a:ext cx="1846093" cy="376980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36153E0-0F21-4435-A1C8-C80D9DFE10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2" r="68655" b="48991"/>
          <a:stretch/>
        </p:blipFill>
        <p:spPr>
          <a:xfrm>
            <a:off x="4473237" y="2352508"/>
            <a:ext cx="976895" cy="1105068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532E4D93-2E6C-472E-AEAB-3933BC6D2D0F}"/>
              </a:ext>
            </a:extLst>
          </p:cNvPr>
          <p:cNvSpPr/>
          <p:nvPr/>
        </p:nvSpPr>
        <p:spPr>
          <a:xfrm>
            <a:off x="3808973" y="2753480"/>
            <a:ext cx="635352" cy="2790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0ED5A-E3A6-41A5-82D5-231CF20544EC}"/>
              </a:ext>
            </a:extLst>
          </p:cNvPr>
          <p:cNvSpPr txBox="1"/>
          <p:nvPr/>
        </p:nvSpPr>
        <p:spPr>
          <a:xfrm>
            <a:off x="3710130" y="2416050"/>
            <a:ext cx="11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F520756-1651-4A30-B408-7EBF6E70DC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2" r="68655" b="48991"/>
          <a:stretch/>
        </p:blipFill>
        <p:spPr>
          <a:xfrm>
            <a:off x="5376551" y="3392321"/>
            <a:ext cx="976895" cy="1105068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7BE5D7FC-FCA8-45F4-92F0-4F744B1EB232}"/>
              </a:ext>
            </a:extLst>
          </p:cNvPr>
          <p:cNvSpPr/>
          <p:nvPr/>
        </p:nvSpPr>
        <p:spPr>
          <a:xfrm rot="5400000">
            <a:off x="5492264" y="2969704"/>
            <a:ext cx="644922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0ACAF9-005D-4FA3-8A32-828C1C6D415F}"/>
              </a:ext>
            </a:extLst>
          </p:cNvPr>
          <p:cNvSpPr/>
          <p:nvPr/>
        </p:nvSpPr>
        <p:spPr>
          <a:xfrm rot="5400000">
            <a:off x="5567497" y="2630675"/>
            <a:ext cx="159091" cy="481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7528AB-6FD6-4177-B49C-91BC7255329B}"/>
              </a:ext>
            </a:extLst>
          </p:cNvPr>
          <p:cNvSpPr txBox="1"/>
          <p:nvPr/>
        </p:nvSpPr>
        <p:spPr>
          <a:xfrm>
            <a:off x="4126649" y="3458309"/>
            <a:ext cx="323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5AEE5-0482-48BD-A492-AE5E414CFBC5}"/>
              </a:ext>
            </a:extLst>
          </p:cNvPr>
          <p:cNvSpPr txBox="1"/>
          <p:nvPr/>
        </p:nvSpPr>
        <p:spPr>
          <a:xfrm>
            <a:off x="4333074" y="4771820"/>
            <a:ext cx="323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6A6C37-A1FF-4024-A37A-4DB3CFD31E03}"/>
              </a:ext>
            </a:extLst>
          </p:cNvPr>
          <p:cNvSpPr/>
          <p:nvPr/>
        </p:nvSpPr>
        <p:spPr>
          <a:xfrm>
            <a:off x="6022538" y="2775259"/>
            <a:ext cx="1292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EC8FF-A5CD-4F67-A328-74E436D2B93D}"/>
              </a:ext>
            </a:extLst>
          </p:cNvPr>
          <p:cNvSpPr/>
          <p:nvPr/>
        </p:nvSpPr>
        <p:spPr>
          <a:xfrm rot="5400000">
            <a:off x="3108175" y="2419862"/>
            <a:ext cx="111430" cy="5362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32B3362-289A-4D66-AA67-C3223F1E81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20" t="58647"/>
          <a:stretch/>
        </p:blipFill>
        <p:spPr>
          <a:xfrm>
            <a:off x="6525393" y="2416788"/>
            <a:ext cx="1090168" cy="981122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406159C5-C0EF-415E-A83E-0FDDD3AE997C}"/>
              </a:ext>
            </a:extLst>
          </p:cNvPr>
          <p:cNvSpPr/>
          <p:nvPr/>
        </p:nvSpPr>
        <p:spPr>
          <a:xfrm>
            <a:off x="7590338" y="2730148"/>
            <a:ext cx="765889" cy="2790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fik 20 1">
            <a:extLst>
              <a:ext uri="{FF2B5EF4-FFF2-40B4-BE49-F238E27FC236}">
                <a16:creationId xmlns:a16="http://schemas.microsoft.com/office/drawing/2014/main" id="{A4F79348-9E64-46CD-B589-1EB87B94D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563" y="2338099"/>
            <a:ext cx="810301" cy="374720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DB709A01-504B-4A44-80B9-71BF875C194B}"/>
              </a:ext>
            </a:extLst>
          </p:cNvPr>
          <p:cNvSpPr/>
          <p:nvPr/>
        </p:nvSpPr>
        <p:spPr>
          <a:xfrm rot="16200000">
            <a:off x="11008905" y="4645309"/>
            <a:ext cx="650738" cy="235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D21AF1-3FDE-4D79-B347-2B408BA72028}"/>
              </a:ext>
            </a:extLst>
          </p:cNvPr>
          <p:cNvGrpSpPr/>
          <p:nvPr/>
        </p:nvGrpSpPr>
        <p:grpSpPr>
          <a:xfrm>
            <a:off x="7842993" y="2386159"/>
            <a:ext cx="1576756" cy="1245279"/>
            <a:chOff x="4933985" y="2573477"/>
            <a:chExt cx="2130306" cy="168245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8C35B85-324C-4FDA-A28A-25FDCCAAB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</a:blip>
            <a:srcRect l="65020" t="58647"/>
            <a:stretch/>
          </p:blipFill>
          <p:spPr>
            <a:xfrm>
              <a:off x="5591398" y="2593591"/>
              <a:ext cx="1472893" cy="132556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A46DC4F-36EF-4CF7-A89A-C022D667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35000"/>
            </a:blip>
            <a:srcRect t="58546" r="68655" b="-1"/>
            <a:stretch/>
          </p:blipFill>
          <p:spPr>
            <a:xfrm>
              <a:off x="5673294" y="2573477"/>
              <a:ext cx="1319853" cy="1328801"/>
            </a:xfrm>
            <a:prstGeom prst="rect">
              <a:avLst/>
            </a:prstGeom>
          </p:spPr>
        </p:pic>
        <p:pic>
          <p:nvPicPr>
            <p:cNvPr id="86" name="Picture 85" descr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 title="IguanaTex Bitmap Display">
              <a:extLst>
                <a:ext uri="{FF2B5EF4-FFF2-40B4-BE49-F238E27FC236}">
                  <a16:creationId xmlns:a16="http://schemas.microsoft.com/office/drawing/2014/main" id="{84208098-4674-40FB-9C54-1390D349AC2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85" r="39998" b="-5757"/>
            <a:stretch/>
          </p:blipFill>
          <p:spPr>
            <a:xfrm>
              <a:off x="4933985" y="3878955"/>
              <a:ext cx="1846093" cy="376980"/>
            </a:xfrm>
            <a:prstGeom prst="rect">
              <a:avLst/>
            </a:prstGeom>
          </p:spPr>
        </p:pic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9394568F-6E85-4BDA-9F58-6B1C3DFAA8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2" r="68655" b="48991"/>
          <a:stretch/>
        </p:blipFill>
        <p:spPr>
          <a:xfrm>
            <a:off x="10013182" y="2312602"/>
            <a:ext cx="976895" cy="1105068"/>
          </a:xfrm>
          <a:prstGeom prst="rect">
            <a:avLst/>
          </a:prstGeom>
        </p:spPr>
      </p:pic>
      <p:sp>
        <p:nvSpPr>
          <p:cNvPr id="88" name="Arrow: Right 87">
            <a:extLst>
              <a:ext uri="{FF2B5EF4-FFF2-40B4-BE49-F238E27FC236}">
                <a16:creationId xmlns:a16="http://schemas.microsoft.com/office/drawing/2014/main" id="{5959548C-CC97-46D0-93F3-3C5D0EDFE178}"/>
              </a:ext>
            </a:extLst>
          </p:cNvPr>
          <p:cNvSpPr/>
          <p:nvPr/>
        </p:nvSpPr>
        <p:spPr>
          <a:xfrm>
            <a:off x="9348918" y="2713574"/>
            <a:ext cx="635352" cy="2790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D14B2A-C2FC-4F58-80CA-2E589D138549}"/>
              </a:ext>
            </a:extLst>
          </p:cNvPr>
          <p:cNvSpPr txBox="1"/>
          <p:nvPr/>
        </p:nvSpPr>
        <p:spPr>
          <a:xfrm>
            <a:off x="9250075" y="2376144"/>
            <a:ext cx="1104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874A5887-2324-44B4-AABF-B10FA0165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32" r="68655" b="48991"/>
          <a:stretch/>
        </p:blipFill>
        <p:spPr>
          <a:xfrm>
            <a:off x="10916496" y="3352415"/>
            <a:ext cx="976895" cy="1105068"/>
          </a:xfrm>
          <a:prstGeom prst="rect">
            <a:avLst/>
          </a:prstGeom>
        </p:spPr>
      </p:pic>
      <p:sp>
        <p:nvSpPr>
          <p:cNvPr id="91" name="Arrow: Right 90">
            <a:extLst>
              <a:ext uri="{FF2B5EF4-FFF2-40B4-BE49-F238E27FC236}">
                <a16:creationId xmlns:a16="http://schemas.microsoft.com/office/drawing/2014/main" id="{2E2C8719-DCAB-4D5F-829F-1B65551960FB}"/>
              </a:ext>
            </a:extLst>
          </p:cNvPr>
          <p:cNvSpPr/>
          <p:nvPr/>
        </p:nvSpPr>
        <p:spPr>
          <a:xfrm rot="5400000">
            <a:off x="11025859" y="2929798"/>
            <a:ext cx="644922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6AFAF4-8112-4ECE-8098-3801FFF7EB5B}"/>
              </a:ext>
            </a:extLst>
          </p:cNvPr>
          <p:cNvSpPr/>
          <p:nvPr/>
        </p:nvSpPr>
        <p:spPr>
          <a:xfrm rot="5400000">
            <a:off x="11107442" y="2590769"/>
            <a:ext cx="159091" cy="481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197E2972-88C8-4474-8767-DDC54A94B844}"/>
              </a:ext>
            </a:extLst>
          </p:cNvPr>
          <p:cNvSpPr/>
          <p:nvPr/>
        </p:nvSpPr>
        <p:spPr>
          <a:xfrm>
            <a:off x="11627120" y="2694178"/>
            <a:ext cx="514227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8B12C6-E48A-4A91-8691-FFCCFF7FF364}"/>
              </a:ext>
            </a:extLst>
          </p:cNvPr>
          <p:cNvSpPr/>
          <p:nvPr/>
        </p:nvSpPr>
        <p:spPr>
          <a:xfrm>
            <a:off x="11562483" y="2757578"/>
            <a:ext cx="1292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EAA1A5B-253D-4621-8C26-EB90C7E399C3}"/>
              </a:ext>
            </a:extLst>
          </p:cNvPr>
          <p:cNvSpPr/>
          <p:nvPr/>
        </p:nvSpPr>
        <p:spPr>
          <a:xfrm>
            <a:off x="6087175" y="2705509"/>
            <a:ext cx="514227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2241F-29A0-4D72-93E9-B61F106ADF7E}"/>
              </a:ext>
            </a:extLst>
          </p:cNvPr>
          <p:cNvSpPr txBox="1"/>
          <p:nvPr/>
        </p:nvSpPr>
        <p:spPr>
          <a:xfrm>
            <a:off x="1722954" y="5535399"/>
            <a:ext cx="91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Neura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97FCEA-A98E-47F0-8AAD-0ADAE8694F93}"/>
              </a:ext>
            </a:extLst>
          </p:cNvPr>
          <p:cNvCxnSpPr/>
          <p:nvPr/>
        </p:nvCxnSpPr>
        <p:spPr>
          <a:xfrm>
            <a:off x="28575" y="1558443"/>
            <a:ext cx="0" cy="3938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3C94-FDCA-4B80-B9EC-BD70B6EBA688}"/>
              </a:ext>
            </a:extLst>
          </p:cNvPr>
          <p:cNvCxnSpPr>
            <a:cxnSpLocks/>
          </p:cNvCxnSpPr>
          <p:nvPr/>
        </p:nvCxnSpPr>
        <p:spPr>
          <a:xfrm>
            <a:off x="12133" y="1558443"/>
            <a:ext cx="9828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24E9A6-CAE7-4BE5-BA71-7B2C449CABAC}"/>
              </a:ext>
            </a:extLst>
          </p:cNvPr>
          <p:cNvCxnSpPr>
            <a:cxnSpLocks/>
          </p:cNvCxnSpPr>
          <p:nvPr/>
        </p:nvCxnSpPr>
        <p:spPr>
          <a:xfrm>
            <a:off x="47591" y="5474592"/>
            <a:ext cx="9828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ABD7584-5EB1-44CB-ABC5-21D0560EEF19}"/>
              </a:ext>
            </a:extLst>
          </p:cNvPr>
          <p:cNvCxnSpPr>
            <a:cxnSpLocks/>
          </p:cNvCxnSpPr>
          <p:nvPr/>
        </p:nvCxnSpPr>
        <p:spPr>
          <a:xfrm>
            <a:off x="9875777" y="5474592"/>
            <a:ext cx="23162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3FE3CD6-70C5-4F59-ABDB-1CC8A5CDAB5B}"/>
              </a:ext>
            </a:extLst>
          </p:cNvPr>
          <p:cNvCxnSpPr>
            <a:cxnSpLocks/>
          </p:cNvCxnSpPr>
          <p:nvPr/>
        </p:nvCxnSpPr>
        <p:spPr>
          <a:xfrm>
            <a:off x="9802219" y="1558443"/>
            <a:ext cx="231622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2E97DA8-6058-47CE-AC51-07632A507AC9}"/>
              </a:ext>
            </a:extLst>
          </p:cNvPr>
          <p:cNvSpPr/>
          <p:nvPr/>
        </p:nvSpPr>
        <p:spPr>
          <a:xfrm rot="5400000">
            <a:off x="8530418" y="2285713"/>
            <a:ext cx="106564" cy="5620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8" grpId="0" animBg="1"/>
      <p:bldP spid="81" grpId="0" animBg="1"/>
      <p:bldP spid="88" grpId="0" animBg="1"/>
      <p:bldP spid="89" grpId="0"/>
      <p:bldP spid="91" grpId="0" animBg="1"/>
      <p:bldP spid="92" grpId="0" animBg="1"/>
      <p:bldP spid="95" grpId="0" animBg="1"/>
      <p:bldP spid="96" grpId="0" animBg="1"/>
      <p:bldP spid="45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1562-0960-4CE6-A9B2-F638704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Combining</a:t>
            </a:r>
            <a:r>
              <a:rPr lang="de-DE" sz="3600" dirty="0">
                <a:latin typeface="+mj-lt"/>
              </a:rPr>
              <a:t> Data and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D925B-1D47-4CA1-81EA-6FD4FAA053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87" t="1452" r="1233" b="47949"/>
          <a:stretch/>
        </p:blipFill>
        <p:spPr>
          <a:xfrm>
            <a:off x="-54701" y="2844885"/>
            <a:ext cx="1052602" cy="120047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7F80DA7-6988-47A1-80F3-E4A164AB6B4C}"/>
              </a:ext>
            </a:extLst>
          </p:cNvPr>
          <p:cNvSpPr/>
          <p:nvPr/>
        </p:nvSpPr>
        <p:spPr>
          <a:xfrm>
            <a:off x="482784" y="2227129"/>
            <a:ext cx="514227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52852-85F5-45CD-B672-6AB5CF6CA974}"/>
              </a:ext>
            </a:extLst>
          </p:cNvPr>
          <p:cNvSpPr txBox="1"/>
          <p:nvPr/>
        </p:nvSpPr>
        <p:spPr>
          <a:xfrm flipH="1">
            <a:off x="103712" y="1678911"/>
            <a:ext cx="197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inv</a:t>
            </a:r>
            <a:r>
              <a:rPr lang="de-DE" sz="1200" dirty="0"/>
              <a:t>. </a:t>
            </a:r>
          </a:p>
          <a:p>
            <a:r>
              <a:rPr lang="de-DE" sz="1200" dirty="0"/>
              <a:t>Fourier </a:t>
            </a:r>
          </a:p>
          <a:p>
            <a:r>
              <a:rPr lang="de-DE" sz="1200" dirty="0"/>
              <a:t>Transform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C2B34-277D-4CEE-8A5C-D798BDB033F9}"/>
              </a:ext>
            </a:extLst>
          </p:cNvPr>
          <p:cNvSpPr/>
          <p:nvPr/>
        </p:nvSpPr>
        <p:spPr>
          <a:xfrm>
            <a:off x="418147" y="2309579"/>
            <a:ext cx="15891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EDFBB7-924A-4E67-AF9D-21B7F9B8D169}"/>
              </a:ext>
            </a:extLst>
          </p:cNvPr>
          <p:cNvSpPr/>
          <p:nvPr/>
        </p:nvSpPr>
        <p:spPr>
          <a:xfrm rot="16200000">
            <a:off x="2269729" y="4132765"/>
            <a:ext cx="650738" cy="235050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018A7-748B-4CFC-9C32-BC973DA41188}"/>
              </a:ext>
            </a:extLst>
          </p:cNvPr>
          <p:cNvSpPr/>
          <p:nvPr/>
        </p:nvSpPr>
        <p:spPr>
          <a:xfrm>
            <a:off x="381190" y="3999423"/>
            <a:ext cx="158912" cy="595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E134-509E-42F1-BB37-B7533E93BBB2}"/>
              </a:ext>
            </a:extLst>
          </p:cNvPr>
          <p:cNvGrpSpPr/>
          <p:nvPr/>
        </p:nvGrpSpPr>
        <p:grpSpPr>
          <a:xfrm>
            <a:off x="937943" y="1584241"/>
            <a:ext cx="1366394" cy="1305029"/>
            <a:chOff x="5519171" y="2173411"/>
            <a:chExt cx="1846091" cy="17631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8EB22D-07E1-4273-B537-B13EBC3A3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65020" t="58647"/>
            <a:stretch/>
          </p:blipFill>
          <p:spPr>
            <a:xfrm>
              <a:off x="5591398" y="2593591"/>
              <a:ext cx="1472893" cy="13255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3F0292-031D-4317-9B6D-F6480D8FD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5000"/>
            </a:blip>
            <a:srcRect t="58546" r="68655" b="-1"/>
            <a:stretch/>
          </p:blipFill>
          <p:spPr>
            <a:xfrm>
              <a:off x="5673294" y="2607795"/>
              <a:ext cx="1319853" cy="1328800"/>
            </a:xfrm>
            <a:prstGeom prst="rect">
              <a:avLst/>
            </a:prstGeom>
          </p:spPr>
        </p:pic>
        <p:pic>
          <p:nvPicPr>
            <p:cNvPr id="33" name="Picture 32" descr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 title="IguanaTex Bitmap Display">
              <a:extLst>
                <a:ext uri="{FF2B5EF4-FFF2-40B4-BE49-F238E27FC236}">
                  <a16:creationId xmlns:a16="http://schemas.microsoft.com/office/drawing/2014/main" id="{FDD58CA8-834C-4817-B598-241F0D1116A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85" r="39998" b="-5757"/>
            <a:stretch/>
          </p:blipFill>
          <p:spPr>
            <a:xfrm>
              <a:off x="5519171" y="2173411"/>
              <a:ext cx="1846091" cy="376979"/>
            </a:xfrm>
            <a:prstGeom prst="rect">
              <a:avLst/>
            </a:prstGeom>
          </p:spPr>
        </p:pic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EF520756-1651-4A30-B408-7EBF6E70D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4432" r="68655" b="48991"/>
          <a:stretch/>
        </p:blipFill>
        <p:spPr>
          <a:xfrm>
            <a:off x="2177320" y="2839871"/>
            <a:ext cx="976895" cy="1105068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7BE5D7FC-FCA8-45F4-92F0-4F744B1EB232}"/>
              </a:ext>
            </a:extLst>
          </p:cNvPr>
          <p:cNvSpPr/>
          <p:nvPr/>
        </p:nvSpPr>
        <p:spPr>
          <a:xfrm rot="5400000">
            <a:off x="2293033" y="2417254"/>
            <a:ext cx="644922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0ACAF9-005D-4FA3-8A32-828C1C6D415F}"/>
              </a:ext>
            </a:extLst>
          </p:cNvPr>
          <p:cNvSpPr/>
          <p:nvPr/>
        </p:nvSpPr>
        <p:spPr>
          <a:xfrm rot="5400000">
            <a:off x="2368266" y="2078225"/>
            <a:ext cx="159091" cy="481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6A6C37-A1FF-4024-A37A-4DB3CFD31E03}"/>
              </a:ext>
            </a:extLst>
          </p:cNvPr>
          <p:cNvSpPr/>
          <p:nvPr/>
        </p:nvSpPr>
        <p:spPr>
          <a:xfrm>
            <a:off x="2823307" y="2222809"/>
            <a:ext cx="129275" cy="646331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D21AF1-3FDE-4D79-B347-2B408BA72028}"/>
              </a:ext>
            </a:extLst>
          </p:cNvPr>
          <p:cNvGrpSpPr/>
          <p:nvPr/>
        </p:nvGrpSpPr>
        <p:grpSpPr>
          <a:xfrm>
            <a:off x="3508765" y="1725039"/>
            <a:ext cx="1090169" cy="996010"/>
            <a:chOff x="5591398" y="2573477"/>
            <a:chExt cx="1472893" cy="134567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8C35B85-324C-4FDA-A28A-25FDCCAAB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lum bright="70000" contrast="-70000"/>
            </a:blip>
            <a:srcRect l="65020" t="58647"/>
            <a:stretch/>
          </p:blipFill>
          <p:spPr>
            <a:xfrm>
              <a:off x="5591398" y="2593591"/>
              <a:ext cx="1472893" cy="132556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A46DC4F-36EF-4CF7-A89A-C022D667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50000"/>
              <a:lum bright="70000" contrast="-70000"/>
            </a:blip>
            <a:srcRect t="58546" r="68655" b="-1"/>
            <a:stretch/>
          </p:blipFill>
          <p:spPr>
            <a:xfrm>
              <a:off x="5673294" y="2573477"/>
              <a:ext cx="1319853" cy="1328801"/>
            </a:xfrm>
            <a:prstGeom prst="rect">
              <a:avLst/>
            </a:prstGeom>
          </p:spPr>
        </p:pic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EAA1A5B-253D-4621-8C26-EB90C7E399C3}"/>
              </a:ext>
            </a:extLst>
          </p:cNvPr>
          <p:cNvSpPr/>
          <p:nvPr/>
        </p:nvSpPr>
        <p:spPr>
          <a:xfrm>
            <a:off x="2948904" y="2153059"/>
            <a:ext cx="514227" cy="288548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B1752FF-8011-4D7E-A3F1-19DE3D8039DE}"/>
              </a:ext>
            </a:extLst>
          </p:cNvPr>
          <p:cNvSpPr/>
          <p:nvPr/>
        </p:nvSpPr>
        <p:spPr>
          <a:xfrm rot="16200000">
            <a:off x="5076655" y="4151815"/>
            <a:ext cx="650738" cy="2350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F4376C8-8060-43EA-98DB-0FB30EEF7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2" r="68655" b="48991"/>
          <a:stretch/>
        </p:blipFill>
        <p:spPr>
          <a:xfrm>
            <a:off x="4984246" y="2858921"/>
            <a:ext cx="976895" cy="1105068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FDE4BF0A-80AA-491C-BA3C-867693D72D47}"/>
              </a:ext>
            </a:extLst>
          </p:cNvPr>
          <p:cNvSpPr/>
          <p:nvPr/>
        </p:nvSpPr>
        <p:spPr>
          <a:xfrm rot="5400000">
            <a:off x="5099959" y="2436304"/>
            <a:ext cx="644922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A86DEA-AE25-4A3F-B273-EF27DC0E5560}"/>
              </a:ext>
            </a:extLst>
          </p:cNvPr>
          <p:cNvSpPr/>
          <p:nvPr/>
        </p:nvSpPr>
        <p:spPr>
          <a:xfrm rot="5400000">
            <a:off x="5175192" y="2097275"/>
            <a:ext cx="159091" cy="4819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8A7FA2-0A56-493B-883B-E77FAD21C6BB}"/>
              </a:ext>
            </a:extLst>
          </p:cNvPr>
          <p:cNvSpPr/>
          <p:nvPr/>
        </p:nvSpPr>
        <p:spPr>
          <a:xfrm>
            <a:off x="5630233" y="2241859"/>
            <a:ext cx="1292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AFB295-BD53-4329-9CC0-3F6F9CBF8579}"/>
              </a:ext>
            </a:extLst>
          </p:cNvPr>
          <p:cNvGrpSpPr/>
          <p:nvPr/>
        </p:nvGrpSpPr>
        <p:grpSpPr>
          <a:xfrm>
            <a:off x="6373123" y="1703863"/>
            <a:ext cx="1676866" cy="1459749"/>
            <a:chOff x="5591398" y="2573477"/>
            <a:chExt cx="1472893" cy="134567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0103722-07CE-419E-8F97-606431084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65020" t="58647"/>
            <a:stretch/>
          </p:blipFill>
          <p:spPr>
            <a:xfrm>
              <a:off x="5591398" y="2593591"/>
              <a:ext cx="1472893" cy="132556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DDE33D7-5587-494F-9CB2-2BE28DA42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t="58546" r="68655" b="-1"/>
            <a:stretch/>
          </p:blipFill>
          <p:spPr>
            <a:xfrm>
              <a:off x="5673294" y="2573477"/>
              <a:ext cx="1319853" cy="1328801"/>
            </a:xfrm>
            <a:prstGeom prst="rect">
              <a:avLst/>
            </a:prstGeom>
          </p:spPr>
        </p:pic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28CB194-F86D-4E17-9C9A-0722B099FEF9}"/>
              </a:ext>
            </a:extLst>
          </p:cNvPr>
          <p:cNvSpPr/>
          <p:nvPr/>
        </p:nvSpPr>
        <p:spPr>
          <a:xfrm>
            <a:off x="5694870" y="2172109"/>
            <a:ext cx="514227" cy="288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9EEA6-62AB-49DC-ACBC-41EFA4E3D155}"/>
              </a:ext>
            </a:extLst>
          </p:cNvPr>
          <p:cNvSpPr txBox="1"/>
          <p:nvPr/>
        </p:nvSpPr>
        <p:spPr>
          <a:xfrm>
            <a:off x="3765148" y="320629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85F9780-7DDF-47AF-BD56-77347D4F7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46" r="68655" b="-1"/>
          <a:stretch/>
        </p:blipFill>
        <p:spPr>
          <a:xfrm>
            <a:off x="6466360" y="4315830"/>
            <a:ext cx="1502632" cy="1512819"/>
          </a:xfrm>
          <a:prstGeom prst="rect">
            <a:avLst/>
          </a:prstGeom>
        </p:spPr>
      </p:pic>
      <p:sp>
        <p:nvSpPr>
          <p:cNvPr id="73" name="Arrow: Up-Down 72">
            <a:extLst>
              <a:ext uri="{FF2B5EF4-FFF2-40B4-BE49-F238E27FC236}">
                <a16:creationId xmlns:a16="http://schemas.microsoft.com/office/drawing/2014/main" id="{B14BC69C-E022-4642-9E0F-1E59C2537E56}"/>
              </a:ext>
            </a:extLst>
          </p:cNvPr>
          <p:cNvSpPr/>
          <p:nvPr/>
        </p:nvSpPr>
        <p:spPr>
          <a:xfrm>
            <a:off x="7466744" y="3118556"/>
            <a:ext cx="308606" cy="1242331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8BFF42-62A3-403F-A92D-4582156A801D}"/>
              </a:ext>
            </a:extLst>
          </p:cNvPr>
          <p:cNvSpPr txBox="1"/>
          <p:nvPr/>
        </p:nvSpPr>
        <p:spPr>
          <a:xfrm>
            <a:off x="7936362" y="3700270"/>
            <a:ext cx="33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Compare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Optimize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en-US" sz="2000" dirty="0"/>
          </a:p>
        </p:txBody>
      </p:sp>
      <p:pic>
        <p:nvPicPr>
          <p:cNvPr id="76" name="Picture 75" descr="\documentclass{article}&#10;\usepackage{amsmath}&#10;\pagestyle{empty}&#10;\begin{document}&#10;\medmuskip=1mu&#10;\thinmuskip=1mu&#10;\thickmuskip =2mu&#10;$\boldsymbol{\theta}^*=\arg\min_{\boldsymbol{\theta}} \left|\mathbf{x}-\mathbf{x}_\textrm{GT}\right|_2^2$&#10;\end{document}" title="IguanaTex Bitmap Display">
            <a:extLst>
              <a:ext uri="{FF2B5EF4-FFF2-40B4-BE49-F238E27FC236}">
                <a16:creationId xmlns:a16="http://schemas.microsoft.com/office/drawing/2014/main" id="{B3FA0EC5-7252-4D51-A592-2EFBA7F36E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0" y="4110935"/>
            <a:ext cx="2268343" cy="289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D8F9E-EB5D-49B5-9303-CA88EDD317FA}"/>
              </a:ext>
            </a:extLst>
          </p:cNvPr>
          <p:cNvSpPr txBox="1"/>
          <p:nvPr/>
        </p:nvSpPr>
        <p:spPr>
          <a:xfrm>
            <a:off x="6621895" y="5753761"/>
            <a:ext cx="19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CC344-D308-45A3-835A-B8094C3B65F4}"/>
              </a:ext>
            </a:extLst>
          </p:cNvPr>
          <p:cNvSpPr txBox="1"/>
          <p:nvPr/>
        </p:nvSpPr>
        <p:spPr>
          <a:xfrm flipH="1">
            <a:off x="6850497" y="1302522"/>
            <a:ext cx="266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B2362-EFAF-458C-A14F-D0ED36040FB3}"/>
              </a:ext>
            </a:extLst>
          </p:cNvPr>
          <p:cNvSpPr txBox="1"/>
          <p:nvPr/>
        </p:nvSpPr>
        <p:spPr>
          <a:xfrm flipH="1">
            <a:off x="2983481" y="4034123"/>
            <a:ext cx="294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Repeats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1FDBA-EF5B-4B7D-965A-A3AF58DCE0D8}"/>
              </a:ext>
            </a:extLst>
          </p:cNvPr>
          <p:cNvSpPr/>
          <p:nvPr/>
        </p:nvSpPr>
        <p:spPr>
          <a:xfrm rot="5400000" flipH="1">
            <a:off x="1457407" y="3482603"/>
            <a:ext cx="123400" cy="2282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4E071A-EE7F-4FA5-A743-3409DF2ED61B}"/>
              </a:ext>
            </a:extLst>
          </p:cNvPr>
          <p:cNvSpPr/>
          <p:nvPr/>
        </p:nvSpPr>
        <p:spPr>
          <a:xfrm rot="5400000" flipH="1">
            <a:off x="4841771" y="4057918"/>
            <a:ext cx="123400" cy="113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A4EB8-AC60-4305-9489-704F4A025AC7}"/>
              </a:ext>
            </a:extLst>
          </p:cNvPr>
          <p:cNvSpPr/>
          <p:nvPr/>
        </p:nvSpPr>
        <p:spPr>
          <a:xfrm>
            <a:off x="38100" y="1302522"/>
            <a:ext cx="5920435" cy="367587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Free Smile Emoji Transparent, Download Free Smile Emoji Transparent png  images, Free ClipArts on Clipart Library">
            <a:extLst>
              <a:ext uri="{FF2B5EF4-FFF2-40B4-BE49-F238E27FC236}">
                <a16:creationId xmlns:a16="http://schemas.microsoft.com/office/drawing/2014/main" id="{AEA862FB-C536-49A1-94C6-6C77488E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80" y="4495788"/>
            <a:ext cx="1733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64CA4-D5BE-4848-81B7-72FC3034D85B}"/>
              </a:ext>
            </a:extLst>
          </p:cNvPr>
          <p:cNvSpPr txBox="1"/>
          <p:nvPr/>
        </p:nvSpPr>
        <p:spPr>
          <a:xfrm>
            <a:off x="242275" y="5808862"/>
            <a:ext cx="5012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CAVE: This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not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best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way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do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, but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show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 arxiv.org/2004.06688, arxiv.org/1712.02862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86B90-6ACC-4B70-BCE1-EAA3EDC62E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9F566-FD15-4BD7-B4E1-AA6BCAAEA9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FA817B-0EA5-475F-BF35-F39DC334B935}"/>
              </a:ext>
            </a:extLst>
          </p:cNvPr>
          <p:cNvSpPr txBox="1"/>
          <p:nvPr/>
        </p:nvSpPr>
        <p:spPr>
          <a:xfrm>
            <a:off x="2926160" y="4302631"/>
            <a:ext cx="6858000" cy="244016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1800" b="1" dirty="0">
                <a:latin typeface="Arial"/>
                <a:cs typeface="Arial"/>
              </a:rPr>
              <a:t>Physikalisch-Technische Bundesanstalt</a:t>
            </a:r>
          </a:p>
          <a:p>
            <a:r>
              <a:rPr lang="de-DE" sz="1800" b="1" dirty="0">
                <a:latin typeface="Arial"/>
                <a:cs typeface="Arial"/>
              </a:rPr>
              <a:t>Braunschweig und Berlin</a:t>
            </a:r>
          </a:p>
          <a:p>
            <a:r>
              <a:rPr lang="de-DE" sz="1800" dirty="0">
                <a:latin typeface="Arial"/>
                <a:cs typeface="Arial"/>
              </a:rPr>
              <a:t>Abbestrasse 2-12</a:t>
            </a:r>
          </a:p>
          <a:p>
            <a:pPr>
              <a:spcAft>
                <a:spcPts val="500"/>
              </a:spcAft>
            </a:pPr>
            <a:r>
              <a:rPr lang="de-DE" sz="1800" dirty="0">
                <a:latin typeface="Arial"/>
                <a:cs typeface="Arial"/>
              </a:rPr>
              <a:t>10587 Berlin</a:t>
            </a:r>
          </a:p>
          <a:p>
            <a:r>
              <a:rPr lang="de-DE" sz="1800" dirty="0">
                <a:latin typeface="Arial"/>
                <a:cs typeface="Arial"/>
              </a:rPr>
              <a:t>Felix Zimmermann</a:t>
            </a:r>
          </a:p>
          <a:p>
            <a:pPr>
              <a:tabLst>
                <a:tab pos="630223" algn="l"/>
              </a:tabLst>
            </a:pPr>
            <a:r>
              <a:rPr lang="de-DE" sz="1800" dirty="0">
                <a:latin typeface="Arial"/>
                <a:cs typeface="Arial"/>
              </a:rPr>
              <a:t>E-Mail: 	felix.zimmermann@ptb.de</a:t>
            </a:r>
          </a:p>
          <a:p>
            <a:r>
              <a:rPr lang="de-DE" sz="1800" dirty="0">
                <a:latin typeface="Arial"/>
                <a:cs typeface="Arial"/>
              </a:rPr>
              <a:t>www.ptb.de</a:t>
            </a:r>
          </a:p>
          <a:p>
            <a:endParaRPr lang="de-DE" sz="1800" dirty="0">
              <a:latin typeface="Arial"/>
              <a:cs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3F5A14-8C35-43DB-AF21-AE7167DB086D}"/>
              </a:ext>
            </a:extLst>
          </p:cNvPr>
          <p:cNvGrpSpPr/>
          <p:nvPr/>
        </p:nvGrpSpPr>
        <p:grpSpPr>
          <a:xfrm>
            <a:off x="9601200" y="77935"/>
            <a:ext cx="2312558" cy="1996191"/>
            <a:chOff x="9933660" y="77936"/>
            <a:chExt cx="1872000" cy="17136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17DD999-30DE-4BE4-89BB-84761F5C800E}"/>
                </a:ext>
              </a:extLst>
            </p:cNvPr>
            <p:cNvSpPr/>
            <p:nvPr/>
          </p:nvSpPr>
          <p:spPr>
            <a:xfrm>
              <a:off x="9933660" y="77936"/>
              <a:ext cx="1872000" cy="171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84A5D2C-405D-41E2-A512-C55437AD882C}"/>
                </a:ext>
              </a:extLst>
            </p:cNvPr>
            <p:cNvGrpSpPr/>
            <p:nvPr/>
          </p:nvGrpSpPr>
          <p:grpSpPr>
            <a:xfrm>
              <a:off x="9933876" y="78849"/>
              <a:ext cx="1810368" cy="1711775"/>
              <a:chOff x="7207669" y="4399904"/>
              <a:chExt cx="1810368" cy="1711775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AB734720-C3FF-42F7-A32C-D0365488EA17}"/>
                  </a:ext>
                </a:extLst>
              </p:cNvPr>
              <p:cNvGrpSpPr/>
              <p:nvPr/>
            </p:nvGrpSpPr>
            <p:grpSpPr>
              <a:xfrm>
                <a:off x="7253566" y="4489866"/>
                <a:ext cx="1686277" cy="1552118"/>
                <a:chOff x="7253566" y="4489866"/>
                <a:chExt cx="1686277" cy="1552118"/>
              </a:xfrm>
            </p:grpSpPr>
            <p:sp>
              <p:nvSpPr>
                <p:cNvPr id="56" name="Freeform 14">
                  <a:extLst>
                    <a:ext uri="{FF2B5EF4-FFF2-40B4-BE49-F238E27FC236}">
                      <a16:creationId xmlns:a16="http://schemas.microsoft.com/office/drawing/2014/main" id="{4D97801E-67E5-4219-8E5B-C6F0F9F56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581659"/>
                  <a:ext cx="231183" cy="120691"/>
                </a:xfrm>
                <a:custGeom>
                  <a:avLst/>
                  <a:gdLst>
                    <a:gd name="T0" fmla="*/ 0 w 601"/>
                    <a:gd name="T1" fmla="*/ 0 h 313"/>
                    <a:gd name="T2" fmla="*/ 601 w 601"/>
                    <a:gd name="T3" fmla="*/ 313 h 313"/>
                    <a:gd name="T4" fmla="*/ 601 w 601"/>
                    <a:gd name="T5" fmla="*/ 313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1" h="313">
                      <a:moveTo>
                        <a:pt x="0" y="0"/>
                      </a:moveTo>
                      <a:lnTo>
                        <a:pt x="601" y="313"/>
                      </a:lnTo>
                      <a:lnTo>
                        <a:pt x="601" y="313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7" name="Freeform 15">
                  <a:extLst>
                    <a:ext uri="{FF2B5EF4-FFF2-40B4-BE49-F238E27FC236}">
                      <a16:creationId xmlns:a16="http://schemas.microsoft.com/office/drawing/2014/main" id="{E028B4E9-7575-480C-8A78-2AACD5602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489866"/>
                  <a:ext cx="535461" cy="91793"/>
                </a:xfrm>
                <a:custGeom>
                  <a:avLst/>
                  <a:gdLst>
                    <a:gd name="T0" fmla="*/ 0 w 1386"/>
                    <a:gd name="T1" fmla="*/ 239 h 239"/>
                    <a:gd name="T2" fmla="*/ 1386 w 1386"/>
                    <a:gd name="T3" fmla="*/ 0 h 239"/>
                    <a:gd name="T4" fmla="*/ 1386 w 1386"/>
                    <a:gd name="T5" fmla="*/ 0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86" h="239">
                      <a:moveTo>
                        <a:pt x="0" y="239"/>
                      </a:moveTo>
                      <a:lnTo>
                        <a:pt x="1386" y="0"/>
                      </a:lnTo>
                      <a:lnTo>
                        <a:pt x="1386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8" name="Freeform 16">
                  <a:extLst>
                    <a:ext uri="{FF2B5EF4-FFF2-40B4-BE49-F238E27FC236}">
                      <a16:creationId xmlns:a16="http://schemas.microsoft.com/office/drawing/2014/main" id="{C9E4B9D2-6AA4-4ADC-83BC-3C18190D2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5322" y="4489866"/>
                  <a:ext cx="304278" cy="212485"/>
                </a:xfrm>
                <a:custGeom>
                  <a:avLst/>
                  <a:gdLst>
                    <a:gd name="T0" fmla="*/ 0 w 785"/>
                    <a:gd name="T1" fmla="*/ 552 h 552"/>
                    <a:gd name="T2" fmla="*/ 785 w 785"/>
                    <a:gd name="T3" fmla="*/ 0 h 552"/>
                    <a:gd name="T4" fmla="*/ 785 w 785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5" h="552">
                      <a:moveTo>
                        <a:pt x="0" y="552"/>
                      </a:moveTo>
                      <a:lnTo>
                        <a:pt x="785" y="0"/>
                      </a:lnTo>
                      <a:lnTo>
                        <a:pt x="785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9" name="Freeform 17">
                  <a:extLst>
                    <a:ext uri="{FF2B5EF4-FFF2-40B4-BE49-F238E27FC236}">
                      <a16:creationId xmlns:a16="http://schemas.microsoft.com/office/drawing/2014/main" id="{B6142F50-539E-4939-8F7C-729F465E3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9600" y="4489866"/>
                  <a:ext cx="5100" cy="328076"/>
                </a:xfrm>
                <a:custGeom>
                  <a:avLst/>
                  <a:gdLst>
                    <a:gd name="T0" fmla="*/ 0 w 12"/>
                    <a:gd name="T1" fmla="*/ 0 h 851"/>
                    <a:gd name="T2" fmla="*/ 12 w 12"/>
                    <a:gd name="T3" fmla="*/ 851 h 851"/>
                    <a:gd name="T4" fmla="*/ 12 w 12"/>
                    <a:gd name="T5" fmla="*/ 851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51">
                      <a:moveTo>
                        <a:pt x="0" y="0"/>
                      </a:moveTo>
                      <a:lnTo>
                        <a:pt x="12" y="851"/>
                      </a:lnTo>
                      <a:lnTo>
                        <a:pt x="12" y="85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0" name="Freeform 18">
                  <a:extLst>
                    <a:ext uri="{FF2B5EF4-FFF2-40B4-BE49-F238E27FC236}">
                      <a16:creationId xmlns:a16="http://schemas.microsoft.com/office/drawing/2014/main" id="{37D88221-E41F-44D2-9372-BB54F1C31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9600" y="4489866"/>
                  <a:ext cx="453867" cy="503163"/>
                </a:xfrm>
                <a:custGeom>
                  <a:avLst/>
                  <a:gdLst>
                    <a:gd name="T0" fmla="*/ 0 w 1177"/>
                    <a:gd name="T1" fmla="*/ 0 h 1303"/>
                    <a:gd name="T2" fmla="*/ 1177 w 1177"/>
                    <a:gd name="T3" fmla="*/ 445 h 1303"/>
                    <a:gd name="T4" fmla="*/ 1177 w 1177"/>
                    <a:gd name="T5" fmla="*/ 445 h 1303"/>
                    <a:gd name="T6" fmla="*/ 846 w 1177"/>
                    <a:gd name="T7" fmla="*/ 1303 h 1303"/>
                    <a:gd name="T8" fmla="*/ 846 w 1177"/>
                    <a:gd name="T9" fmla="*/ 1303 h 1303"/>
                    <a:gd name="T10" fmla="*/ 0 w 1177"/>
                    <a:gd name="T11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7" h="1303">
                      <a:moveTo>
                        <a:pt x="0" y="0"/>
                      </a:moveTo>
                      <a:lnTo>
                        <a:pt x="1177" y="445"/>
                      </a:lnTo>
                      <a:lnTo>
                        <a:pt x="1177" y="445"/>
                      </a:lnTo>
                      <a:lnTo>
                        <a:pt x="846" y="1303"/>
                      </a:lnTo>
                      <a:lnTo>
                        <a:pt x="846" y="13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1" name="Freeform 19">
                  <a:extLst>
                    <a:ext uri="{FF2B5EF4-FFF2-40B4-BE49-F238E27FC236}">
                      <a16:creationId xmlns:a16="http://schemas.microsoft.com/office/drawing/2014/main" id="{7D91D87A-091C-42CA-B864-2C529D43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4699" y="4817942"/>
                  <a:ext cx="321277" cy="175087"/>
                </a:xfrm>
                <a:custGeom>
                  <a:avLst/>
                  <a:gdLst>
                    <a:gd name="T0" fmla="*/ 834 w 834"/>
                    <a:gd name="T1" fmla="*/ 452 h 452"/>
                    <a:gd name="T2" fmla="*/ 0 w 834"/>
                    <a:gd name="T3" fmla="*/ 0 h 452"/>
                    <a:gd name="T4" fmla="*/ 0 w 834"/>
                    <a:gd name="T5" fmla="*/ 0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34" h="452">
                      <a:moveTo>
                        <a:pt x="834" y="452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2" name="Freeform 20">
                  <a:extLst>
                    <a:ext uri="{FF2B5EF4-FFF2-40B4-BE49-F238E27FC236}">
                      <a16:creationId xmlns:a16="http://schemas.microsoft.com/office/drawing/2014/main" id="{0EB344B1-6B23-4075-8B46-F7A23ADC4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5976" y="4661554"/>
                  <a:ext cx="190386" cy="331476"/>
                </a:xfrm>
                <a:custGeom>
                  <a:avLst/>
                  <a:gdLst>
                    <a:gd name="T0" fmla="*/ 331 w 490"/>
                    <a:gd name="T1" fmla="*/ 0 h 858"/>
                    <a:gd name="T2" fmla="*/ 331 w 490"/>
                    <a:gd name="T3" fmla="*/ 0 h 858"/>
                    <a:gd name="T4" fmla="*/ 490 w 490"/>
                    <a:gd name="T5" fmla="*/ 571 h 858"/>
                    <a:gd name="T6" fmla="*/ 0 w 490"/>
                    <a:gd name="T7" fmla="*/ 858 h 858"/>
                    <a:gd name="T8" fmla="*/ 0 w 490"/>
                    <a:gd name="T9" fmla="*/ 858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0" h="858">
                      <a:moveTo>
                        <a:pt x="331" y="0"/>
                      </a:moveTo>
                      <a:lnTo>
                        <a:pt x="331" y="0"/>
                      </a:lnTo>
                      <a:lnTo>
                        <a:pt x="490" y="571"/>
                      </a:lnTo>
                      <a:lnTo>
                        <a:pt x="0" y="858"/>
                      </a:lnTo>
                      <a:lnTo>
                        <a:pt x="0" y="85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3" name="Freeform 23">
                  <a:extLst>
                    <a:ext uri="{FF2B5EF4-FFF2-40B4-BE49-F238E27FC236}">
                      <a16:creationId xmlns:a16="http://schemas.microsoft.com/office/drawing/2014/main" id="{88E806C2-4F56-4799-BFFC-C81FC7AA5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4993029"/>
                  <a:ext cx="163188" cy="426669"/>
                </a:xfrm>
                <a:custGeom>
                  <a:avLst/>
                  <a:gdLst>
                    <a:gd name="T0" fmla="*/ 0 w 424"/>
                    <a:gd name="T1" fmla="*/ 1101 h 1101"/>
                    <a:gd name="T2" fmla="*/ 424 w 424"/>
                    <a:gd name="T3" fmla="*/ 0 h 1101"/>
                    <a:gd name="T4" fmla="*/ 424 w 424"/>
                    <a:gd name="T5" fmla="*/ 0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4" h="1101">
                      <a:moveTo>
                        <a:pt x="0" y="1101"/>
                      </a:moveTo>
                      <a:lnTo>
                        <a:pt x="424" y="0"/>
                      </a:lnTo>
                      <a:lnTo>
                        <a:pt x="424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4" name="Freeform 24">
                  <a:extLst>
                    <a:ext uri="{FF2B5EF4-FFF2-40B4-BE49-F238E27FC236}">
                      <a16:creationId xmlns:a16="http://schemas.microsoft.com/office/drawing/2014/main" id="{39B0EDE8-1453-496C-886C-5AD678DC0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1024"/>
                  <a:ext cx="491264" cy="358674"/>
                </a:xfrm>
                <a:custGeom>
                  <a:avLst/>
                  <a:gdLst>
                    <a:gd name="T0" fmla="*/ 0 w 1269"/>
                    <a:gd name="T1" fmla="*/ 0 h 924"/>
                    <a:gd name="T2" fmla="*/ 0 w 1269"/>
                    <a:gd name="T3" fmla="*/ 0 h 924"/>
                    <a:gd name="T4" fmla="*/ 1058 w 1269"/>
                    <a:gd name="T5" fmla="*/ 248 h 924"/>
                    <a:gd name="T6" fmla="*/ 1269 w 1269"/>
                    <a:gd name="T7" fmla="*/ 924 h 924"/>
                    <a:gd name="T8" fmla="*/ 1269 w 1269"/>
                    <a:gd name="T9" fmla="*/ 924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9" h="9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58" y="248"/>
                      </a:lnTo>
                      <a:lnTo>
                        <a:pt x="1269" y="924"/>
                      </a:lnTo>
                      <a:lnTo>
                        <a:pt x="1269" y="92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5" name="Freeform 25">
                  <a:extLst>
                    <a:ext uri="{FF2B5EF4-FFF2-40B4-BE49-F238E27FC236}">
                      <a16:creationId xmlns:a16="http://schemas.microsoft.com/office/drawing/2014/main" id="{32231AD3-E54E-425A-B7AF-32839F208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1024"/>
                  <a:ext cx="491264" cy="358674"/>
                </a:xfrm>
                <a:custGeom>
                  <a:avLst/>
                  <a:gdLst>
                    <a:gd name="T0" fmla="*/ 0 w 1269"/>
                    <a:gd name="T1" fmla="*/ 0 h 924"/>
                    <a:gd name="T2" fmla="*/ 0 w 1269"/>
                    <a:gd name="T3" fmla="*/ 0 h 924"/>
                    <a:gd name="T4" fmla="*/ 672 w 1269"/>
                    <a:gd name="T5" fmla="*/ 842 h 924"/>
                    <a:gd name="T6" fmla="*/ 1269 w 1269"/>
                    <a:gd name="T7" fmla="*/ 924 h 924"/>
                    <a:gd name="T8" fmla="*/ 1269 w 1269"/>
                    <a:gd name="T9" fmla="*/ 924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9" h="92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72" y="842"/>
                      </a:lnTo>
                      <a:lnTo>
                        <a:pt x="1269" y="924"/>
                      </a:lnTo>
                      <a:lnTo>
                        <a:pt x="1269" y="92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6" name="Freeform 26">
                  <a:extLst>
                    <a:ext uri="{FF2B5EF4-FFF2-40B4-BE49-F238E27FC236}">
                      <a16:creationId xmlns:a16="http://schemas.microsoft.com/office/drawing/2014/main" id="{E7BE0340-D181-4B02-8D2D-4EF214EE3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419698"/>
                  <a:ext cx="270280" cy="164888"/>
                </a:xfrm>
                <a:custGeom>
                  <a:avLst/>
                  <a:gdLst>
                    <a:gd name="T0" fmla="*/ 697 w 697"/>
                    <a:gd name="T1" fmla="*/ 0 h 428"/>
                    <a:gd name="T2" fmla="*/ 0 w 697"/>
                    <a:gd name="T3" fmla="*/ 428 h 428"/>
                    <a:gd name="T4" fmla="*/ 0 w 697"/>
                    <a:gd name="T5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7" h="428">
                      <a:moveTo>
                        <a:pt x="697" y="0"/>
                      </a:moveTo>
                      <a:lnTo>
                        <a:pt x="0" y="428"/>
                      </a:lnTo>
                      <a:lnTo>
                        <a:pt x="0" y="42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7" name="Freeform 27">
                  <a:extLst>
                    <a:ext uri="{FF2B5EF4-FFF2-40B4-BE49-F238E27FC236}">
                      <a16:creationId xmlns:a16="http://schemas.microsoft.com/office/drawing/2014/main" id="{067896E9-B919-45E2-AA2D-4DA285E8C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390932"/>
                  <a:ext cx="39097" cy="197186"/>
                </a:xfrm>
                <a:custGeom>
                  <a:avLst/>
                  <a:gdLst>
                    <a:gd name="T0" fmla="*/ 0 w 100"/>
                    <a:gd name="T1" fmla="*/ 510 h 510"/>
                    <a:gd name="T2" fmla="*/ 100 w 100"/>
                    <a:gd name="T3" fmla="*/ 0 h 510"/>
                    <a:gd name="T4" fmla="*/ 100 w 100"/>
                    <a:gd name="T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0" h="510">
                      <a:moveTo>
                        <a:pt x="0" y="510"/>
                      </a:moveTo>
                      <a:lnTo>
                        <a:pt x="100" y="0"/>
                      </a:lnTo>
                      <a:lnTo>
                        <a:pt x="100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8" name="Freeform 28">
                  <a:extLst>
                    <a:ext uri="{FF2B5EF4-FFF2-40B4-BE49-F238E27FC236}">
                      <a16:creationId xmlns:a16="http://schemas.microsoft.com/office/drawing/2014/main" id="{0C9C080D-D803-49B1-A447-57940597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4555"/>
                  <a:ext cx="554160" cy="977429"/>
                </a:xfrm>
                <a:custGeom>
                  <a:avLst/>
                  <a:gdLst>
                    <a:gd name="T0" fmla="*/ 0 w 1431"/>
                    <a:gd name="T1" fmla="*/ 0 h 2526"/>
                    <a:gd name="T2" fmla="*/ 1269 w 1431"/>
                    <a:gd name="T3" fmla="*/ 924 h 2526"/>
                    <a:gd name="T4" fmla="*/ 1269 w 1431"/>
                    <a:gd name="T5" fmla="*/ 924 h 2526"/>
                    <a:gd name="T6" fmla="*/ 1431 w 1431"/>
                    <a:gd name="T7" fmla="*/ 2526 h 2526"/>
                    <a:gd name="T8" fmla="*/ 1431 w 1431"/>
                    <a:gd name="T9" fmla="*/ 2526 h 2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1" h="2526">
                      <a:moveTo>
                        <a:pt x="0" y="0"/>
                      </a:moveTo>
                      <a:lnTo>
                        <a:pt x="1269" y="924"/>
                      </a:lnTo>
                      <a:lnTo>
                        <a:pt x="1269" y="924"/>
                      </a:lnTo>
                      <a:lnTo>
                        <a:pt x="1431" y="2526"/>
                      </a:lnTo>
                      <a:lnTo>
                        <a:pt x="1431" y="2526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9" name="Freeform 29">
                  <a:extLst>
                    <a:ext uri="{FF2B5EF4-FFF2-40B4-BE49-F238E27FC236}">
                      <a16:creationId xmlns:a16="http://schemas.microsoft.com/office/drawing/2014/main" id="{CD18D60F-D8BC-479E-9C95-4180B7A0C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507" y="5588117"/>
                  <a:ext cx="333176" cy="453867"/>
                </a:xfrm>
                <a:custGeom>
                  <a:avLst/>
                  <a:gdLst>
                    <a:gd name="T0" fmla="*/ 0 w 859"/>
                    <a:gd name="T1" fmla="*/ 0 h 1174"/>
                    <a:gd name="T2" fmla="*/ 859 w 859"/>
                    <a:gd name="T3" fmla="*/ 1174 h 1174"/>
                    <a:gd name="T4" fmla="*/ 859 w 859"/>
                    <a:gd name="T5" fmla="*/ 1174 h 1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9" h="1174">
                      <a:moveTo>
                        <a:pt x="0" y="0"/>
                      </a:moveTo>
                      <a:lnTo>
                        <a:pt x="859" y="1174"/>
                      </a:lnTo>
                      <a:lnTo>
                        <a:pt x="859" y="1174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0" name="Freeform 30">
                  <a:extLst>
                    <a:ext uri="{FF2B5EF4-FFF2-40B4-BE49-F238E27FC236}">
                      <a16:creationId xmlns:a16="http://schemas.microsoft.com/office/drawing/2014/main" id="{9EDCDFA0-62C9-4A38-BAEA-02C5701C5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5683" y="5770004"/>
                  <a:ext cx="168288" cy="271980"/>
                </a:xfrm>
                <a:custGeom>
                  <a:avLst/>
                  <a:gdLst>
                    <a:gd name="T0" fmla="*/ 0 w 437"/>
                    <a:gd name="T1" fmla="*/ 702 h 702"/>
                    <a:gd name="T2" fmla="*/ 437 w 437"/>
                    <a:gd name="T3" fmla="*/ 0 h 702"/>
                    <a:gd name="T4" fmla="*/ 437 w 437"/>
                    <a:gd name="T5" fmla="*/ 0 h 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7" h="702">
                      <a:moveTo>
                        <a:pt x="0" y="702"/>
                      </a:moveTo>
                      <a:lnTo>
                        <a:pt x="437" y="0"/>
                      </a:lnTo>
                      <a:lnTo>
                        <a:pt x="437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1" name="Freeform 31">
                  <a:extLst>
                    <a:ext uri="{FF2B5EF4-FFF2-40B4-BE49-F238E27FC236}">
                      <a16:creationId xmlns:a16="http://schemas.microsoft.com/office/drawing/2014/main" id="{E0D1F913-48D5-491C-97E2-DB44EA3C2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423229"/>
                  <a:ext cx="231183" cy="346775"/>
                </a:xfrm>
                <a:custGeom>
                  <a:avLst/>
                  <a:gdLst>
                    <a:gd name="T0" fmla="*/ 0 w 599"/>
                    <a:gd name="T1" fmla="*/ 0 h 900"/>
                    <a:gd name="T2" fmla="*/ 599 w 599"/>
                    <a:gd name="T3" fmla="*/ 900 h 900"/>
                    <a:gd name="T4" fmla="*/ 599 w 599"/>
                    <a:gd name="T5" fmla="*/ 90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99" h="900">
                      <a:moveTo>
                        <a:pt x="0" y="0"/>
                      </a:moveTo>
                      <a:lnTo>
                        <a:pt x="599" y="900"/>
                      </a:lnTo>
                      <a:lnTo>
                        <a:pt x="599" y="90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2" name="Freeform 32">
                  <a:extLst>
                    <a:ext uri="{FF2B5EF4-FFF2-40B4-BE49-F238E27FC236}">
                      <a16:creationId xmlns:a16="http://schemas.microsoft.com/office/drawing/2014/main" id="{45EE3D52-066B-4D8C-852B-06F2CC3C1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5064555"/>
                  <a:ext cx="220984" cy="523562"/>
                </a:xfrm>
                <a:custGeom>
                  <a:avLst/>
                  <a:gdLst>
                    <a:gd name="T0" fmla="*/ 0 w 572"/>
                    <a:gd name="T1" fmla="*/ 0 h 1352"/>
                    <a:gd name="T2" fmla="*/ 572 w 572"/>
                    <a:gd name="T3" fmla="*/ 1352 h 1352"/>
                    <a:gd name="T4" fmla="*/ 572 w 572"/>
                    <a:gd name="T5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2" h="1352">
                      <a:moveTo>
                        <a:pt x="0" y="0"/>
                      </a:moveTo>
                      <a:lnTo>
                        <a:pt x="572" y="1352"/>
                      </a:lnTo>
                      <a:lnTo>
                        <a:pt x="572" y="135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3" name="Freeform 33">
                  <a:extLst>
                    <a:ext uri="{FF2B5EF4-FFF2-40B4-BE49-F238E27FC236}">
                      <a16:creationId xmlns:a16="http://schemas.microsoft.com/office/drawing/2014/main" id="{1446499F-52F2-47A7-A621-DFB7AA978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1934" y="5064555"/>
                  <a:ext cx="370573" cy="523562"/>
                </a:xfrm>
                <a:custGeom>
                  <a:avLst/>
                  <a:gdLst>
                    <a:gd name="T0" fmla="*/ 390 w 962"/>
                    <a:gd name="T1" fmla="*/ 0 h 1352"/>
                    <a:gd name="T2" fmla="*/ 0 w 962"/>
                    <a:gd name="T3" fmla="*/ 1300 h 1352"/>
                    <a:gd name="T4" fmla="*/ 0 w 962"/>
                    <a:gd name="T5" fmla="*/ 1300 h 1352"/>
                    <a:gd name="T6" fmla="*/ 962 w 962"/>
                    <a:gd name="T7" fmla="*/ 1352 h 1352"/>
                    <a:gd name="T8" fmla="*/ 962 w 962"/>
                    <a:gd name="T9" fmla="*/ 1352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2" h="1352">
                      <a:moveTo>
                        <a:pt x="390" y="0"/>
                      </a:moveTo>
                      <a:lnTo>
                        <a:pt x="0" y="1300"/>
                      </a:lnTo>
                      <a:lnTo>
                        <a:pt x="0" y="1300"/>
                      </a:lnTo>
                      <a:lnTo>
                        <a:pt x="962" y="1352"/>
                      </a:lnTo>
                      <a:lnTo>
                        <a:pt x="962" y="135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4" name="Freeform 34">
                  <a:extLst>
                    <a:ext uri="{FF2B5EF4-FFF2-40B4-BE49-F238E27FC236}">
                      <a16:creationId xmlns:a16="http://schemas.microsoft.com/office/drawing/2014/main" id="{2FBB2DCA-D88C-4468-9714-F742E76B5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8055" y="5064555"/>
                  <a:ext cx="433468" cy="503163"/>
                </a:xfrm>
                <a:custGeom>
                  <a:avLst/>
                  <a:gdLst>
                    <a:gd name="T0" fmla="*/ 732 w 1122"/>
                    <a:gd name="T1" fmla="*/ 1300 h 1300"/>
                    <a:gd name="T2" fmla="*/ 0 w 1122"/>
                    <a:gd name="T3" fmla="*/ 805 h 1300"/>
                    <a:gd name="T4" fmla="*/ 0 w 1122"/>
                    <a:gd name="T5" fmla="*/ 805 h 1300"/>
                    <a:gd name="T6" fmla="*/ 1122 w 1122"/>
                    <a:gd name="T7" fmla="*/ 0 h 1300"/>
                    <a:gd name="T8" fmla="*/ 1122 w 1122"/>
                    <a:gd name="T9" fmla="*/ 0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2" h="1300">
                      <a:moveTo>
                        <a:pt x="732" y="1300"/>
                      </a:moveTo>
                      <a:lnTo>
                        <a:pt x="0" y="805"/>
                      </a:lnTo>
                      <a:lnTo>
                        <a:pt x="0" y="805"/>
                      </a:lnTo>
                      <a:lnTo>
                        <a:pt x="1122" y="0"/>
                      </a:lnTo>
                      <a:lnTo>
                        <a:pt x="1122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5" name="Freeform 36">
                  <a:extLst>
                    <a:ext uri="{FF2B5EF4-FFF2-40B4-BE49-F238E27FC236}">
                      <a16:creationId xmlns:a16="http://schemas.microsoft.com/office/drawing/2014/main" id="{7492A551-E2BC-49F4-A1F5-80DB8B264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994861"/>
                  <a:ext cx="203985" cy="382472"/>
                </a:xfrm>
                <a:custGeom>
                  <a:avLst/>
                  <a:gdLst>
                    <a:gd name="T0" fmla="*/ 525 w 525"/>
                    <a:gd name="T1" fmla="*/ 352 h 985"/>
                    <a:gd name="T2" fmla="*/ 374 w 525"/>
                    <a:gd name="T3" fmla="*/ 985 h 985"/>
                    <a:gd name="T4" fmla="*/ 374 w 525"/>
                    <a:gd name="T5" fmla="*/ 985 h 985"/>
                    <a:gd name="T6" fmla="*/ 0 w 525"/>
                    <a:gd name="T7" fmla="*/ 0 h 985"/>
                    <a:gd name="T8" fmla="*/ 0 w 525"/>
                    <a:gd name="T9" fmla="*/ 0 h 985"/>
                    <a:gd name="T10" fmla="*/ 525 w 525"/>
                    <a:gd name="T11" fmla="*/ 352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5" h="985">
                      <a:moveTo>
                        <a:pt x="525" y="352"/>
                      </a:moveTo>
                      <a:lnTo>
                        <a:pt x="374" y="985"/>
                      </a:lnTo>
                      <a:lnTo>
                        <a:pt x="374" y="98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25" y="352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3F61667B-D607-4B5D-A005-3A1884BCD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4139" y="4585190"/>
                  <a:ext cx="207385" cy="479365"/>
                </a:xfrm>
                <a:custGeom>
                  <a:avLst/>
                  <a:gdLst>
                    <a:gd name="T0" fmla="*/ 0 w 539"/>
                    <a:gd name="T1" fmla="*/ 0 h 1241"/>
                    <a:gd name="T2" fmla="*/ 539 w 539"/>
                    <a:gd name="T3" fmla="*/ 1241 h 1241"/>
                    <a:gd name="T4" fmla="*/ 539 w 539"/>
                    <a:gd name="T5" fmla="*/ 1241 h 1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39" h="1241">
                      <a:moveTo>
                        <a:pt x="0" y="0"/>
                      </a:moveTo>
                      <a:lnTo>
                        <a:pt x="539" y="1241"/>
                      </a:lnTo>
                      <a:lnTo>
                        <a:pt x="539" y="124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7" name="Freeform 39">
                  <a:extLst>
                    <a:ext uri="{FF2B5EF4-FFF2-40B4-BE49-F238E27FC236}">
                      <a16:creationId xmlns:a16="http://schemas.microsoft.com/office/drawing/2014/main" id="{F1A5A2D1-AC62-4E5F-918A-FA17DF51A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705882"/>
                  <a:ext cx="23798" cy="358674"/>
                </a:xfrm>
                <a:custGeom>
                  <a:avLst/>
                  <a:gdLst>
                    <a:gd name="T0" fmla="*/ 62 w 62"/>
                    <a:gd name="T1" fmla="*/ 0 h 928"/>
                    <a:gd name="T2" fmla="*/ 0 w 62"/>
                    <a:gd name="T3" fmla="*/ 928 h 928"/>
                    <a:gd name="T4" fmla="*/ 0 w 62"/>
                    <a:gd name="T5" fmla="*/ 928 h 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2" h="928">
                      <a:moveTo>
                        <a:pt x="62" y="0"/>
                      </a:moveTo>
                      <a:lnTo>
                        <a:pt x="0" y="928"/>
                      </a:lnTo>
                      <a:lnTo>
                        <a:pt x="0" y="928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8" name="Freeform 40">
                  <a:extLst>
                    <a:ext uri="{FF2B5EF4-FFF2-40B4-BE49-F238E27FC236}">
                      <a16:creationId xmlns:a16="http://schemas.microsoft.com/office/drawing/2014/main" id="{2595D573-3541-4E70-8A1B-3E4E1D8D3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493397"/>
                  <a:ext cx="328076" cy="571158"/>
                </a:xfrm>
                <a:custGeom>
                  <a:avLst/>
                  <a:gdLst>
                    <a:gd name="T0" fmla="*/ 0 w 847"/>
                    <a:gd name="T1" fmla="*/ 1480 h 1480"/>
                    <a:gd name="T2" fmla="*/ 847 w 847"/>
                    <a:gd name="T3" fmla="*/ 0 h 1480"/>
                    <a:gd name="T4" fmla="*/ 847 w 847"/>
                    <a:gd name="T5" fmla="*/ 0 h 1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7" h="1480">
                      <a:moveTo>
                        <a:pt x="0" y="1480"/>
                      </a:moveTo>
                      <a:lnTo>
                        <a:pt x="847" y="0"/>
                      </a:lnTo>
                      <a:lnTo>
                        <a:pt x="847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9" name="Freeform 41">
                  <a:extLst>
                    <a:ext uri="{FF2B5EF4-FFF2-40B4-BE49-F238E27FC236}">
                      <a16:creationId xmlns:a16="http://schemas.microsoft.com/office/drawing/2014/main" id="{013C3C67-D445-4A88-B4A6-B273099F1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585190"/>
                  <a:ext cx="370573" cy="409670"/>
                </a:xfrm>
                <a:custGeom>
                  <a:avLst/>
                  <a:gdLst>
                    <a:gd name="T0" fmla="*/ 957 w 957"/>
                    <a:gd name="T1" fmla="*/ 0 h 1061"/>
                    <a:gd name="T2" fmla="*/ 0 w 957"/>
                    <a:gd name="T3" fmla="*/ 1061 h 1061"/>
                    <a:gd name="T4" fmla="*/ 0 w 957"/>
                    <a:gd name="T5" fmla="*/ 1061 h 10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57" h="1061">
                      <a:moveTo>
                        <a:pt x="957" y="0"/>
                      </a:moveTo>
                      <a:lnTo>
                        <a:pt x="0" y="1061"/>
                      </a:lnTo>
                      <a:lnTo>
                        <a:pt x="0" y="1061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0" name="Freeform 42">
                  <a:extLst>
                    <a:ext uri="{FF2B5EF4-FFF2-40B4-BE49-F238E27FC236}">
                      <a16:creationId xmlns:a16="http://schemas.microsoft.com/office/drawing/2014/main" id="{6B3C60AD-EE48-449B-AEA6-1156DAB8A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3971" y="5618715"/>
                  <a:ext cx="285579" cy="151289"/>
                </a:xfrm>
                <a:custGeom>
                  <a:avLst/>
                  <a:gdLst>
                    <a:gd name="T0" fmla="*/ 0 w 738"/>
                    <a:gd name="T1" fmla="*/ 394 h 394"/>
                    <a:gd name="T2" fmla="*/ 738 w 738"/>
                    <a:gd name="T3" fmla="*/ 0 h 394"/>
                    <a:gd name="T4" fmla="*/ 738 w 738"/>
                    <a:gd name="T5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38" h="394">
                      <a:moveTo>
                        <a:pt x="0" y="394"/>
                      </a:moveTo>
                      <a:lnTo>
                        <a:pt x="738" y="0"/>
                      </a:lnTo>
                      <a:lnTo>
                        <a:pt x="738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1" name="Freeform 43">
                  <a:extLst>
                    <a:ext uri="{FF2B5EF4-FFF2-40B4-BE49-F238E27FC236}">
                      <a16:creationId xmlns:a16="http://schemas.microsoft.com/office/drawing/2014/main" id="{D87CE387-BCB4-4476-8955-17007C8A6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285539"/>
                  <a:ext cx="617055" cy="333176"/>
                </a:xfrm>
                <a:custGeom>
                  <a:avLst/>
                  <a:gdLst>
                    <a:gd name="T0" fmla="*/ 0 w 1598"/>
                    <a:gd name="T1" fmla="*/ 355 h 861"/>
                    <a:gd name="T2" fmla="*/ 0 w 1598"/>
                    <a:gd name="T3" fmla="*/ 355 h 861"/>
                    <a:gd name="T4" fmla="*/ 1337 w 1598"/>
                    <a:gd name="T5" fmla="*/ 861 h 861"/>
                    <a:gd name="T6" fmla="*/ 1598 w 1598"/>
                    <a:gd name="T7" fmla="*/ 373 h 861"/>
                    <a:gd name="T8" fmla="*/ 1598 w 1598"/>
                    <a:gd name="T9" fmla="*/ 373 h 861"/>
                    <a:gd name="T10" fmla="*/ 1201 w 1598"/>
                    <a:gd name="T11" fmla="*/ 0 h 861"/>
                    <a:gd name="T12" fmla="*/ 1201 w 1598"/>
                    <a:gd name="T13" fmla="*/ 0 h 861"/>
                    <a:gd name="T14" fmla="*/ 0 w 1598"/>
                    <a:gd name="T15" fmla="*/ 355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8" h="861">
                      <a:moveTo>
                        <a:pt x="0" y="355"/>
                      </a:moveTo>
                      <a:lnTo>
                        <a:pt x="0" y="355"/>
                      </a:lnTo>
                      <a:lnTo>
                        <a:pt x="1337" y="861"/>
                      </a:lnTo>
                      <a:lnTo>
                        <a:pt x="1598" y="373"/>
                      </a:lnTo>
                      <a:lnTo>
                        <a:pt x="1598" y="373"/>
                      </a:lnTo>
                      <a:lnTo>
                        <a:pt x="1201" y="0"/>
                      </a:lnTo>
                      <a:lnTo>
                        <a:pt x="1201" y="0"/>
                      </a:lnTo>
                      <a:lnTo>
                        <a:pt x="0" y="35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2" name="Freeform 44">
                  <a:extLst>
                    <a:ext uri="{FF2B5EF4-FFF2-40B4-BE49-F238E27FC236}">
                      <a16:creationId xmlns:a16="http://schemas.microsoft.com/office/drawing/2014/main" id="{D51E7517-C93F-413E-8570-DDBE991A0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6854" y="5020359"/>
                  <a:ext cx="152989" cy="409670"/>
                </a:xfrm>
                <a:custGeom>
                  <a:avLst/>
                  <a:gdLst>
                    <a:gd name="T0" fmla="*/ 0 w 397"/>
                    <a:gd name="T1" fmla="*/ 684 h 1057"/>
                    <a:gd name="T2" fmla="*/ 0 w 397"/>
                    <a:gd name="T3" fmla="*/ 684 h 1057"/>
                    <a:gd name="T4" fmla="*/ 387 w 397"/>
                    <a:gd name="T5" fmla="*/ 0 h 1057"/>
                    <a:gd name="T6" fmla="*/ 397 w 397"/>
                    <a:gd name="T7" fmla="*/ 1057 h 1057"/>
                    <a:gd name="T8" fmla="*/ 397 w 397"/>
                    <a:gd name="T9" fmla="*/ 1057 h 10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1057">
                      <a:moveTo>
                        <a:pt x="0" y="684"/>
                      </a:moveTo>
                      <a:lnTo>
                        <a:pt x="0" y="684"/>
                      </a:lnTo>
                      <a:lnTo>
                        <a:pt x="387" y="0"/>
                      </a:lnTo>
                      <a:lnTo>
                        <a:pt x="397" y="1057"/>
                      </a:lnTo>
                      <a:lnTo>
                        <a:pt x="397" y="1057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3" name="Freeform 45">
                  <a:extLst>
                    <a:ext uri="{FF2B5EF4-FFF2-40B4-BE49-F238E27FC236}">
                      <a16:creationId xmlns:a16="http://schemas.microsoft.com/office/drawing/2014/main" id="{092287AB-1C83-4387-9D76-DB10B6577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2788" y="5020359"/>
                  <a:ext cx="613655" cy="402871"/>
                </a:xfrm>
                <a:custGeom>
                  <a:avLst/>
                  <a:gdLst>
                    <a:gd name="T0" fmla="*/ 1588 w 1588"/>
                    <a:gd name="T1" fmla="*/ 0 h 1039"/>
                    <a:gd name="T2" fmla="*/ 0 w 1588"/>
                    <a:gd name="T3" fmla="*/ 1039 h 1039"/>
                    <a:gd name="T4" fmla="*/ 0 w 1588"/>
                    <a:gd name="T5" fmla="*/ 1039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8" h="1039">
                      <a:moveTo>
                        <a:pt x="1588" y="0"/>
                      </a:moveTo>
                      <a:lnTo>
                        <a:pt x="0" y="1039"/>
                      </a:lnTo>
                      <a:lnTo>
                        <a:pt x="0" y="1039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4" name="Freeform 46">
                  <a:extLst>
                    <a:ext uri="{FF2B5EF4-FFF2-40B4-BE49-F238E27FC236}">
                      <a16:creationId xmlns:a16="http://schemas.microsoft.com/office/drawing/2014/main" id="{AE6A866D-F819-4952-B758-7BEA411FF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821473"/>
                  <a:ext cx="333176" cy="243082"/>
                </a:xfrm>
                <a:custGeom>
                  <a:avLst/>
                  <a:gdLst>
                    <a:gd name="T0" fmla="*/ 859 w 859"/>
                    <a:gd name="T1" fmla="*/ 0 h 629"/>
                    <a:gd name="T2" fmla="*/ 0 w 859"/>
                    <a:gd name="T3" fmla="*/ 629 h 629"/>
                    <a:gd name="T4" fmla="*/ 0 w 859"/>
                    <a:gd name="T5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9" h="629">
                      <a:moveTo>
                        <a:pt x="859" y="0"/>
                      </a:moveTo>
                      <a:lnTo>
                        <a:pt x="0" y="629"/>
                      </a:lnTo>
                      <a:lnTo>
                        <a:pt x="0" y="629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5" name="Freeform 21">
                  <a:extLst>
                    <a:ext uri="{FF2B5EF4-FFF2-40B4-BE49-F238E27FC236}">
                      <a16:creationId xmlns:a16="http://schemas.microsoft.com/office/drawing/2014/main" id="{364353E8-668F-4C4D-B844-40806AAAE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194" y="4886068"/>
                  <a:ext cx="695249" cy="275380"/>
                </a:xfrm>
                <a:custGeom>
                  <a:avLst/>
                  <a:gdLst>
                    <a:gd name="T0" fmla="*/ 1125 w 1799"/>
                    <a:gd name="T1" fmla="*/ 0 h 712"/>
                    <a:gd name="T2" fmla="*/ 1799 w 1799"/>
                    <a:gd name="T3" fmla="*/ 349 h 712"/>
                    <a:gd name="T4" fmla="*/ 1799 w 1799"/>
                    <a:gd name="T5" fmla="*/ 349 h 712"/>
                    <a:gd name="T6" fmla="*/ 635 w 1799"/>
                    <a:gd name="T7" fmla="*/ 287 h 712"/>
                    <a:gd name="T8" fmla="*/ 635 w 1799"/>
                    <a:gd name="T9" fmla="*/ 287 h 712"/>
                    <a:gd name="T10" fmla="*/ 0 w 1799"/>
                    <a:gd name="T11" fmla="*/ 712 h 712"/>
                    <a:gd name="T12" fmla="*/ 0 w 1799"/>
                    <a:gd name="T13" fmla="*/ 712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99" h="712">
                      <a:moveTo>
                        <a:pt x="1125" y="0"/>
                      </a:moveTo>
                      <a:lnTo>
                        <a:pt x="1799" y="349"/>
                      </a:lnTo>
                      <a:lnTo>
                        <a:pt x="1799" y="349"/>
                      </a:lnTo>
                      <a:lnTo>
                        <a:pt x="635" y="287"/>
                      </a:lnTo>
                      <a:lnTo>
                        <a:pt x="635" y="287"/>
                      </a:lnTo>
                      <a:lnTo>
                        <a:pt x="0" y="712"/>
                      </a:lnTo>
                      <a:lnTo>
                        <a:pt x="0" y="71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6" name="Freeform 22">
                  <a:extLst>
                    <a:ext uri="{FF2B5EF4-FFF2-40B4-BE49-F238E27FC236}">
                      <a16:creationId xmlns:a16="http://schemas.microsoft.com/office/drawing/2014/main" id="{FADB415F-ABFD-48BA-9F5B-C7E1B38F0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31523" y="4996560"/>
                  <a:ext cx="654452" cy="67995"/>
                </a:xfrm>
                <a:custGeom>
                  <a:avLst/>
                  <a:gdLst>
                    <a:gd name="T0" fmla="*/ 0 w 1693"/>
                    <a:gd name="T1" fmla="*/ 177 h 177"/>
                    <a:gd name="T2" fmla="*/ 1693 w 1693"/>
                    <a:gd name="T3" fmla="*/ 0 h 177"/>
                    <a:gd name="T4" fmla="*/ 1693 w 1693"/>
                    <a:gd name="T5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93" h="177">
                      <a:moveTo>
                        <a:pt x="0" y="177"/>
                      </a:moveTo>
                      <a:lnTo>
                        <a:pt x="1693" y="0"/>
                      </a:lnTo>
                      <a:lnTo>
                        <a:pt x="1693" y="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7" name="Freeform 35">
                  <a:extLst>
                    <a:ext uri="{FF2B5EF4-FFF2-40B4-BE49-F238E27FC236}">
                      <a16:creationId xmlns:a16="http://schemas.microsoft.com/office/drawing/2014/main" id="{9787AF46-02C7-4D33-A6D8-DEDA87601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7551" y="5064555"/>
                  <a:ext cx="373973" cy="66295"/>
                </a:xfrm>
                <a:custGeom>
                  <a:avLst/>
                  <a:gdLst>
                    <a:gd name="T0" fmla="*/ 971 w 971"/>
                    <a:gd name="T1" fmla="*/ 0 h 172"/>
                    <a:gd name="T2" fmla="*/ 0 w 971"/>
                    <a:gd name="T3" fmla="*/ 172 h 172"/>
                    <a:gd name="T4" fmla="*/ 0 w 971"/>
                    <a:gd name="T5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71" h="172">
                      <a:moveTo>
                        <a:pt x="971" y="0"/>
                      </a:moveTo>
                      <a:lnTo>
                        <a:pt x="0" y="172"/>
                      </a:lnTo>
                      <a:lnTo>
                        <a:pt x="0" y="172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8" name="Freeform 37">
                  <a:extLst>
                    <a:ext uri="{FF2B5EF4-FFF2-40B4-BE49-F238E27FC236}">
                      <a16:creationId xmlns:a16="http://schemas.microsoft.com/office/drawing/2014/main" id="{2430CA7A-733F-4E6F-B633-E17722041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566" y="4994861"/>
                  <a:ext cx="577958" cy="69695"/>
                </a:xfrm>
                <a:custGeom>
                  <a:avLst/>
                  <a:gdLst>
                    <a:gd name="T0" fmla="*/ 0 w 1496"/>
                    <a:gd name="T1" fmla="*/ 0 h 180"/>
                    <a:gd name="T2" fmla="*/ 1496 w 1496"/>
                    <a:gd name="T3" fmla="*/ 180 h 180"/>
                    <a:gd name="T4" fmla="*/ 1496 w 1496"/>
                    <a:gd name="T5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96" h="180">
                      <a:moveTo>
                        <a:pt x="0" y="0"/>
                      </a:moveTo>
                      <a:lnTo>
                        <a:pt x="1496" y="180"/>
                      </a:lnTo>
                      <a:lnTo>
                        <a:pt x="1496" y="180"/>
                      </a:lnTo>
                    </a:path>
                  </a:pathLst>
                </a:custGeom>
                <a:noFill/>
                <a:ln w="952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64096224-EFF3-41C7-A518-0AE5C6C67C51}"/>
                  </a:ext>
                </a:extLst>
              </p:cNvPr>
              <p:cNvGrpSpPr/>
              <p:nvPr/>
            </p:nvGrpSpPr>
            <p:grpSpPr>
              <a:xfrm>
                <a:off x="7207669" y="4399904"/>
                <a:ext cx="1810368" cy="1711775"/>
                <a:chOff x="7207669" y="4399904"/>
                <a:chExt cx="1810368" cy="1711775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4" name="Oval 47">
                  <a:extLst>
                    <a:ext uri="{FF2B5EF4-FFF2-40B4-BE49-F238E27FC236}">
                      <a16:creationId xmlns:a16="http://schemas.microsoft.com/office/drawing/2014/main" id="{7BDF8586-B7B3-4C8B-AC87-99FF98601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4288" y="5972289"/>
                  <a:ext cx="141090" cy="13939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5" name="Oval 48">
                  <a:extLst>
                    <a:ext uri="{FF2B5EF4-FFF2-40B4-BE49-F238E27FC236}">
                      <a16:creationId xmlns:a16="http://schemas.microsoft.com/office/drawing/2014/main" id="{D3E966CE-98EB-40E8-8D7F-82E683075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956" y="5537121"/>
                  <a:ext cx="161488" cy="1614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6" name="Oval 49">
                  <a:extLst>
                    <a:ext uri="{FF2B5EF4-FFF2-40B4-BE49-F238E27FC236}">
                      <a16:creationId xmlns:a16="http://schemas.microsoft.com/office/drawing/2014/main" id="{4130F4DF-666B-45D1-BBA9-3AC71D2D2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01275" y="5719008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7" name="Oval 50">
                  <a:extLst>
                    <a:ext uri="{FF2B5EF4-FFF2-40B4-BE49-F238E27FC236}">
                      <a16:creationId xmlns:a16="http://schemas.microsoft.com/office/drawing/2014/main" id="{D26F4787-542D-4180-B2E6-D3DDBBC9C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2246" y="5380732"/>
                  <a:ext cx="95193" cy="9689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8" name="Oval 51">
                  <a:extLst>
                    <a:ext uri="{FF2B5EF4-FFF2-40B4-BE49-F238E27FC236}">
                      <a16:creationId xmlns:a16="http://schemas.microsoft.com/office/drawing/2014/main" id="{3794D529-2EA3-43CC-AC2C-01C6B95A5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9494" y="5339935"/>
                  <a:ext cx="166588" cy="166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9" name="Oval 52">
                  <a:extLst>
                    <a:ext uri="{FF2B5EF4-FFF2-40B4-BE49-F238E27FC236}">
                      <a16:creationId xmlns:a16="http://schemas.microsoft.com/office/drawing/2014/main" id="{A40C5E41-FEF8-4ED1-B9B6-5319908E5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2707" y="5362034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0" name="Oval 54">
                  <a:extLst>
                    <a:ext uri="{FF2B5EF4-FFF2-40B4-BE49-F238E27FC236}">
                      <a16:creationId xmlns:a16="http://schemas.microsoft.com/office/drawing/2014/main" id="{46613A44-BF16-4273-A5FC-6884E2852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956" y="5256641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1" name="Oval 55">
                  <a:extLst>
                    <a:ext uri="{FF2B5EF4-FFF2-40B4-BE49-F238E27FC236}">
                      <a16:creationId xmlns:a16="http://schemas.microsoft.com/office/drawing/2014/main" id="{6ABB6434-0502-4B08-996C-CEC59C3EB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7464" y="4857171"/>
                  <a:ext cx="560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2" name="Oval 56">
                  <a:extLst>
                    <a:ext uri="{FF2B5EF4-FFF2-40B4-BE49-F238E27FC236}">
                      <a16:creationId xmlns:a16="http://schemas.microsoft.com/office/drawing/2014/main" id="{FBA27A0B-E814-48B3-A79E-6E7D4EEE1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35801" y="4794275"/>
                  <a:ext cx="56096" cy="560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3" name="Oval 57">
                  <a:extLst>
                    <a:ext uri="{FF2B5EF4-FFF2-40B4-BE49-F238E27FC236}">
                      <a16:creationId xmlns:a16="http://schemas.microsoft.com/office/drawing/2014/main" id="{377ABD7F-71B5-420D-9D60-B8DF5C81F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8124" y="4676984"/>
                  <a:ext cx="560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4" name="Oval 60">
                  <a:extLst>
                    <a:ext uri="{FF2B5EF4-FFF2-40B4-BE49-F238E27FC236}">
                      <a16:creationId xmlns:a16="http://schemas.microsoft.com/office/drawing/2014/main" id="{3579D22E-412A-42A2-81DC-84C008D29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5241" y="5482725"/>
                  <a:ext cx="171688" cy="1716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5" name="Oval 61">
                  <a:extLst>
                    <a:ext uri="{FF2B5EF4-FFF2-40B4-BE49-F238E27FC236}">
                      <a16:creationId xmlns:a16="http://schemas.microsoft.com/office/drawing/2014/main" id="{3B15D4A9-1DCA-416E-B770-A9AA784FD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3260" y="5300838"/>
                  <a:ext cx="149589" cy="15128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6" name="Oval 62">
                  <a:extLst>
                    <a:ext uri="{FF2B5EF4-FFF2-40B4-BE49-F238E27FC236}">
                      <a16:creationId xmlns:a16="http://schemas.microsoft.com/office/drawing/2014/main" id="{1F6FFB26-B3E2-4BAE-B154-74E98D3E1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1511" y="5537121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" name="Oval 63">
                  <a:extLst>
                    <a:ext uri="{FF2B5EF4-FFF2-40B4-BE49-F238E27FC236}">
                      <a16:creationId xmlns:a16="http://schemas.microsoft.com/office/drawing/2014/main" id="{BD5EA8CE-0992-4A50-AFBB-A540965B7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1442" y="4532494"/>
                  <a:ext cx="103692" cy="10369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8" name="Oval 65">
                  <a:extLst>
                    <a:ext uri="{FF2B5EF4-FFF2-40B4-BE49-F238E27FC236}">
                      <a16:creationId xmlns:a16="http://schemas.microsoft.com/office/drawing/2014/main" id="{D4FDF9C2-6B19-4A21-973F-DB257B1B7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106" y="4399904"/>
                  <a:ext cx="186986" cy="18698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9" name="Oval 66">
                  <a:extLst>
                    <a:ext uri="{FF2B5EF4-FFF2-40B4-BE49-F238E27FC236}">
                      <a16:creationId xmlns:a16="http://schemas.microsoft.com/office/drawing/2014/main" id="{61899CB8-E1E4-4A7E-8FF4-E13F3D223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53971" y="4605589"/>
                  <a:ext cx="118991" cy="11899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0" name="Oval 68">
                  <a:extLst>
                    <a:ext uri="{FF2B5EF4-FFF2-40B4-BE49-F238E27FC236}">
                      <a16:creationId xmlns:a16="http://schemas.microsoft.com/office/drawing/2014/main" id="{4B5946A0-B016-4A74-A699-D373FEEBF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08840" y="4841872"/>
                  <a:ext cx="445368" cy="44536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1" name="Oval 53">
                  <a:extLst>
                    <a:ext uri="{FF2B5EF4-FFF2-40B4-BE49-F238E27FC236}">
                      <a16:creationId xmlns:a16="http://schemas.microsoft.com/office/drawing/2014/main" id="{F8FD4B39-762E-4AD4-B4EE-CF05E04DA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2296" y="5132550"/>
                  <a:ext cx="57796" cy="577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2" name="Oval 58">
                  <a:extLst>
                    <a:ext uri="{FF2B5EF4-FFF2-40B4-BE49-F238E27FC236}">
                      <a16:creationId xmlns:a16="http://schemas.microsoft.com/office/drawing/2014/main" id="{12703923-1A40-4762-9FE0-85E7A8EF1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28653" y="5103653"/>
                  <a:ext cx="56096" cy="560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3" name="Oval 59">
                  <a:extLst>
                    <a:ext uri="{FF2B5EF4-FFF2-40B4-BE49-F238E27FC236}">
                      <a16:creationId xmlns:a16="http://schemas.microsoft.com/office/drawing/2014/main" id="{2DB2117F-5942-48B6-8F5C-58238DF5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3149" y="4937065"/>
                  <a:ext cx="164888" cy="166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4" name="Oval 64">
                  <a:extLst>
                    <a:ext uri="{FF2B5EF4-FFF2-40B4-BE49-F238E27FC236}">
                      <a16:creationId xmlns:a16="http://schemas.microsoft.com/office/drawing/2014/main" id="{1E9E5DC8-38BE-4DDE-8790-DF14E2035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7184" y="4887768"/>
                  <a:ext cx="217584" cy="2175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5" name="Oval 67">
                  <a:extLst>
                    <a:ext uri="{FF2B5EF4-FFF2-40B4-BE49-F238E27FC236}">
                      <a16:creationId xmlns:a16="http://schemas.microsoft.com/office/drawing/2014/main" id="{71895F6A-8C81-4712-B7E4-61C32BAD4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7669" y="4948964"/>
                  <a:ext cx="91793" cy="9349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7FC2AC5F-0C93-4B1F-85EA-8A0E98006643}"/>
                  </a:ext>
                </a:extLst>
              </p:cNvPr>
              <p:cNvGrpSpPr/>
              <p:nvPr/>
            </p:nvGrpSpPr>
            <p:grpSpPr>
              <a:xfrm>
                <a:off x="7510247" y="4965963"/>
                <a:ext cx="1257908" cy="311077"/>
                <a:chOff x="7510247" y="4965963"/>
                <a:chExt cx="1257908" cy="311077"/>
              </a:xfrm>
            </p:grpSpPr>
            <p:grpSp>
              <p:nvGrpSpPr>
                <p:cNvPr id="13" name="M2">
                  <a:extLst>
                    <a:ext uri="{FF2B5EF4-FFF2-40B4-BE49-F238E27FC236}">
                      <a16:creationId xmlns:a16="http://schemas.microsoft.com/office/drawing/2014/main" id="{D8FEBDA4-5FC8-4D23-B2B1-FFFC7F39D51F}"/>
                    </a:ext>
                  </a:extLst>
                </p:cNvPr>
                <p:cNvGrpSpPr/>
                <p:nvPr/>
              </p:nvGrpSpPr>
              <p:grpSpPr>
                <a:xfrm>
                  <a:off x="8416281" y="4965963"/>
                  <a:ext cx="351874" cy="307678"/>
                  <a:chOff x="8416281" y="4965963"/>
                  <a:chExt cx="351874" cy="307678"/>
                </a:xfrm>
              </p:grpSpPr>
              <p:sp>
                <p:nvSpPr>
                  <p:cNvPr id="30" name="Freeform 74">
                    <a:extLst>
                      <a:ext uri="{FF2B5EF4-FFF2-40B4-BE49-F238E27FC236}">
                        <a16:creationId xmlns:a16="http://schemas.microsoft.com/office/drawing/2014/main" id="{459369DE-0DC8-4D62-9EC3-780DE73D5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775" y="4965963"/>
                    <a:ext cx="118991" cy="305978"/>
                  </a:xfrm>
                  <a:custGeom>
                    <a:avLst/>
                    <a:gdLst>
                      <a:gd name="T0" fmla="*/ 33 w 305"/>
                      <a:gd name="T1" fmla="*/ 7 h 791"/>
                      <a:gd name="T2" fmla="*/ 33 w 305"/>
                      <a:gd name="T3" fmla="*/ 7 h 791"/>
                      <a:gd name="T4" fmla="*/ 84 w 305"/>
                      <a:gd name="T5" fmla="*/ 34 h 791"/>
                      <a:gd name="T6" fmla="*/ 298 w 305"/>
                      <a:gd name="T7" fmla="*/ 733 h 791"/>
                      <a:gd name="T8" fmla="*/ 271 w 305"/>
                      <a:gd name="T9" fmla="*/ 784 h 791"/>
                      <a:gd name="T10" fmla="*/ 271 w 305"/>
                      <a:gd name="T11" fmla="*/ 784 h 791"/>
                      <a:gd name="T12" fmla="*/ 220 w 305"/>
                      <a:gd name="T13" fmla="*/ 757 h 791"/>
                      <a:gd name="T14" fmla="*/ 6 w 305"/>
                      <a:gd name="T15" fmla="*/ 58 h 791"/>
                      <a:gd name="T16" fmla="*/ 33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3" y="7"/>
                        </a:moveTo>
                        <a:lnTo>
                          <a:pt x="33" y="7"/>
                        </a:lnTo>
                        <a:cubicBezTo>
                          <a:pt x="55" y="0"/>
                          <a:pt x="78" y="12"/>
                          <a:pt x="84" y="34"/>
                        </a:cubicBezTo>
                        <a:lnTo>
                          <a:pt x="298" y="733"/>
                        </a:lnTo>
                        <a:cubicBezTo>
                          <a:pt x="305" y="755"/>
                          <a:pt x="293" y="778"/>
                          <a:pt x="271" y="784"/>
                        </a:cubicBezTo>
                        <a:lnTo>
                          <a:pt x="271" y="784"/>
                        </a:lnTo>
                        <a:cubicBezTo>
                          <a:pt x="249" y="791"/>
                          <a:pt x="226" y="779"/>
                          <a:pt x="220" y="757"/>
                        </a:cubicBezTo>
                        <a:lnTo>
                          <a:pt x="6" y="58"/>
                        </a:lnTo>
                        <a:cubicBezTo>
                          <a:pt x="0" y="36"/>
                          <a:pt x="12" y="13"/>
                          <a:pt x="33" y="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" name="Freeform 75">
                    <a:extLst>
                      <a:ext uri="{FF2B5EF4-FFF2-40B4-BE49-F238E27FC236}">
                        <a16:creationId xmlns:a16="http://schemas.microsoft.com/office/drawing/2014/main" id="{5B7601D2-BE04-4CD6-AA57-B713F299D0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6281" y="5050956"/>
                    <a:ext cx="93493" cy="222684"/>
                  </a:xfrm>
                  <a:custGeom>
                    <a:avLst/>
                    <a:gdLst>
                      <a:gd name="T0" fmla="*/ 36 w 242"/>
                      <a:gd name="T1" fmla="*/ 567 h 574"/>
                      <a:gd name="T2" fmla="*/ 36 w 242"/>
                      <a:gd name="T3" fmla="*/ 567 h 574"/>
                      <a:gd name="T4" fmla="*/ 7 w 242"/>
                      <a:gd name="T5" fmla="*/ 513 h 574"/>
                      <a:gd name="T6" fmla="*/ 153 w 242"/>
                      <a:gd name="T7" fmla="*/ 35 h 574"/>
                      <a:gd name="T8" fmla="*/ 207 w 242"/>
                      <a:gd name="T9" fmla="*/ 7 h 574"/>
                      <a:gd name="T10" fmla="*/ 207 w 242"/>
                      <a:gd name="T11" fmla="*/ 7 h 574"/>
                      <a:gd name="T12" fmla="*/ 235 w 242"/>
                      <a:gd name="T13" fmla="*/ 60 h 574"/>
                      <a:gd name="T14" fmla="*/ 89 w 242"/>
                      <a:gd name="T15" fmla="*/ 538 h 574"/>
                      <a:gd name="T16" fmla="*/ 36 w 242"/>
                      <a:gd name="T17" fmla="*/ 567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2" h="574">
                        <a:moveTo>
                          <a:pt x="36" y="567"/>
                        </a:moveTo>
                        <a:lnTo>
                          <a:pt x="36" y="567"/>
                        </a:lnTo>
                        <a:cubicBezTo>
                          <a:pt x="13" y="560"/>
                          <a:pt x="0" y="536"/>
                          <a:pt x="7" y="513"/>
                        </a:cubicBezTo>
                        <a:lnTo>
                          <a:pt x="153" y="35"/>
                        </a:lnTo>
                        <a:cubicBezTo>
                          <a:pt x="160" y="13"/>
                          <a:pt x="184" y="0"/>
                          <a:pt x="207" y="7"/>
                        </a:cubicBezTo>
                        <a:lnTo>
                          <a:pt x="207" y="7"/>
                        </a:lnTo>
                        <a:cubicBezTo>
                          <a:pt x="229" y="14"/>
                          <a:pt x="242" y="38"/>
                          <a:pt x="235" y="60"/>
                        </a:cubicBezTo>
                        <a:lnTo>
                          <a:pt x="89" y="538"/>
                        </a:lnTo>
                        <a:cubicBezTo>
                          <a:pt x="82" y="561"/>
                          <a:pt x="58" y="574"/>
                          <a:pt x="36" y="56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" name="Freeform 76">
                    <a:extLst>
                      <a:ext uri="{FF2B5EF4-FFF2-40B4-BE49-F238E27FC236}">
                        <a16:creationId xmlns:a16="http://schemas.microsoft.com/office/drawing/2014/main" id="{AE51B85E-581F-4EF2-B570-0DD13DEB80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9469" y="5059456"/>
                    <a:ext cx="90093" cy="212485"/>
                  </a:xfrm>
                  <a:custGeom>
                    <a:avLst/>
                    <a:gdLst>
                      <a:gd name="T0" fmla="*/ 199 w 233"/>
                      <a:gd name="T1" fmla="*/ 6 h 552"/>
                      <a:gd name="T2" fmla="*/ 199 w 233"/>
                      <a:gd name="T3" fmla="*/ 6 h 552"/>
                      <a:gd name="T4" fmla="*/ 148 w 233"/>
                      <a:gd name="T5" fmla="*/ 34 h 552"/>
                      <a:gd name="T6" fmla="*/ 7 w 233"/>
                      <a:gd name="T7" fmla="*/ 494 h 552"/>
                      <a:gd name="T8" fmla="*/ 34 w 233"/>
                      <a:gd name="T9" fmla="*/ 545 h 552"/>
                      <a:gd name="T10" fmla="*/ 34 w 233"/>
                      <a:gd name="T11" fmla="*/ 545 h 552"/>
                      <a:gd name="T12" fmla="*/ 85 w 233"/>
                      <a:gd name="T13" fmla="*/ 518 h 552"/>
                      <a:gd name="T14" fmla="*/ 226 w 233"/>
                      <a:gd name="T15" fmla="*/ 58 h 552"/>
                      <a:gd name="T16" fmla="*/ 199 w 233"/>
                      <a:gd name="T17" fmla="*/ 6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3" h="552">
                        <a:moveTo>
                          <a:pt x="199" y="6"/>
                        </a:moveTo>
                        <a:lnTo>
                          <a:pt x="199" y="6"/>
                        </a:lnTo>
                        <a:cubicBezTo>
                          <a:pt x="177" y="0"/>
                          <a:pt x="154" y="12"/>
                          <a:pt x="148" y="34"/>
                        </a:cubicBezTo>
                        <a:lnTo>
                          <a:pt x="7" y="494"/>
                        </a:lnTo>
                        <a:cubicBezTo>
                          <a:pt x="0" y="516"/>
                          <a:pt x="12" y="539"/>
                          <a:pt x="34" y="545"/>
                        </a:cubicBezTo>
                        <a:lnTo>
                          <a:pt x="34" y="545"/>
                        </a:lnTo>
                        <a:cubicBezTo>
                          <a:pt x="56" y="552"/>
                          <a:pt x="79" y="540"/>
                          <a:pt x="85" y="518"/>
                        </a:cubicBezTo>
                        <a:lnTo>
                          <a:pt x="226" y="58"/>
                        </a:lnTo>
                        <a:cubicBezTo>
                          <a:pt x="233" y="36"/>
                          <a:pt x="220" y="13"/>
                          <a:pt x="199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" name="Freeform 77">
                    <a:extLst>
                      <a:ext uri="{FF2B5EF4-FFF2-40B4-BE49-F238E27FC236}">
                        <a16:creationId xmlns:a16="http://schemas.microsoft.com/office/drawing/2014/main" id="{CF704048-48B3-4248-A111-9EE322B4A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0864" y="4967663"/>
                    <a:ext cx="117291" cy="305978"/>
                  </a:xfrm>
                  <a:custGeom>
                    <a:avLst/>
                    <a:gdLst>
                      <a:gd name="T0" fmla="*/ 34 w 305"/>
                      <a:gd name="T1" fmla="*/ 6 h 791"/>
                      <a:gd name="T2" fmla="*/ 34 w 305"/>
                      <a:gd name="T3" fmla="*/ 6 h 791"/>
                      <a:gd name="T4" fmla="*/ 85 w 305"/>
                      <a:gd name="T5" fmla="*/ 34 h 791"/>
                      <a:gd name="T6" fmla="*/ 299 w 305"/>
                      <a:gd name="T7" fmla="*/ 733 h 791"/>
                      <a:gd name="T8" fmla="*/ 272 w 305"/>
                      <a:gd name="T9" fmla="*/ 784 h 791"/>
                      <a:gd name="T10" fmla="*/ 272 w 305"/>
                      <a:gd name="T11" fmla="*/ 784 h 791"/>
                      <a:gd name="T12" fmla="*/ 221 w 305"/>
                      <a:gd name="T13" fmla="*/ 757 h 791"/>
                      <a:gd name="T14" fmla="*/ 7 w 305"/>
                      <a:gd name="T15" fmla="*/ 58 h 791"/>
                      <a:gd name="T16" fmla="*/ 34 w 305"/>
                      <a:gd name="T17" fmla="*/ 6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4" y="6"/>
                        </a:moveTo>
                        <a:lnTo>
                          <a:pt x="34" y="6"/>
                        </a:lnTo>
                        <a:cubicBezTo>
                          <a:pt x="56" y="0"/>
                          <a:pt x="79" y="12"/>
                          <a:pt x="85" y="34"/>
                        </a:cubicBezTo>
                        <a:lnTo>
                          <a:pt x="299" y="733"/>
                        </a:lnTo>
                        <a:cubicBezTo>
                          <a:pt x="305" y="754"/>
                          <a:pt x="293" y="777"/>
                          <a:pt x="272" y="784"/>
                        </a:cubicBezTo>
                        <a:lnTo>
                          <a:pt x="272" y="784"/>
                        </a:lnTo>
                        <a:cubicBezTo>
                          <a:pt x="250" y="791"/>
                          <a:pt x="227" y="778"/>
                          <a:pt x="221" y="757"/>
                        </a:cubicBezTo>
                        <a:lnTo>
                          <a:pt x="7" y="58"/>
                        </a:lnTo>
                        <a:cubicBezTo>
                          <a:pt x="0" y="36"/>
                          <a:pt x="12" y="13"/>
                          <a:pt x="34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" name="A">
                  <a:extLst>
                    <a:ext uri="{FF2B5EF4-FFF2-40B4-BE49-F238E27FC236}">
                      <a16:creationId xmlns:a16="http://schemas.microsoft.com/office/drawing/2014/main" id="{4D4DE8E8-FA62-4E9D-B414-3D33E0D28E39}"/>
                    </a:ext>
                  </a:extLst>
                </p:cNvPr>
                <p:cNvGrpSpPr/>
                <p:nvPr/>
              </p:nvGrpSpPr>
              <p:grpSpPr>
                <a:xfrm>
                  <a:off x="8110303" y="4965963"/>
                  <a:ext cx="203986" cy="305978"/>
                  <a:chOff x="8110303" y="4965963"/>
                  <a:chExt cx="203986" cy="305978"/>
                </a:xfrm>
              </p:grpSpPr>
              <p:sp>
                <p:nvSpPr>
                  <p:cNvPr id="26" name="Freeform 82">
                    <a:extLst>
                      <a:ext uri="{FF2B5EF4-FFF2-40B4-BE49-F238E27FC236}">
                        <a16:creationId xmlns:a16="http://schemas.microsoft.com/office/drawing/2014/main" id="{B17B7721-8E05-4155-AE91-AD4E4B74B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10303" y="4965963"/>
                    <a:ext cx="118991" cy="305978"/>
                  </a:xfrm>
                  <a:custGeom>
                    <a:avLst/>
                    <a:gdLst>
                      <a:gd name="T0" fmla="*/ 272 w 305"/>
                      <a:gd name="T1" fmla="*/ 7 h 791"/>
                      <a:gd name="T2" fmla="*/ 272 w 305"/>
                      <a:gd name="T3" fmla="*/ 7 h 791"/>
                      <a:gd name="T4" fmla="*/ 220 w 305"/>
                      <a:gd name="T5" fmla="*/ 34 h 791"/>
                      <a:gd name="T6" fmla="*/ 7 w 305"/>
                      <a:gd name="T7" fmla="*/ 733 h 791"/>
                      <a:gd name="T8" fmla="*/ 34 w 305"/>
                      <a:gd name="T9" fmla="*/ 784 h 791"/>
                      <a:gd name="T10" fmla="*/ 34 w 305"/>
                      <a:gd name="T11" fmla="*/ 784 h 791"/>
                      <a:gd name="T12" fmla="*/ 85 w 305"/>
                      <a:gd name="T13" fmla="*/ 757 h 791"/>
                      <a:gd name="T14" fmla="*/ 299 w 305"/>
                      <a:gd name="T15" fmla="*/ 58 h 791"/>
                      <a:gd name="T16" fmla="*/ 272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272" y="7"/>
                        </a:moveTo>
                        <a:lnTo>
                          <a:pt x="272" y="7"/>
                        </a:lnTo>
                        <a:cubicBezTo>
                          <a:pt x="250" y="0"/>
                          <a:pt x="227" y="12"/>
                          <a:pt x="220" y="34"/>
                        </a:cubicBezTo>
                        <a:lnTo>
                          <a:pt x="7" y="733"/>
                        </a:lnTo>
                        <a:cubicBezTo>
                          <a:pt x="0" y="755"/>
                          <a:pt x="12" y="778"/>
                          <a:pt x="34" y="784"/>
                        </a:cubicBezTo>
                        <a:lnTo>
                          <a:pt x="34" y="784"/>
                        </a:lnTo>
                        <a:cubicBezTo>
                          <a:pt x="55" y="791"/>
                          <a:pt x="78" y="779"/>
                          <a:pt x="85" y="757"/>
                        </a:cubicBezTo>
                        <a:lnTo>
                          <a:pt x="299" y="58"/>
                        </a:lnTo>
                        <a:cubicBezTo>
                          <a:pt x="305" y="36"/>
                          <a:pt x="293" y="13"/>
                          <a:pt x="272" y="7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" name="Freeform 83">
                    <a:extLst>
                      <a:ext uri="{FF2B5EF4-FFF2-40B4-BE49-F238E27FC236}">
                        <a16:creationId xmlns:a16="http://schemas.microsoft.com/office/drawing/2014/main" id="{D5505DC6-1163-4568-B814-2C080A06C3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5297" y="4965963"/>
                    <a:ext cx="83294" cy="190386"/>
                  </a:xfrm>
                  <a:custGeom>
                    <a:avLst/>
                    <a:gdLst>
                      <a:gd name="T0" fmla="*/ 181 w 215"/>
                      <a:gd name="T1" fmla="*/ 487 h 493"/>
                      <a:gd name="T2" fmla="*/ 181 w 215"/>
                      <a:gd name="T3" fmla="*/ 487 h 493"/>
                      <a:gd name="T4" fmla="*/ 208 w 215"/>
                      <a:gd name="T5" fmla="*/ 436 h 493"/>
                      <a:gd name="T6" fmla="*/ 85 w 215"/>
                      <a:gd name="T7" fmla="*/ 34 h 493"/>
                      <a:gd name="T8" fmla="*/ 34 w 215"/>
                      <a:gd name="T9" fmla="*/ 7 h 493"/>
                      <a:gd name="T10" fmla="*/ 34 w 215"/>
                      <a:gd name="T11" fmla="*/ 7 h 493"/>
                      <a:gd name="T12" fmla="*/ 7 w 215"/>
                      <a:gd name="T13" fmla="*/ 58 h 493"/>
                      <a:gd name="T14" fmla="*/ 130 w 215"/>
                      <a:gd name="T15" fmla="*/ 460 h 493"/>
                      <a:gd name="T16" fmla="*/ 181 w 215"/>
                      <a:gd name="T17" fmla="*/ 487 h 4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5" h="493">
                        <a:moveTo>
                          <a:pt x="181" y="487"/>
                        </a:moveTo>
                        <a:lnTo>
                          <a:pt x="181" y="487"/>
                        </a:lnTo>
                        <a:cubicBezTo>
                          <a:pt x="202" y="480"/>
                          <a:pt x="215" y="457"/>
                          <a:pt x="208" y="436"/>
                        </a:cubicBezTo>
                        <a:lnTo>
                          <a:pt x="85" y="34"/>
                        </a:lnTo>
                        <a:cubicBezTo>
                          <a:pt x="79" y="12"/>
                          <a:pt x="56" y="0"/>
                          <a:pt x="34" y="7"/>
                        </a:cubicBezTo>
                        <a:lnTo>
                          <a:pt x="34" y="7"/>
                        </a:lnTo>
                        <a:cubicBezTo>
                          <a:pt x="12" y="13"/>
                          <a:pt x="0" y="36"/>
                          <a:pt x="7" y="58"/>
                        </a:cubicBezTo>
                        <a:lnTo>
                          <a:pt x="130" y="460"/>
                        </a:lnTo>
                        <a:cubicBezTo>
                          <a:pt x="136" y="481"/>
                          <a:pt x="159" y="493"/>
                          <a:pt x="181" y="487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" name="Freeform 84">
                    <a:extLst>
                      <a:ext uri="{FF2B5EF4-FFF2-40B4-BE49-F238E27FC236}">
                        <a16:creationId xmlns:a16="http://schemas.microsoft.com/office/drawing/2014/main" id="{C9F8C7D6-CDAB-4F7F-BC08-7B23FC30B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6493" y="5164848"/>
                    <a:ext cx="57796" cy="107092"/>
                  </a:xfrm>
                  <a:custGeom>
                    <a:avLst/>
                    <a:gdLst>
                      <a:gd name="T0" fmla="*/ 115 w 149"/>
                      <a:gd name="T1" fmla="*/ 271 h 277"/>
                      <a:gd name="T2" fmla="*/ 115 w 149"/>
                      <a:gd name="T3" fmla="*/ 271 h 277"/>
                      <a:gd name="T4" fmla="*/ 142 w 149"/>
                      <a:gd name="T5" fmla="*/ 220 h 277"/>
                      <a:gd name="T6" fmla="*/ 85 w 149"/>
                      <a:gd name="T7" fmla="*/ 34 h 277"/>
                      <a:gd name="T8" fmla="*/ 34 w 149"/>
                      <a:gd name="T9" fmla="*/ 7 h 277"/>
                      <a:gd name="T10" fmla="*/ 34 w 149"/>
                      <a:gd name="T11" fmla="*/ 7 h 277"/>
                      <a:gd name="T12" fmla="*/ 7 w 149"/>
                      <a:gd name="T13" fmla="*/ 58 h 277"/>
                      <a:gd name="T14" fmla="*/ 64 w 149"/>
                      <a:gd name="T15" fmla="*/ 244 h 277"/>
                      <a:gd name="T16" fmla="*/ 115 w 149"/>
                      <a:gd name="T17" fmla="*/ 271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9" h="277">
                        <a:moveTo>
                          <a:pt x="115" y="271"/>
                        </a:moveTo>
                        <a:lnTo>
                          <a:pt x="115" y="271"/>
                        </a:lnTo>
                        <a:cubicBezTo>
                          <a:pt x="136" y="264"/>
                          <a:pt x="149" y="241"/>
                          <a:pt x="142" y="220"/>
                        </a:cubicBezTo>
                        <a:lnTo>
                          <a:pt x="85" y="34"/>
                        </a:lnTo>
                        <a:cubicBezTo>
                          <a:pt x="79" y="12"/>
                          <a:pt x="56" y="0"/>
                          <a:pt x="34" y="7"/>
                        </a:cubicBezTo>
                        <a:lnTo>
                          <a:pt x="34" y="7"/>
                        </a:lnTo>
                        <a:cubicBezTo>
                          <a:pt x="13" y="13"/>
                          <a:pt x="0" y="36"/>
                          <a:pt x="7" y="58"/>
                        </a:cubicBezTo>
                        <a:lnTo>
                          <a:pt x="64" y="244"/>
                        </a:lnTo>
                        <a:cubicBezTo>
                          <a:pt x="70" y="265"/>
                          <a:pt x="93" y="277"/>
                          <a:pt x="115" y="271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" name="Freeform 85">
                    <a:extLst>
                      <a:ext uri="{FF2B5EF4-FFF2-40B4-BE49-F238E27FC236}">
                        <a16:creationId xmlns:a16="http://schemas.microsoft.com/office/drawing/2014/main" id="{BBA30E13-0DA9-4D6C-934B-5AE1A9A8D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79998" y="5166548"/>
                    <a:ext cx="108792" cy="32298"/>
                  </a:xfrm>
                  <a:custGeom>
                    <a:avLst/>
                    <a:gdLst>
                      <a:gd name="T0" fmla="*/ 0 w 279"/>
                      <a:gd name="T1" fmla="*/ 41 h 82"/>
                      <a:gd name="T2" fmla="*/ 0 w 279"/>
                      <a:gd name="T3" fmla="*/ 41 h 82"/>
                      <a:gd name="T4" fmla="*/ 41 w 279"/>
                      <a:gd name="T5" fmla="*/ 0 h 82"/>
                      <a:gd name="T6" fmla="*/ 238 w 279"/>
                      <a:gd name="T7" fmla="*/ 0 h 82"/>
                      <a:gd name="T8" fmla="*/ 279 w 279"/>
                      <a:gd name="T9" fmla="*/ 41 h 82"/>
                      <a:gd name="T10" fmla="*/ 279 w 279"/>
                      <a:gd name="T11" fmla="*/ 41 h 82"/>
                      <a:gd name="T12" fmla="*/ 238 w 279"/>
                      <a:gd name="T13" fmla="*/ 82 h 82"/>
                      <a:gd name="T14" fmla="*/ 41 w 279"/>
                      <a:gd name="T15" fmla="*/ 82 h 82"/>
                      <a:gd name="T16" fmla="*/ 0 w 279"/>
                      <a:gd name="T17" fmla="*/ 4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9" h="82">
                        <a:moveTo>
                          <a:pt x="0" y="41"/>
                        </a:moveTo>
                        <a:lnTo>
                          <a:pt x="0" y="41"/>
                        </a:lnTo>
                        <a:cubicBezTo>
                          <a:pt x="0" y="18"/>
                          <a:pt x="19" y="0"/>
                          <a:pt x="41" y="0"/>
                        </a:cubicBezTo>
                        <a:lnTo>
                          <a:pt x="238" y="0"/>
                        </a:lnTo>
                        <a:cubicBezTo>
                          <a:pt x="261" y="0"/>
                          <a:pt x="279" y="18"/>
                          <a:pt x="279" y="41"/>
                        </a:cubicBezTo>
                        <a:lnTo>
                          <a:pt x="279" y="41"/>
                        </a:lnTo>
                        <a:cubicBezTo>
                          <a:pt x="279" y="64"/>
                          <a:pt x="261" y="82"/>
                          <a:pt x="238" y="82"/>
                        </a:cubicBezTo>
                        <a:lnTo>
                          <a:pt x="41" y="82"/>
                        </a:lnTo>
                        <a:cubicBezTo>
                          <a:pt x="19" y="82"/>
                          <a:pt x="0" y="64"/>
                          <a:pt x="0" y="41"/>
                        </a:cubicBezTo>
                        <a:close/>
                      </a:path>
                    </a:pathLst>
                  </a:custGeom>
                  <a:solidFill>
                    <a:srgbClr val="174A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5" name="I">
                  <a:extLst>
                    <a:ext uri="{FF2B5EF4-FFF2-40B4-BE49-F238E27FC236}">
                      <a16:creationId xmlns:a16="http://schemas.microsoft.com/office/drawing/2014/main" id="{73DB4F3B-E451-4AA2-ACD0-778A84009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9986" y="4967663"/>
                  <a:ext cx="32298" cy="302578"/>
                </a:xfrm>
                <a:custGeom>
                  <a:avLst/>
                  <a:gdLst>
                    <a:gd name="T0" fmla="*/ 39 w 82"/>
                    <a:gd name="T1" fmla="*/ 0 h 782"/>
                    <a:gd name="T2" fmla="*/ 42 w 82"/>
                    <a:gd name="T3" fmla="*/ 0 h 782"/>
                    <a:gd name="T4" fmla="*/ 82 w 82"/>
                    <a:gd name="T5" fmla="*/ 40 h 782"/>
                    <a:gd name="T6" fmla="*/ 82 w 82"/>
                    <a:gd name="T7" fmla="*/ 742 h 782"/>
                    <a:gd name="T8" fmla="*/ 42 w 82"/>
                    <a:gd name="T9" fmla="*/ 782 h 782"/>
                    <a:gd name="T10" fmla="*/ 39 w 82"/>
                    <a:gd name="T11" fmla="*/ 782 h 782"/>
                    <a:gd name="T12" fmla="*/ 0 w 82"/>
                    <a:gd name="T13" fmla="*/ 742 h 782"/>
                    <a:gd name="T14" fmla="*/ 0 w 82"/>
                    <a:gd name="T15" fmla="*/ 40 h 782"/>
                    <a:gd name="T16" fmla="*/ 39 w 82"/>
                    <a:gd name="T17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782">
                      <a:moveTo>
                        <a:pt x="39" y="0"/>
                      </a:moveTo>
                      <a:lnTo>
                        <a:pt x="42" y="0"/>
                      </a:lnTo>
                      <a:cubicBezTo>
                        <a:pt x="64" y="0"/>
                        <a:pt x="82" y="18"/>
                        <a:pt x="82" y="40"/>
                      </a:cubicBezTo>
                      <a:lnTo>
                        <a:pt x="82" y="742"/>
                      </a:lnTo>
                      <a:cubicBezTo>
                        <a:pt x="82" y="764"/>
                        <a:pt x="64" y="782"/>
                        <a:pt x="42" y="782"/>
                      </a:cubicBezTo>
                      <a:lnTo>
                        <a:pt x="39" y="782"/>
                      </a:lnTo>
                      <a:cubicBezTo>
                        <a:pt x="17" y="782"/>
                        <a:pt x="0" y="764"/>
                        <a:pt x="0" y="742"/>
                      </a:cubicBezTo>
                      <a:lnTo>
                        <a:pt x="0" y="40"/>
                      </a:lnTo>
                      <a:cubicBezTo>
                        <a:pt x="0" y="18"/>
                        <a:pt x="17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74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16" name="4">
                  <a:extLst>
                    <a:ext uri="{FF2B5EF4-FFF2-40B4-BE49-F238E27FC236}">
                      <a16:creationId xmlns:a16="http://schemas.microsoft.com/office/drawing/2014/main" id="{DC5AB635-9E87-4C1D-8CC8-DDD321616725}"/>
                    </a:ext>
                  </a:extLst>
                </p:cNvPr>
                <p:cNvGrpSpPr/>
                <p:nvPr/>
              </p:nvGrpSpPr>
              <p:grpSpPr>
                <a:xfrm>
                  <a:off x="7896119" y="4967663"/>
                  <a:ext cx="178487" cy="300877"/>
                  <a:chOff x="7896119" y="4967663"/>
                  <a:chExt cx="178487" cy="300877"/>
                </a:xfrm>
              </p:grpSpPr>
              <p:sp>
                <p:nvSpPr>
                  <p:cNvPr id="22" name="Freeform 78">
                    <a:extLst>
                      <a:ext uri="{FF2B5EF4-FFF2-40B4-BE49-F238E27FC236}">
                        <a16:creationId xmlns:a16="http://schemas.microsoft.com/office/drawing/2014/main" id="{732C2B28-85A7-429E-B6FC-07CC419623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6119" y="4969362"/>
                    <a:ext cx="76494" cy="169988"/>
                  </a:xfrm>
                  <a:custGeom>
                    <a:avLst/>
                    <a:gdLst>
                      <a:gd name="T0" fmla="*/ 33 w 197"/>
                      <a:gd name="T1" fmla="*/ 433 h 440"/>
                      <a:gd name="T2" fmla="*/ 33 w 197"/>
                      <a:gd name="T3" fmla="*/ 433 h 440"/>
                      <a:gd name="T4" fmla="*/ 6 w 197"/>
                      <a:gd name="T5" fmla="*/ 383 h 440"/>
                      <a:gd name="T6" fmla="*/ 113 w 197"/>
                      <a:gd name="T7" fmla="*/ 33 h 440"/>
                      <a:gd name="T8" fmla="*/ 164 w 197"/>
                      <a:gd name="T9" fmla="*/ 6 h 440"/>
                      <a:gd name="T10" fmla="*/ 164 w 197"/>
                      <a:gd name="T11" fmla="*/ 6 h 440"/>
                      <a:gd name="T12" fmla="*/ 190 w 197"/>
                      <a:gd name="T13" fmla="*/ 57 h 440"/>
                      <a:gd name="T14" fmla="*/ 84 w 197"/>
                      <a:gd name="T15" fmla="*/ 407 h 440"/>
                      <a:gd name="T16" fmla="*/ 33 w 197"/>
                      <a:gd name="T17" fmla="*/ 433 h 4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7" h="440">
                        <a:moveTo>
                          <a:pt x="33" y="433"/>
                        </a:moveTo>
                        <a:lnTo>
                          <a:pt x="33" y="433"/>
                        </a:lnTo>
                        <a:cubicBezTo>
                          <a:pt x="12" y="427"/>
                          <a:pt x="0" y="404"/>
                          <a:pt x="6" y="383"/>
                        </a:cubicBezTo>
                        <a:lnTo>
                          <a:pt x="113" y="33"/>
                        </a:lnTo>
                        <a:cubicBezTo>
                          <a:pt x="120" y="12"/>
                          <a:pt x="142" y="0"/>
                          <a:pt x="164" y="6"/>
                        </a:cubicBezTo>
                        <a:lnTo>
                          <a:pt x="164" y="6"/>
                        </a:lnTo>
                        <a:cubicBezTo>
                          <a:pt x="185" y="13"/>
                          <a:pt x="197" y="36"/>
                          <a:pt x="190" y="57"/>
                        </a:cubicBezTo>
                        <a:lnTo>
                          <a:pt x="84" y="407"/>
                        </a:lnTo>
                        <a:cubicBezTo>
                          <a:pt x="77" y="428"/>
                          <a:pt x="54" y="440"/>
                          <a:pt x="33" y="433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" name="Freeform 79">
                    <a:extLst>
                      <a:ext uri="{FF2B5EF4-FFF2-40B4-BE49-F238E27FC236}">
                        <a16:creationId xmlns:a16="http://schemas.microsoft.com/office/drawing/2014/main" id="{77CB06AE-1D49-4831-8EBF-C12F0267F4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4911" y="4967663"/>
                    <a:ext cx="32298" cy="127491"/>
                  </a:xfrm>
                  <a:custGeom>
                    <a:avLst/>
                    <a:gdLst>
                      <a:gd name="T0" fmla="*/ 41 w 82"/>
                      <a:gd name="T1" fmla="*/ 0 h 329"/>
                      <a:gd name="T2" fmla="*/ 41 w 82"/>
                      <a:gd name="T3" fmla="*/ 0 h 329"/>
                      <a:gd name="T4" fmla="*/ 82 w 82"/>
                      <a:gd name="T5" fmla="*/ 41 h 329"/>
                      <a:gd name="T6" fmla="*/ 82 w 82"/>
                      <a:gd name="T7" fmla="*/ 288 h 329"/>
                      <a:gd name="T8" fmla="*/ 41 w 82"/>
                      <a:gd name="T9" fmla="*/ 329 h 329"/>
                      <a:gd name="T10" fmla="*/ 41 w 82"/>
                      <a:gd name="T11" fmla="*/ 329 h 329"/>
                      <a:gd name="T12" fmla="*/ 0 w 82"/>
                      <a:gd name="T13" fmla="*/ 288 h 329"/>
                      <a:gd name="T14" fmla="*/ 0 w 82"/>
                      <a:gd name="T15" fmla="*/ 41 h 329"/>
                      <a:gd name="T16" fmla="*/ 41 w 82"/>
                      <a:gd name="T17" fmla="*/ 0 h 3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2" h="329">
                        <a:moveTo>
                          <a:pt x="41" y="0"/>
                        </a:moveTo>
                        <a:lnTo>
                          <a:pt x="41" y="0"/>
                        </a:lnTo>
                        <a:cubicBezTo>
                          <a:pt x="64" y="0"/>
                          <a:pt x="82" y="19"/>
                          <a:pt x="82" y="41"/>
                        </a:cubicBezTo>
                        <a:lnTo>
                          <a:pt x="82" y="288"/>
                        </a:lnTo>
                        <a:cubicBezTo>
                          <a:pt x="82" y="311"/>
                          <a:pt x="64" y="329"/>
                          <a:pt x="41" y="329"/>
                        </a:cubicBezTo>
                        <a:lnTo>
                          <a:pt x="41" y="329"/>
                        </a:lnTo>
                        <a:cubicBezTo>
                          <a:pt x="19" y="329"/>
                          <a:pt x="0" y="311"/>
                          <a:pt x="0" y="288"/>
                        </a:cubicBezTo>
                        <a:lnTo>
                          <a:pt x="0" y="41"/>
                        </a:lnTo>
                        <a:cubicBezTo>
                          <a:pt x="0" y="19"/>
                          <a:pt x="19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" name="Freeform 80">
                    <a:extLst>
                      <a:ext uri="{FF2B5EF4-FFF2-40B4-BE49-F238E27FC236}">
                        <a16:creationId xmlns:a16="http://schemas.microsoft.com/office/drawing/2014/main" id="{C66B645C-6854-446F-85EA-C949980D62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7819" y="5107052"/>
                    <a:ext cx="176787" cy="30598"/>
                  </a:xfrm>
                  <a:custGeom>
                    <a:avLst/>
                    <a:gdLst>
                      <a:gd name="T0" fmla="*/ 0 w 457"/>
                      <a:gd name="T1" fmla="*/ 41 h 82"/>
                      <a:gd name="T2" fmla="*/ 0 w 457"/>
                      <a:gd name="T3" fmla="*/ 41 h 82"/>
                      <a:gd name="T4" fmla="*/ 41 w 457"/>
                      <a:gd name="T5" fmla="*/ 0 h 82"/>
                      <a:gd name="T6" fmla="*/ 416 w 457"/>
                      <a:gd name="T7" fmla="*/ 0 h 82"/>
                      <a:gd name="T8" fmla="*/ 457 w 457"/>
                      <a:gd name="T9" fmla="*/ 41 h 82"/>
                      <a:gd name="T10" fmla="*/ 457 w 457"/>
                      <a:gd name="T11" fmla="*/ 41 h 82"/>
                      <a:gd name="T12" fmla="*/ 416 w 457"/>
                      <a:gd name="T13" fmla="*/ 82 h 82"/>
                      <a:gd name="T14" fmla="*/ 41 w 457"/>
                      <a:gd name="T15" fmla="*/ 82 h 82"/>
                      <a:gd name="T16" fmla="*/ 0 w 457"/>
                      <a:gd name="T17" fmla="*/ 4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57" h="82">
                        <a:moveTo>
                          <a:pt x="0" y="41"/>
                        </a:moveTo>
                        <a:lnTo>
                          <a:pt x="0" y="41"/>
                        </a:lnTo>
                        <a:cubicBezTo>
                          <a:pt x="0" y="19"/>
                          <a:pt x="19" y="0"/>
                          <a:pt x="41" y="0"/>
                        </a:cubicBezTo>
                        <a:lnTo>
                          <a:pt x="416" y="0"/>
                        </a:lnTo>
                        <a:cubicBezTo>
                          <a:pt x="438" y="0"/>
                          <a:pt x="457" y="19"/>
                          <a:pt x="457" y="41"/>
                        </a:cubicBezTo>
                        <a:lnTo>
                          <a:pt x="457" y="41"/>
                        </a:lnTo>
                        <a:cubicBezTo>
                          <a:pt x="457" y="64"/>
                          <a:pt x="438" y="82"/>
                          <a:pt x="416" y="82"/>
                        </a:cubicBezTo>
                        <a:lnTo>
                          <a:pt x="41" y="82"/>
                        </a:lnTo>
                        <a:cubicBezTo>
                          <a:pt x="19" y="82"/>
                          <a:pt x="0" y="64"/>
                          <a:pt x="0" y="41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" name="Freeform 81">
                    <a:extLst>
                      <a:ext uri="{FF2B5EF4-FFF2-40B4-BE49-F238E27FC236}">
                        <a16:creationId xmlns:a16="http://schemas.microsoft.com/office/drawing/2014/main" id="{DE77D7BC-CB2C-486C-8B1B-A849B1186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04911" y="5149549"/>
                    <a:ext cx="32298" cy="118991"/>
                  </a:xfrm>
                  <a:custGeom>
                    <a:avLst/>
                    <a:gdLst>
                      <a:gd name="T0" fmla="*/ 41 w 82"/>
                      <a:gd name="T1" fmla="*/ 0 h 308"/>
                      <a:gd name="T2" fmla="*/ 41 w 82"/>
                      <a:gd name="T3" fmla="*/ 0 h 308"/>
                      <a:gd name="T4" fmla="*/ 82 w 82"/>
                      <a:gd name="T5" fmla="*/ 41 h 308"/>
                      <a:gd name="T6" fmla="*/ 82 w 82"/>
                      <a:gd name="T7" fmla="*/ 267 h 308"/>
                      <a:gd name="T8" fmla="*/ 41 w 82"/>
                      <a:gd name="T9" fmla="*/ 308 h 308"/>
                      <a:gd name="T10" fmla="*/ 41 w 82"/>
                      <a:gd name="T11" fmla="*/ 308 h 308"/>
                      <a:gd name="T12" fmla="*/ 0 w 82"/>
                      <a:gd name="T13" fmla="*/ 267 h 308"/>
                      <a:gd name="T14" fmla="*/ 0 w 82"/>
                      <a:gd name="T15" fmla="*/ 41 h 308"/>
                      <a:gd name="T16" fmla="*/ 41 w 82"/>
                      <a:gd name="T17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2" h="308">
                        <a:moveTo>
                          <a:pt x="41" y="0"/>
                        </a:moveTo>
                        <a:lnTo>
                          <a:pt x="41" y="0"/>
                        </a:lnTo>
                        <a:cubicBezTo>
                          <a:pt x="64" y="0"/>
                          <a:pt x="82" y="18"/>
                          <a:pt x="82" y="41"/>
                        </a:cubicBezTo>
                        <a:lnTo>
                          <a:pt x="82" y="267"/>
                        </a:lnTo>
                        <a:cubicBezTo>
                          <a:pt x="82" y="289"/>
                          <a:pt x="64" y="308"/>
                          <a:pt x="41" y="308"/>
                        </a:cubicBezTo>
                        <a:lnTo>
                          <a:pt x="41" y="308"/>
                        </a:lnTo>
                        <a:cubicBezTo>
                          <a:pt x="19" y="308"/>
                          <a:pt x="0" y="289"/>
                          <a:pt x="0" y="267"/>
                        </a:cubicBezTo>
                        <a:lnTo>
                          <a:pt x="0" y="41"/>
                        </a:lnTo>
                        <a:cubicBezTo>
                          <a:pt x="0" y="18"/>
                          <a:pt x="19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" name="M1">
                  <a:extLst>
                    <a:ext uri="{FF2B5EF4-FFF2-40B4-BE49-F238E27FC236}">
                      <a16:creationId xmlns:a16="http://schemas.microsoft.com/office/drawing/2014/main" id="{0B8FE6AE-58C9-430D-B270-BBE0AC8147B3}"/>
                    </a:ext>
                  </a:extLst>
                </p:cNvPr>
                <p:cNvGrpSpPr/>
                <p:nvPr/>
              </p:nvGrpSpPr>
              <p:grpSpPr>
                <a:xfrm>
                  <a:off x="7510247" y="4969362"/>
                  <a:ext cx="351874" cy="307678"/>
                  <a:chOff x="8416281" y="4965963"/>
                  <a:chExt cx="351874" cy="307678"/>
                </a:xfrm>
              </p:grpSpPr>
              <p:sp>
                <p:nvSpPr>
                  <p:cNvPr id="18" name="Freeform 74">
                    <a:extLst>
                      <a:ext uri="{FF2B5EF4-FFF2-40B4-BE49-F238E27FC236}">
                        <a16:creationId xmlns:a16="http://schemas.microsoft.com/office/drawing/2014/main" id="{5F4673CF-F52F-4FBE-8685-A26866AED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775" y="4965963"/>
                    <a:ext cx="118991" cy="305978"/>
                  </a:xfrm>
                  <a:custGeom>
                    <a:avLst/>
                    <a:gdLst>
                      <a:gd name="T0" fmla="*/ 33 w 305"/>
                      <a:gd name="T1" fmla="*/ 7 h 791"/>
                      <a:gd name="T2" fmla="*/ 33 w 305"/>
                      <a:gd name="T3" fmla="*/ 7 h 791"/>
                      <a:gd name="T4" fmla="*/ 84 w 305"/>
                      <a:gd name="T5" fmla="*/ 34 h 791"/>
                      <a:gd name="T6" fmla="*/ 298 w 305"/>
                      <a:gd name="T7" fmla="*/ 733 h 791"/>
                      <a:gd name="T8" fmla="*/ 271 w 305"/>
                      <a:gd name="T9" fmla="*/ 784 h 791"/>
                      <a:gd name="T10" fmla="*/ 271 w 305"/>
                      <a:gd name="T11" fmla="*/ 784 h 791"/>
                      <a:gd name="T12" fmla="*/ 220 w 305"/>
                      <a:gd name="T13" fmla="*/ 757 h 791"/>
                      <a:gd name="T14" fmla="*/ 6 w 305"/>
                      <a:gd name="T15" fmla="*/ 58 h 791"/>
                      <a:gd name="T16" fmla="*/ 33 w 305"/>
                      <a:gd name="T17" fmla="*/ 7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3" y="7"/>
                        </a:moveTo>
                        <a:lnTo>
                          <a:pt x="33" y="7"/>
                        </a:lnTo>
                        <a:cubicBezTo>
                          <a:pt x="55" y="0"/>
                          <a:pt x="78" y="12"/>
                          <a:pt x="84" y="34"/>
                        </a:cubicBezTo>
                        <a:lnTo>
                          <a:pt x="298" y="733"/>
                        </a:lnTo>
                        <a:cubicBezTo>
                          <a:pt x="305" y="755"/>
                          <a:pt x="293" y="778"/>
                          <a:pt x="271" y="784"/>
                        </a:cubicBezTo>
                        <a:lnTo>
                          <a:pt x="271" y="784"/>
                        </a:lnTo>
                        <a:cubicBezTo>
                          <a:pt x="249" y="791"/>
                          <a:pt x="226" y="779"/>
                          <a:pt x="220" y="757"/>
                        </a:cubicBezTo>
                        <a:lnTo>
                          <a:pt x="6" y="58"/>
                        </a:lnTo>
                        <a:cubicBezTo>
                          <a:pt x="0" y="36"/>
                          <a:pt x="12" y="13"/>
                          <a:pt x="33" y="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" name="Freeform 75">
                    <a:extLst>
                      <a:ext uri="{FF2B5EF4-FFF2-40B4-BE49-F238E27FC236}">
                        <a16:creationId xmlns:a16="http://schemas.microsoft.com/office/drawing/2014/main" id="{D26F561C-10E8-45B9-906D-FF47D7E96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6281" y="5050956"/>
                    <a:ext cx="93493" cy="222684"/>
                  </a:xfrm>
                  <a:custGeom>
                    <a:avLst/>
                    <a:gdLst>
                      <a:gd name="T0" fmla="*/ 36 w 242"/>
                      <a:gd name="T1" fmla="*/ 567 h 574"/>
                      <a:gd name="T2" fmla="*/ 36 w 242"/>
                      <a:gd name="T3" fmla="*/ 567 h 574"/>
                      <a:gd name="T4" fmla="*/ 7 w 242"/>
                      <a:gd name="T5" fmla="*/ 513 h 574"/>
                      <a:gd name="T6" fmla="*/ 153 w 242"/>
                      <a:gd name="T7" fmla="*/ 35 h 574"/>
                      <a:gd name="T8" fmla="*/ 207 w 242"/>
                      <a:gd name="T9" fmla="*/ 7 h 574"/>
                      <a:gd name="T10" fmla="*/ 207 w 242"/>
                      <a:gd name="T11" fmla="*/ 7 h 574"/>
                      <a:gd name="T12" fmla="*/ 235 w 242"/>
                      <a:gd name="T13" fmla="*/ 60 h 574"/>
                      <a:gd name="T14" fmla="*/ 89 w 242"/>
                      <a:gd name="T15" fmla="*/ 538 h 574"/>
                      <a:gd name="T16" fmla="*/ 36 w 242"/>
                      <a:gd name="T17" fmla="*/ 567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2" h="574">
                        <a:moveTo>
                          <a:pt x="36" y="567"/>
                        </a:moveTo>
                        <a:lnTo>
                          <a:pt x="36" y="567"/>
                        </a:lnTo>
                        <a:cubicBezTo>
                          <a:pt x="13" y="560"/>
                          <a:pt x="0" y="536"/>
                          <a:pt x="7" y="513"/>
                        </a:cubicBezTo>
                        <a:lnTo>
                          <a:pt x="153" y="35"/>
                        </a:lnTo>
                        <a:cubicBezTo>
                          <a:pt x="160" y="13"/>
                          <a:pt x="184" y="0"/>
                          <a:pt x="207" y="7"/>
                        </a:cubicBezTo>
                        <a:lnTo>
                          <a:pt x="207" y="7"/>
                        </a:lnTo>
                        <a:cubicBezTo>
                          <a:pt x="229" y="14"/>
                          <a:pt x="242" y="38"/>
                          <a:pt x="235" y="60"/>
                        </a:cubicBezTo>
                        <a:lnTo>
                          <a:pt x="89" y="538"/>
                        </a:lnTo>
                        <a:cubicBezTo>
                          <a:pt x="82" y="561"/>
                          <a:pt x="58" y="574"/>
                          <a:pt x="36" y="567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" name="Freeform 76">
                    <a:extLst>
                      <a:ext uri="{FF2B5EF4-FFF2-40B4-BE49-F238E27FC236}">
                        <a16:creationId xmlns:a16="http://schemas.microsoft.com/office/drawing/2014/main" id="{6B062102-0D24-40F9-B70D-E57038129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9469" y="5059456"/>
                    <a:ext cx="90093" cy="212485"/>
                  </a:xfrm>
                  <a:custGeom>
                    <a:avLst/>
                    <a:gdLst>
                      <a:gd name="T0" fmla="*/ 199 w 233"/>
                      <a:gd name="T1" fmla="*/ 6 h 552"/>
                      <a:gd name="T2" fmla="*/ 199 w 233"/>
                      <a:gd name="T3" fmla="*/ 6 h 552"/>
                      <a:gd name="T4" fmla="*/ 148 w 233"/>
                      <a:gd name="T5" fmla="*/ 34 h 552"/>
                      <a:gd name="T6" fmla="*/ 7 w 233"/>
                      <a:gd name="T7" fmla="*/ 494 h 552"/>
                      <a:gd name="T8" fmla="*/ 34 w 233"/>
                      <a:gd name="T9" fmla="*/ 545 h 552"/>
                      <a:gd name="T10" fmla="*/ 34 w 233"/>
                      <a:gd name="T11" fmla="*/ 545 h 552"/>
                      <a:gd name="T12" fmla="*/ 85 w 233"/>
                      <a:gd name="T13" fmla="*/ 518 h 552"/>
                      <a:gd name="T14" fmla="*/ 226 w 233"/>
                      <a:gd name="T15" fmla="*/ 58 h 552"/>
                      <a:gd name="T16" fmla="*/ 199 w 233"/>
                      <a:gd name="T17" fmla="*/ 6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3" h="552">
                        <a:moveTo>
                          <a:pt x="199" y="6"/>
                        </a:moveTo>
                        <a:lnTo>
                          <a:pt x="199" y="6"/>
                        </a:lnTo>
                        <a:cubicBezTo>
                          <a:pt x="177" y="0"/>
                          <a:pt x="154" y="12"/>
                          <a:pt x="148" y="34"/>
                        </a:cubicBezTo>
                        <a:lnTo>
                          <a:pt x="7" y="494"/>
                        </a:lnTo>
                        <a:cubicBezTo>
                          <a:pt x="0" y="516"/>
                          <a:pt x="12" y="539"/>
                          <a:pt x="34" y="545"/>
                        </a:cubicBezTo>
                        <a:lnTo>
                          <a:pt x="34" y="545"/>
                        </a:lnTo>
                        <a:cubicBezTo>
                          <a:pt x="56" y="552"/>
                          <a:pt x="79" y="540"/>
                          <a:pt x="85" y="518"/>
                        </a:cubicBezTo>
                        <a:lnTo>
                          <a:pt x="226" y="58"/>
                        </a:lnTo>
                        <a:cubicBezTo>
                          <a:pt x="233" y="36"/>
                          <a:pt x="220" y="13"/>
                          <a:pt x="199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" name="Freeform 77">
                    <a:extLst>
                      <a:ext uri="{FF2B5EF4-FFF2-40B4-BE49-F238E27FC236}">
                        <a16:creationId xmlns:a16="http://schemas.microsoft.com/office/drawing/2014/main" id="{9BE75384-D8AD-4230-B2EE-7EA536C7F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0864" y="4967663"/>
                    <a:ext cx="117291" cy="305978"/>
                  </a:xfrm>
                  <a:custGeom>
                    <a:avLst/>
                    <a:gdLst>
                      <a:gd name="T0" fmla="*/ 34 w 305"/>
                      <a:gd name="T1" fmla="*/ 6 h 791"/>
                      <a:gd name="T2" fmla="*/ 34 w 305"/>
                      <a:gd name="T3" fmla="*/ 6 h 791"/>
                      <a:gd name="T4" fmla="*/ 85 w 305"/>
                      <a:gd name="T5" fmla="*/ 34 h 791"/>
                      <a:gd name="T6" fmla="*/ 299 w 305"/>
                      <a:gd name="T7" fmla="*/ 733 h 791"/>
                      <a:gd name="T8" fmla="*/ 272 w 305"/>
                      <a:gd name="T9" fmla="*/ 784 h 791"/>
                      <a:gd name="T10" fmla="*/ 272 w 305"/>
                      <a:gd name="T11" fmla="*/ 784 h 791"/>
                      <a:gd name="T12" fmla="*/ 221 w 305"/>
                      <a:gd name="T13" fmla="*/ 757 h 791"/>
                      <a:gd name="T14" fmla="*/ 7 w 305"/>
                      <a:gd name="T15" fmla="*/ 58 h 791"/>
                      <a:gd name="T16" fmla="*/ 34 w 305"/>
                      <a:gd name="T17" fmla="*/ 6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5" h="791">
                        <a:moveTo>
                          <a:pt x="34" y="6"/>
                        </a:moveTo>
                        <a:lnTo>
                          <a:pt x="34" y="6"/>
                        </a:lnTo>
                        <a:cubicBezTo>
                          <a:pt x="56" y="0"/>
                          <a:pt x="79" y="12"/>
                          <a:pt x="85" y="34"/>
                        </a:cubicBezTo>
                        <a:lnTo>
                          <a:pt x="299" y="733"/>
                        </a:lnTo>
                        <a:cubicBezTo>
                          <a:pt x="305" y="754"/>
                          <a:pt x="293" y="777"/>
                          <a:pt x="272" y="784"/>
                        </a:cubicBezTo>
                        <a:lnTo>
                          <a:pt x="272" y="784"/>
                        </a:lnTo>
                        <a:cubicBezTo>
                          <a:pt x="250" y="791"/>
                          <a:pt x="227" y="778"/>
                          <a:pt x="221" y="757"/>
                        </a:cubicBezTo>
                        <a:lnTo>
                          <a:pt x="7" y="58"/>
                        </a:lnTo>
                        <a:cubicBezTo>
                          <a:pt x="0" y="36"/>
                          <a:pt x="12" y="13"/>
                          <a:pt x="34" y="6"/>
                        </a:cubicBez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</p:grpSp>
        </p:grpSp>
      </p:grpSp>
      <p:sp>
        <p:nvSpPr>
          <p:cNvPr id="89" name="Textfeld 6">
            <a:extLst>
              <a:ext uri="{FF2B5EF4-FFF2-40B4-BE49-F238E27FC236}">
                <a16:creationId xmlns:a16="http://schemas.microsoft.com/office/drawing/2014/main" id="{9D2C12A5-8734-45C8-AD43-4AF8407A481A}"/>
              </a:ext>
            </a:extLst>
          </p:cNvPr>
          <p:cNvSpPr txBox="1"/>
          <p:nvPr/>
        </p:nvSpPr>
        <p:spPr>
          <a:xfrm>
            <a:off x="126286" y="367184"/>
            <a:ext cx="7435439" cy="93703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5400" b="1" dirty="0">
                <a:latin typeface="Arial"/>
                <a:cs typeface="Arial"/>
              </a:rPr>
              <a:t>Demo and Hands-On</a:t>
            </a:r>
          </a:p>
          <a:p>
            <a:endParaRPr lang="de-DE" sz="2667" dirty="0">
              <a:latin typeface="Arial"/>
              <a:cs typeface="Arial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2C96E89-7BE5-4C59-BC7C-BADC04FD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13" y="954725"/>
            <a:ext cx="2893250" cy="286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2BFB4-A11F-28B2-2E01-223F2EEFA07A}"/>
              </a:ext>
            </a:extLst>
          </p:cNvPr>
          <p:cNvSpPr txBox="1"/>
          <p:nvPr/>
        </p:nvSpPr>
        <p:spPr>
          <a:xfrm>
            <a:off x="6648450" y="22098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1CD4BC-03C5-675E-4015-5C0F98F65936}"/>
              </a:ext>
            </a:extLst>
          </p:cNvPr>
          <p:cNvSpPr txBox="1"/>
          <p:nvPr/>
        </p:nvSpPr>
        <p:spPr>
          <a:xfrm>
            <a:off x="3475989" y="3836617"/>
            <a:ext cx="623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4"/>
              </a:rPr>
              <a:t>https://t1p.de/mtdum</a:t>
            </a:r>
            <a:r>
              <a:rPr lang="en-AU" b="0" i="0" dirty="0">
                <a:solidFill>
                  <a:srgbClr val="253135"/>
                </a:solidFill>
                <a:effectLst/>
                <a:latin typeface="verdana" panose="020B0604030504040204" pitchFamily="34" charset="0"/>
              </a:rPr>
              <a:t>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989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49420-6334-4A03-A245-58489F16D1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20044-8696-41DF-B82F-E5788A73AD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A8989-1C5B-49F7-A18E-5F13B6E7DB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7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F53C3-63D3-45DE-A5A8-E4C959D561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CDA2C-D56E-4618-85AF-90DB4B6AED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FC4A9-5335-46F0-8A27-E0D8CC2089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2FC67A-239F-437D-8F74-E966EB35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02" y="2812331"/>
            <a:ext cx="2257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3070864-EAA4-44AF-9015-762D5DA4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62" y="2812331"/>
            <a:ext cx="2257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3F4C3D-C634-4646-AB38-B7576BC1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91" y="2831912"/>
            <a:ext cx="2257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C1317-D792-4CF8-B707-4AB9413B2569}"/>
              </a:ext>
            </a:extLst>
          </p:cNvPr>
          <p:cNvSpPr txBox="1"/>
          <p:nvPr/>
        </p:nvSpPr>
        <p:spPr>
          <a:xfrm>
            <a:off x="5964071" y="1812793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from Demo</a:t>
            </a:r>
          </a:p>
        </p:txBody>
      </p:sp>
    </p:spTree>
    <p:extLst>
      <p:ext uri="{BB962C8B-B14F-4D97-AF65-F5344CB8AC3E}">
        <p14:creationId xmlns:p14="http://schemas.microsoft.com/office/powerpoint/2010/main" val="43688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5198B-0F5E-4E7E-9A8F-4BA874DDAE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07.10.2022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F6F59-E073-4D21-B9E7-6BE5F83D4C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5638-37CE-47BC-BB49-AA70293FD8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M4AIM Review Day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3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7888CB7-2233-4926-BA6F-8E0FDBA82A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546" r="68655" b="-1"/>
          <a:stretch/>
        </p:blipFill>
        <p:spPr>
          <a:xfrm>
            <a:off x="7286832" y="5034262"/>
            <a:ext cx="1319853" cy="1328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51562-0960-4CE6-A9B2-F6387040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Combining</a:t>
            </a:r>
            <a:r>
              <a:rPr lang="de-DE" sz="3600" dirty="0">
                <a:latin typeface="+mj-lt"/>
              </a:rPr>
              <a:t> Data and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9211-B36A-46E7-A3C3-B3C4B2F9D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20" t="58647"/>
          <a:stretch/>
        </p:blipFill>
        <p:spPr>
          <a:xfrm>
            <a:off x="2964690" y="1733972"/>
            <a:ext cx="1472893" cy="1325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76A45-2B06-46A3-BF50-C1757EF506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220" t="53263" r="32800" b="-1441"/>
          <a:stretch/>
        </p:blipFill>
        <p:spPr>
          <a:xfrm>
            <a:off x="5570983" y="1515210"/>
            <a:ext cx="1422138" cy="1544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D925B-1D47-4CA1-81EA-6FD4FAA053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87" t="1452" r="1233" b="47949"/>
          <a:stretch/>
        </p:blipFill>
        <p:spPr>
          <a:xfrm>
            <a:off x="897866" y="2809875"/>
            <a:ext cx="1422138" cy="1621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EB22D-07E1-4273-B537-B13EBC3A3C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l="65020" t="58647"/>
          <a:stretch/>
        </p:blipFill>
        <p:spPr>
          <a:xfrm>
            <a:off x="5497030" y="1694324"/>
            <a:ext cx="1472893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F0292-031D-4317-9B6D-F6480D8FD8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t="58546" r="68655" b="-1"/>
          <a:stretch/>
        </p:blipFill>
        <p:spPr>
          <a:xfrm>
            <a:off x="5534468" y="1713027"/>
            <a:ext cx="1319853" cy="1328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C6D625-2BB6-417B-B2D3-6AA65D1C25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58546" r="68655" b="-1"/>
          <a:stretch/>
        </p:blipFill>
        <p:spPr>
          <a:xfrm>
            <a:off x="7214493" y="2898519"/>
            <a:ext cx="1319853" cy="132880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7F80DA7-6988-47A1-80F3-E4A164AB6B4C}"/>
              </a:ext>
            </a:extLst>
          </p:cNvPr>
          <p:cNvSpPr/>
          <p:nvPr/>
        </p:nvSpPr>
        <p:spPr>
          <a:xfrm>
            <a:off x="1759133" y="2198554"/>
            <a:ext cx="1135417" cy="414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52852-85F5-45CD-B672-6AB5CF6CA974}"/>
              </a:ext>
            </a:extLst>
          </p:cNvPr>
          <p:cNvSpPr txBox="1"/>
          <p:nvPr/>
        </p:nvSpPr>
        <p:spPr>
          <a:xfrm flipH="1">
            <a:off x="1520580" y="1565427"/>
            <a:ext cx="197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inv</a:t>
            </a:r>
            <a:r>
              <a:rPr lang="de-DE" dirty="0"/>
              <a:t>. Fourier</a:t>
            </a:r>
          </a:p>
          <a:p>
            <a:r>
              <a:rPr lang="de-DE" dirty="0"/>
              <a:t> Transform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504A7A-60FC-41B2-9EAD-D165D814270D}"/>
              </a:ext>
            </a:extLst>
          </p:cNvPr>
          <p:cNvSpPr/>
          <p:nvPr/>
        </p:nvSpPr>
        <p:spPr>
          <a:xfrm>
            <a:off x="4322451" y="2189332"/>
            <a:ext cx="1135417" cy="414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20">
            <a:extLst>
              <a:ext uri="{FF2B5EF4-FFF2-40B4-BE49-F238E27FC236}">
                <a16:creationId xmlns:a16="http://schemas.microsoft.com/office/drawing/2014/main" id="{12F5FDAE-5F73-4254-B10A-551EF7992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617" y="1674451"/>
            <a:ext cx="1204204" cy="5346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DC2B34-277D-4CEE-8A5C-D798BDB033F9}"/>
              </a:ext>
            </a:extLst>
          </p:cNvPr>
          <p:cNvSpPr/>
          <p:nvPr/>
        </p:nvSpPr>
        <p:spPr>
          <a:xfrm>
            <a:off x="1534238" y="2309579"/>
            <a:ext cx="23344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06E69F-22E3-40CE-AF4D-AB5652294993}"/>
              </a:ext>
            </a:extLst>
          </p:cNvPr>
          <p:cNvSpPr/>
          <p:nvPr/>
        </p:nvSpPr>
        <p:spPr>
          <a:xfrm rot="5400000">
            <a:off x="4635135" y="1590794"/>
            <a:ext cx="213208" cy="6442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EDFBB7-924A-4E67-AF9D-21B7F9B8D169}"/>
              </a:ext>
            </a:extLst>
          </p:cNvPr>
          <p:cNvSpPr/>
          <p:nvPr/>
        </p:nvSpPr>
        <p:spPr>
          <a:xfrm rot="16200000">
            <a:off x="7445549" y="4294969"/>
            <a:ext cx="832333" cy="4148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ECB107C-5B86-43AB-A3AC-3EB47C41A56F}"/>
              </a:ext>
            </a:extLst>
          </p:cNvPr>
          <p:cNvSpPr/>
          <p:nvPr/>
        </p:nvSpPr>
        <p:spPr>
          <a:xfrm rot="5400000">
            <a:off x="7497633" y="2390039"/>
            <a:ext cx="690064" cy="414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9B71E-C830-4288-A873-98E3510C6D80}"/>
              </a:ext>
            </a:extLst>
          </p:cNvPr>
          <p:cNvSpPr txBox="1"/>
          <p:nvPr/>
        </p:nvSpPr>
        <p:spPr>
          <a:xfrm>
            <a:off x="8479178" y="3177644"/>
            <a:ext cx="179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Combination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018A7-748B-4CFC-9C32-BC973DA41188}"/>
              </a:ext>
            </a:extLst>
          </p:cNvPr>
          <p:cNvSpPr/>
          <p:nvPr/>
        </p:nvSpPr>
        <p:spPr>
          <a:xfrm>
            <a:off x="1505139" y="4323273"/>
            <a:ext cx="233445" cy="595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CD75D2-1527-4701-A931-915B90249500}"/>
              </a:ext>
            </a:extLst>
          </p:cNvPr>
          <p:cNvSpPr/>
          <p:nvPr/>
        </p:nvSpPr>
        <p:spPr>
          <a:xfrm rot="5400000">
            <a:off x="7321747" y="1791419"/>
            <a:ext cx="184247" cy="1065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 title="IguanaTex Bitmap Display">
            <a:extLst>
              <a:ext uri="{FF2B5EF4-FFF2-40B4-BE49-F238E27FC236}">
                <a16:creationId xmlns:a16="http://schemas.microsoft.com/office/drawing/2014/main" id="{DA6E1590-DEE7-4DDE-A475-13C94A09A4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85"/>
          <a:stretch/>
        </p:blipFill>
        <p:spPr>
          <a:xfrm>
            <a:off x="8217450" y="3557993"/>
            <a:ext cx="3076684" cy="322555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 title="IguanaTex Bitmap Display">
            <a:extLst>
              <a:ext uri="{FF2B5EF4-FFF2-40B4-BE49-F238E27FC236}">
                <a16:creationId xmlns:a16="http://schemas.microsoft.com/office/drawing/2014/main" id="{FDD58CA8-834C-4817-B598-241F0D1116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85" r="39998" b="-5757"/>
          <a:stretch/>
        </p:blipFill>
        <p:spPr>
          <a:xfrm>
            <a:off x="5172953" y="2992215"/>
            <a:ext cx="1846093" cy="3769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B3FD7C-5907-4FAD-AB6B-444F7700F742}"/>
              </a:ext>
            </a:extLst>
          </p:cNvPr>
          <p:cNvSpPr txBox="1"/>
          <p:nvPr/>
        </p:nvSpPr>
        <p:spPr>
          <a:xfrm>
            <a:off x="7654293" y="977997"/>
            <a:ext cx="443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„Neural Network as a </a:t>
            </a:r>
          </a:p>
          <a:p>
            <a:r>
              <a:rPr lang="en-AU" dirty="0"/>
              <a:t>Regularization learned from Data“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04C5B-D603-41BE-BC96-C8F49A60412E}"/>
              </a:ext>
            </a:extLst>
          </p:cNvPr>
          <p:cNvSpPr txBox="1"/>
          <p:nvPr/>
        </p:nvSpPr>
        <p:spPr>
          <a:xfrm>
            <a:off x="4023064" y="5658113"/>
            <a:ext cx="363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Ground Truth Reference</a:t>
            </a:r>
            <a:endParaRPr lang="en-US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72FE89E8-A935-4673-97F0-A9D3D60350D3}"/>
              </a:ext>
            </a:extLst>
          </p:cNvPr>
          <p:cNvSpPr/>
          <p:nvPr/>
        </p:nvSpPr>
        <p:spPr>
          <a:xfrm>
            <a:off x="8094093" y="3993751"/>
            <a:ext cx="308606" cy="1242331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0C577F-5D2A-4325-A2E0-6F7B97381EA0}"/>
              </a:ext>
            </a:extLst>
          </p:cNvPr>
          <p:cNvSpPr txBox="1"/>
          <p:nvPr/>
        </p:nvSpPr>
        <p:spPr>
          <a:xfrm>
            <a:off x="8373635" y="4474005"/>
            <a:ext cx="392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en-US" dirty="0"/>
          </a:p>
        </p:txBody>
      </p:sp>
      <p:pic>
        <p:nvPicPr>
          <p:cNvPr id="40" name="Picture 39" descr="\documentclass{article}&#10;\usepackage{amsmath}&#10;\pagestyle{empty}&#10;\begin{document}&#10;\medmuskip=1mu&#10;\thinmuskip=1mu&#10;\thickmuskip =2mu&#10;$\boldsymbol{\theta}^*=\arg\min_{\boldsymbol{\theta}} \left|\mathbf{x}-\mathbf{x}_\textrm{GT}\right|_2^2$&#10;\end{document}" title="IguanaTex Bitmap Display">
            <a:extLst>
              <a:ext uri="{FF2B5EF4-FFF2-40B4-BE49-F238E27FC236}">
                <a16:creationId xmlns:a16="http://schemas.microsoft.com/office/drawing/2014/main" id="{6710A71C-675A-4433-A060-ED306101D5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39" y="4945336"/>
            <a:ext cx="2268343" cy="289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DF48F5-46E9-4E05-A0F0-4AF5DF67BB5A}"/>
              </a:ext>
            </a:extLst>
          </p:cNvPr>
          <p:cNvSpPr txBox="1"/>
          <p:nvPr/>
        </p:nvSpPr>
        <p:spPr>
          <a:xfrm>
            <a:off x="9869739" y="378882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9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180-A8F6-4705-BB60-A24FA594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„</a:t>
            </a:r>
            <a:r>
              <a:rPr lang="de-DE" sz="3600" dirty="0" err="1">
                <a:latin typeface="+mj-lt"/>
              </a:rPr>
              <a:t>Magnetic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Ressonance</a:t>
            </a:r>
            <a:r>
              <a:rPr lang="de-DE" sz="3600" dirty="0">
                <a:latin typeface="+mj-lt"/>
              </a:rPr>
              <a:t> Imaging“</a:t>
            </a:r>
            <a:endParaRPr lang="en-US" sz="3600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16C454-5E39-414A-A166-77C0296CEFBD}"/>
              </a:ext>
            </a:extLst>
          </p:cNvPr>
          <p:cNvSpPr/>
          <p:nvPr/>
        </p:nvSpPr>
        <p:spPr>
          <a:xfrm>
            <a:off x="4197301" y="2681389"/>
            <a:ext cx="2009298" cy="15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8" descr="Free Stick Figure, Download Free Stick Figure png images, Free ClipArts on  Clipart Library">
            <a:extLst>
              <a:ext uri="{FF2B5EF4-FFF2-40B4-BE49-F238E27FC236}">
                <a16:creationId xmlns:a16="http://schemas.microsoft.com/office/drawing/2014/main" id="{C241662C-9431-419A-9CB1-A19B01649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r="29701"/>
          <a:stretch/>
        </p:blipFill>
        <p:spPr bwMode="auto">
          <a:xfrm>
            <a:off x="3449398" y="1980186"/>
            <a:ext cx="642395" cy="15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ri free icon">
            <a:extLst>
              <a:ext uri="{FF2B5EF4-FFF2-40B4-BE49-F238E27FC236}">
                <a16:creationId xmlns:a16="http://schemas.microsoft.com/office/drawing/2014/main" id="{9550DE83-A198-4815-9E91-E8B35717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57" y="1810474"/>
            <a:ext cx="1893642" cy="18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RI | RadNet">
            <a:extLst>
              <a:ext uri="{FF2B5EF4-FFF2-40B4-BE49-F238E27FC236}">
                <a16:creationId xmlns:a16="http://schemas.microsoft.com/office/drawing/2014/main" id="{6A142A12-78DF-4FE6-85F3-D771786C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30" y="2032589"/>
            <a:ext cx="1297599" cy="12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oMedica Memorial fires up new MRI machine">
            <a:extLst>
              <a:ext uri="{FF2B5EF4-FFF2-40B4-BE49-F238E27FC236}">
                <a16:creationId xmlns:a16="http://schemas.microsoft.com/office/drawing/2014/main" id="{DEAB818A-98CC-4599-B730-FF64B3E9A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96150" y="3704116"/>
            <a:ext cx="2173571" cy="22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5C624-49E7-4C05-BA8C-A4529E1D6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850" y="4300576"/>
            <a:ext cx="3734263" cy="15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180-A8F6-4705-BB60-A24FA594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„</a:t>
            </a:r>
            <a:r>
              <a:rPr lang="de-DE" sz="3600" dirty="0" err="1">
                <a:latin typeface="+mj-lt"/>
              </a:rPr>
              <a:t>Magnetic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Ressonance</a:t>
            </a:r>
            <a:r>
              <a:rPr lang="de-DE" sz="3600" dirty="0">
                <a:latin typeface="+mj-lt"/>
              </a:rPr>
              <a:t> Imaging“</a:t>
            </a:r>
            <a:endParaRPr lang="en-US" sz="3600" dirty="0">
              <a:latin typeface="+mj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E16C454-5E39-414A-A166-77C0296CEFBD}"/>
              </a:ext>
            </a:extLst>
          </p:cNvPr>
          <p:cNvSpPr/>
          <p:nvPr/>
        </p:nvSpPr>
        <p:spPr>
          <a:xfrm>
            <a:off x="4197301" y="2681389"/>
            <a:ext cx="2009298" cy="15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8" descr="Free Stick Figure, Download Free Stick Figure png images, Free ClipArts on  Clipart Library">
            <a:extLst>
              <a:ext uri="{FF2B5EF4-FFF2-40B4-BE49-F238E27FC236}">
                <a16:creationId xmlns:a16="http://schemas.microsoft.com/office/drawing/2014/main" id="{C241662C-9431-419A-9CB1-A19B01649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r="29701"/>
          <a:stretch/>
        </p:blipFill>
        <p:spPr bwMode="auto">
          <a:xfrm>
            <a:off x="3449398" y="1980186"/>
            <a:ext cx="642395" cy="15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ri free icon">
            <a:extLst>
              <a:ext uri="{FF2B5EF4-FFF2-40B4-BE49-F238E27FC236}">
                <a16:creationId xmlns:a16="http://schemas.microsoft.com/office/drawing/2014/main" id="{9550DE83-A198-4815-9E91-E8B35717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57" y="1810474"/>
            <a:ext cx="1893642" cy="18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RI | RadNet">
            <a:extLst>
              <a:ext uri="{FF2B5EF4-FFF2-40B4-BE49-F238E27FC236}">
                <a16:creationId xmlns:a16="http://schemas.microsoft.com/office/drawing/2014/main" id="{6A142A12-78DF-4FE6-85F3-D771786C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30" y="2032589"/>
            <a:ext cx="1297599" cy="12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1F195-BAF0-4651-BA4C-4380768F435B}"/>
              </a:ext>
            </a:extLst>
          </p:cNvPr>
          <p:cNvSpPr txBox="1"/>
          <p:nvPr/>
        </p:nvSpPr>
        <p:spPr>
          <a:xfrm>
            <a:off x="3115569" y="4180926"/>
            <a:ext cx="502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our purpose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“Some Medical Imaging Method” 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9DF25-6CFB-4486-BD2B-8C9324660CAC}"/>
              </a:ext>
            </a:extLst>
          </p:cNvPr>
          <p:cNvSpPr txBox="1"/>
          <p:nvPr/>
        </p:nvSpPr>
        <p:spPr>
          <a:xfrm>
            <a:off x="1181100" y="5381255"/>
            <a:ext cx="9292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.. for more details, there is a nice lecture by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Prof. T.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Schaeffter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@ TU Berlin</a:t>
            </a:r>
          </a:p>
        </p:txBody>
      </p:sp>
    </p:spTree>
    <p:extLst>
      <p:ext uri="{BB962C8B-B14F-4D97-AF65-F5344CB8AC3E}">
        <p14:creationId xmlns:p14="http://schemas.microsoft.com/office/powerpoint/2010/main" val="16835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514-D4D3-47B6-9134-F024D43F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9" y="161718"/>
            <a:ext cx="10168141" cy="777600"/>
          </a:xfrm>
        </p:spPr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„MRI Reconstruction“?</a:t>
            </a:r>
            <a:endParaRPr lang="en-US" sz="3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1E6A6-3819-4644-9925-1C2A96812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8346" y="1163050"/>
            <a:ext cx="1699072" cy="531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2EBA1-3F12-4B07-9FE1-BE902B60B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2" r="68655" b="48991"/>
          <a:stretch/>
        </p:blipFill>
        <p:spPr>
          <a:xfrm>
            <a:off x="3359595" y="3241718"/>
            <a:ext cx="1319853" cy="149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51DC8-DC2B-4C30-81FA-5ED710E3DD77}"/>
              </a:ext>
            </a:extLst>
          </p:cNvPr>
          <p:cNvSpPr txBox="1"/>
          <p:nvPr/>
        </p:nvSpPr>
        <p:spPr>
          <a:xfrm flipH="1">
            <a:off x="572378" y="2334797"/>
            <a:ext cx="33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MRI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in </a:t>
            </a:r>
            <a:r>
              <a:rPr lang="de-DE" b="1" dirty="0"/>
              <a:t>„k-</a:t>
            </a:r>
            <a:r>
              <a:rPr lang="de-DE" b="1" dirty="0" err="1"/>
              <a:t>space</a:t>
            </a:r>
            <a:r>
              <a:rPr lang="de-DE" b="1" dirty="0"/>
              <a:t>“ 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D58CA-4D17-4E13-82D2-B8F470FFD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46" r="68655" b="-1"/>
          <a:stretch/>
        </p:blipFill>
        <p:spPr>
          <a:xfrm>
            <a:off x="494842" y="3360339"/>
            <a:ext cx="1319853" cy="13288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A84403-2850-4928-AD3F-F5EF130F3E52}"/>
              </a:ext>
            </a:extLst>
          </p:cNvPr>
          <p:cNvSpPr/>
          <p:nvPr/>
        </p:nvSpPr>
        <p:spPr>
          <a:xfrm>
            <a:off x="2071869" y="3904737"/>
            <a:ext cx="1144333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193CA-6601-4847-92AC-442A2B725DE0}"/>
              </a:ext>
            </a:extLst>
          </p:cNvPr>
          <p:cNvSpPr txBox="1"/>
          <p:nvPr/>
        </p:nvSpPr>
        <p:spPr>
          <a:xfrm>
            <a:off x="3290748" y="4568866"/>
            <a:ext cx="231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</a:t>
            </a:r>
            <a:r>
              <a:rPr lang="de-DE" dirty="0" err="1"/>
              <a:t>space</a:t>
            </a:r>
            <a:r>
              <a:rPr lang="de-DE" dirty="0"/>
              <a:t> Data</a:t>
            </a:r>
            <a:endParaRPr lang="en-US" dirty="0"/>
          </a:p>
        </p:txBody>
      </p:sp>
      <p:pic>
        <p:nvPicPr>
          <p:cNvPr id="23" name="Picture 2" descr="Mri free icon">
            <a:extLst>
              <a:ext uri="{FF2B5EF4-FFF2-40B4-BE49-F238E27FC236}">
                <a16:creationId xmlns:a16="http://schemas.microsoft.com/office/drawing/2014/main" id="{14430443-394D-4C66-8B07-7CD86B09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8" y="3319518"/>
            <a:ext cx="577825" cy="5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109D9A-11BF-4645-8E9E-28140DBEFD69}"/>
              </a:ext>
            </a:extLst>
          </p:cNvPr>
          <p:cNvSpPr txBox="1"/>
          <p:nvPr/>
        </p:nvSpPr>
        <p:spPr>
          <a:xfrm flipH="1">
            <a:off x="1832222" y="3979667"/>
            <a:ext cx="266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Fourier </a:t>
            </a:r>
          </a:p>
          <a:p>
            <a:r>
              <a:rPr lang="de-DE" dirty="0"/>
              <a:t>Transform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FC9BA-1372-4362-83B9-611C9A23BAF4}"/>
              </a:ext>
            </a:extLst>
          </p:cNvPr>
          <p:cNvSpPr txBox="1"/>
          <p:nvPr/>
        </p:nvSpPr>
        <p:spPr>
          <a:xfrm>
            <a:off x="494842" y="4579832"/>
            <a:ext cx="106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Patient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24EC484-06C9-41CE-8F08-DA7373B2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9250" y="1163049"/>
            <a:ext cx="1839620" cy="531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1F5979-37F0-43A4-9821-1776DB2967AB}"/>
              </a:ext>
            </a:extLst>
          </p:cNvPr>
          <p:cNvSpPr txBox="1"/>
          <p:nvPr/>
        </p:nvSpPr>
        <p:spPr>
          <a:xfrm>
            <a:off x="7782934" y="892252"/>
            <a:ext cx="222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D945B-7A78-493D-B186-4605E2C35F6F}"/>
              </a:ext>
            </a:extLst>
          </p:cNvPr>
          <p:cNvSpPr txBox="1"/>
          <p:nvPr/>
        </p:nvSpPr>
        <p:spPr>
          <a:xfrm>
            <a:off x="157317" y="6187559"/>
            <a:ext cx="61177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from https://mriquestions.com/what-are-2d---3d-fts.html</a:t>
            </a:r>
          </a:p>
        </p:txBody>
      </p:sp>
    </p:spTree>
    <p:extLst>
      <p:ext uri="{BB962C8B-B14F-4D97-AF65-F5344CB8AC3E}">
        <p14:creationId xmlns:p14="http://schemas.microsoft.com/office/powerpoint/2010/main" val="31613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825996-4886-4B2A-882C-4F9D5A5F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2" r="68655" b="48991"/>
          <a:stretch/>
        </p:blipFill>
        <p:spPr>
          <a:xfrm>
            <a:off x="3359595" y="3241718"/>
            <a:ext cx="1319853" cy="1493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90514-D4D3-47B6-9134-F024D43F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9" y="161718"/>
            <a:ext cx="10168141" cy="777600"/>
          </a:xfrm>
        </p:spPr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„MRI Reconstruction“?</a:t>
            </a:r>
            <a:endParaRPr lang="en-US" sz="36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A3EAFE-DE7A-4DAC-8794-BD3418A4D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" r="68655" b="48991"/>
          <a:stretch/>
        </p:blipFill>
        <p:spPr>
          <a:xfrm>
            <a:off x="6320928" y="3345663"/>
            <a:ext cx="1319853" cy="1434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BF056-E60C-4B6D-B789-68FDB4CA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49" r="68655"/>
          <a:stretch/>
        </p:blipFill>
        <p:spPr>
          <a:xfrm>
            <a:off x="8942974" y="3473480"/>
            <a:ext cx="1319853" cy="129664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930D07E-C0CA-4739-A553-FD65B0DE2411}"/>
              </a:ext>
            </a:extLst>
          </p:cNvPr>
          <p:cNvSpPr/>
          <p:nvPr/>
        </p:nvSpPr>
        <p:spPr>
          <a:xfrm>
            <a:off x="7793117" y="3984932"/>
            <a:ext cx="690694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C8EAF-E62A-49B1-B0C8-1AC957987AA6}"/>
              </a:ext>
            </a:extLst>
          </p:cNvPr>
          <p:cNvSpPr txBox="1"/>
          <p:nvPr/>
        </p:nvSpPr>
        <p:spPr>
          <a:xfrm flipH="1">
            <a:off x="7554076" y="3598737"/>
            <a:ext cx="2665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Inverse</a:t>
            </a:r>
            <a:br>
              <a:rPr lang="de-DE" dirty="0"/>
            </a:br>
            <a:endParaRPr lang="de-DE" sz="600" dirty="0"/>
          </a:p>
          <a:p>
            <a:r>
              <a:rPr lang="de-DE" dirty="0"/>
              <a:t>Fourier </a:t>
            </a:r>
          </a:p>
          <a:p>
            <a:r>
              <a:rPr lang="de-DE" dirty="0"/>
              <a:t>Transform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CF85-DE6F-4904-9C61-50CA2C66B04D}"/>
              </a:ext>
            </a:extLst>
          </p:cNvPr>
          <p:cNvSpPr txBox="1"/>
          <p:nvPr/>
        </p:nvSpPr>
        <p:spPr>
          <a:xfrm flipH="1">
            <a:off x="572378" y="2334797"/>
            <a:ext cx="33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MRI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in „k-</a:t>
            </a:r>
            <a:r>
              <a:rPr lang="de-DE" dirty="0" err="1"/>
              <a:t>space</a:t>
            </a:r>
            <a:r>
              <a:rPr lang="de-DE" dirty="0"/>
              <a:t>“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1151-0356-4624-A677-4C740717ABC4}"/>
              </a:ext>
            </a:extLst>
          </p:cNvPr>
          <p:cNvSpPr txBox="1"/>
          <p:nvPr/>
        </p:nvSpPr>
        <p:spPr>
          <a:xfrm>
            <a:off x="6320928" y="2334796"/>
            <a:ext cx="2907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de-DE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+mj-lt"/>
                <a:cs typeface="Arial" panose="020B0604020202020204" pitchFamily="34" charset="0"/>
              </a:rPr>
              <a:t>get</a:t>
            </a:r>
            <a:r>
              <a:rPr lang="de-DE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+mj-lt"/>
                <a:cs typeface="Arial" panose="020B0604020202020204" pitchFamily="34" charset="0"/>
              </a:rPr>
              <a:t>image</a:t>
            </a:r>
            <a:r>
              <a:rPr lang="de-DE" dirty="0">
                <a:latin typeface="+mj-lt"/>
                <a:cs typeface="Arial" panose="020B0604020202020204" pitchFamily="34" charset="0"/>
              </a:rPr>
              <a:t>,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we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need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invert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this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Free Green Check Mark Icon Transparent Background, Download Free Green  Check Mark Icon Transparent Background png images, Free ClipArts on Clipart  Library">
            <a:extLst>
              <a:ext uri="{FF2B5EF4-FFF2-40B4-BE49-F238E27FC236}">
                <a16:creationId xmlns:a16="http://schemas.microsoft.com/office/drawing/2014/main" id="{274F070E-50E9-41C6-BFB3-79BCDB84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80" y="4393362"/>
            <a:ext cx="1647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3DA24-CA76-410A-9120-103B561F7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46" r="68655" b="-1"/>
          <a:stretch/>
        </p:blipFill>
        <p:spPr>
          <a:xfrm>
            <a:off x="494842" y="3360339"/>
            <a:ext cx="1319853" cy="132880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ACED0D0-9C98-4C28-949A-014A31ADDFB3}"/>
              </a:ext>
            </a:extLst>
          </p:cNvPr>
          <p:cNvSpPr/>
          <p:nvPr/>
        </p:nvSpPr>
        <p:spPr>
          <a:xfrm>
            <a:off x="2071869" y="3904737"/>
            <a:ext cx="1144333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B26BB-647A-4252-B4B7-0B8633F91952}"/>
              </a:ext>
            </a:extLst>
          </p:cNvPr>
          <p:cNvSpPr txBox="1"/>
          <p:nvPr/>
        </p:nvSpPr>
        <p:spPr>
          <a:xfrm>
            <a:off x="3290748" y="4568866"/>
            <a:ext cx="231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</a:t>
            </a:r>
            <a:r>
              <a:rPr lang="de-DE" dirty="0" err="1"/>
              <a:t>space</a:t>
            </a:r>
            <a:r>
              <a:rPr lang="de-DE" dirty="0"/>
              <a:t> Data</a:t>
            </a:r>
            <a:endParaRPr lang="en-US" dirty="0"/>
          </a:p>
        </p:txBody>
      </p:sp>
      <p:pic>
        <p:nvPicPr>
          <p:cNvPr id="29" name="Picture 2" descr="Mri free icon">
            <a:extLst>
              <a:ext uri="{FF2B5EF4-FFF2-40B4-BE49-F238E27FC236}">
                <a16:creationId xmlns:a16="http://schemas.microsoft.com/office/drawing/2014/main" id="{46A9D285-BA84-411A-A9DB-3C6ECA4D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8" y="3319518"/>
            <a:ext cx="577825" cy="5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8546F6-68F6-40DB-BE98-77F707EA3BD9}"/>
              </a:ext>
            </a:extLst>
          </p:cNvPr>
          <p:cNvSpPr txBox="1"/>
          <p:nvPr/>
        </p:nvSpPr>
        <p:spPr>
          <a:xfrm flipH="1">
            <a:off x="1832222" y="3979667"/>
            <a:ext cx="266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Fourier </a:t>
            </a:r>
          </a:p>
          <a:p>
            <a:r>
              <a:rPr lang="de-DE" dirty="0"/>
              <a:t>Transform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0BB869-3F63-46DC-B915-B393078AE30E}"/>
              </a:ext>
            </a:extLst>
          </p:cNvPr>
          <p:cNvSpPr txBox="1"/>
          <p:nvPr/>
        </p:nvSpPr>
        <p:spPr>
          <a:xfrm>
            <a:off x="494842" y="4579832"/>
            <a:ext cx="106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Patient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514-D4D3-47B6-9134-F024D43F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9" y="161718"/>
            <a:ext cx="10168141" cy="777600"/>
          </a:xfrm>
        </p:spPr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„MRI Reconstruction“?</a:t>
            </a:r>
            <a:endParaRPr lang="en-US" sz="3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86F9D-F7E5-4721-9A3A-6BCF7E123F3D}"/>
              </a:ext>
            </a:extLst>
          </p:cNvPr>
          <p:cNvSpPr txBox="1"/>
          <p:nvPr/>
        </p:nvSpPr>
        <p:spPr>
          <a:xfrm flipH="1">
            <a:off x="6321280" y="3073740"/>
            <a:ext cx="412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save time, not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recorded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C5FD9-78F7-4686-8D8E-FAC8E8645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20" t="51822"/>
          <a:stretch/>
        </p:blipFill>
        <p:spPr>
          <a:xfrm>
            <a:off x="8826545" y="4011739"/>
            <a:ext cx="1472893" cy="1544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A3EAFE-DE7A-4DAC-8794-BD3418A4D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3" r="68655" b="48991"/>
          <a:stretch/>
        </p:blipFill>
        <p:spPr>
          <a:xfrm>
            <a:off x="6315508" y="1567206"/>
            <a:ext cx="1319853" cy="1434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BF056-E60C-4B6D-B789-68FDB4CA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49" r="68655"/>
          <a:stretch/>
        </p:blipFill>
        <p:spPr>
          <a:xfrm>
            <a:off x="8835956" y="1695023"/>
            <a:ext cx="1319853" cy="129664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930D07E-C0CA-4739-A553-FD65B0DE2411}"/>
              </a:ext>
            </a:extLst>
          </p:cNvPr>
          <p:cNvSpPr/>
          <p:nvPr/>
        </p:nvSpPr>
        <p:spPr>
          <a:xfrm>
            <a:off x="7787697" y="2206475"/>
            <a:ext cx="690694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C4FB1AC-1663-4DA0-9393-EE2DE48DA2D0}"/>
              </a:ext>
            </a:extLst>
          </p:cNvPr>
          <p:cNvSpPr/>
          <p:nvPr/>
        </p:nvSpPr>
        <p:spPr>
          <a:xfrm>
            <a:off x="7787697" y="4854461"/>
            <a:ext cx="690694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1B8CE69-5DC2-4717-AA75-D29B9A14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87" t="1452" r="1233" b="47949"/>
          <a:stretch/>
        </p:blipFill>
        <p:spPr>
          <a:xfrm>
            <a:off x="6166835" y="4011739"/>
            <a:ext cx="1472893" cy="162192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E04520-55A4-425B-BF7D-AECC9507D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397" y="3301880"/>
            <a:ext cx="1194051" cy="28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AECF85-DE6F-4904-9C61-50CA2C66B04D}"/>
              </a:ext>
            </a:extLst>
          </p:cNvPr>
          <p:cNvSpPr txBox="1"/>
          <p:nvPr/>
        </p:nvSpPr>
        <p:spPr>
          <a:xfrm flipH="1">
            <a:off x="572378" y="2334797"/>
            <a:ext cx="33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MRI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in „k-</a:t>
            </a:r>
            <a:r>
              <a:rPr lang="de-DE" dirty="0" err="1"/>
              <a:t>space</a:t>
            </a:r>
            <a:r>
              <a:rPr lang="de-DE" dirty="0"/>
              <a:t>“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699309-6731-4B7B-8BFD-D4E96C3F6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2" r="68655" b="48991"/>
          <a:stretch/>
        </p:blipFill>
        <p:spPr>
          <a:xfrm>
            <a:off x="3359595" y="3241718"/>
            <a:ext cx="1319853" cy="1493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FCF697-CF3C-4FF8-A312-DD12D7D05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46" r="68655" b="-1"/>
          <a:stretch/>
        </p:blipFill>
        <p:spPr>
          <a:xfrm>
            <a:off x="494842" y="3360339"/>
            <a:ext cx="1319853" cy="132880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16B1CA91-FFA8-468C-A1B4-6E211EA54CF4}"/>
              </a:ext>
            </a:extLst>
          </p:cNvPr>
          <p:cNvSpPr/>
          <p:nvPr/>
        </p:nvSpPr>
        <p:spPr>
          <a:xfrm>
            <a:off x="2071869" y="3904737"/>
            <a:ext cx="1144333" cy="16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7D70F-73CB-414D-9F19-0678988C7B08}"/>
              </a:ext>
            </a:extLst>
          </p:cNvPr>
          <p:cNvSpPr txBox="1"/>
          <p:nvPr/>
        </p:nvSpPr>
        <p:spPr>
          <a:xfrm>
            <a:off x="3290748" y="4568866"/>
            <a:ext cx="231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</a:t>
            </a:r>
            <a:r>
              <a:rPr lang="de-DE" dirty="0" err="1"/>
              <a:t>space</a:t>
            </a:r>
            <a:r>
              <a:rPr lang="de-DE" dirty="0"/>
              <a:t> Data</a:t>
            </a:r>
            <a:endParaRPr lang="en-US" dirty="0"/>
          </a:p>
        </p:txBody>
      </p:sp>
      <p:pic>
        <p:nvPicPr>
          <p:cNvPr id="35" name="Picture 2" descr="Mri free icon">
            <a:extLst>
              <a:ext uri="{FF2B5EF4-FFF2-40B4-BE49-F238E27FC236}">
                <a16:creationId xmlns:a16="http://schemas.microsoft.com/office/drawing/2014/main" id="{C8EB7755-267C-49EF-B844-44977AE0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88" y="3319518"/>
            <a:ext cx="577825" cy="5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B38B82-F067-4292-A2AE-D1A86B0C7CFA}"/>
              </a:ext>
            </a:extLst>
          </p:cNvPr>
          <p:cNvSpPr txBox="1"/>
          <p:nvPr/>
        </p:nvSpPr>
        <p:spPr>
          <a:xfrm flipH="1">
            <a:off x="1832222" y="3979667"/>
            <a:ext cx="266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Fourier </a:t>
            </a:r>
          </a:p>
          <a:p>
            <a:r>
              <a:rPr lang="de-DE" dirty="0"/>
              <a:t>Transform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5F9DAA-2C26-469C-90B2-96A8CE737079}"/>
              </a:ext>
            </a:extLst>
          </p:cNvPr>
          <p:cNvSpPr txBox="1"/>
          <p:nvPr/>
        </p:nvSpPr>
        <p:spPr>
          <a:xfrm>
            <a:off x="494842" y="4579832"/>
            <a:ext cx="106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Patient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21C865-F077-4EBB-AEF8-AD6CA31AE3DF}"/>
              </a:ext>
            </a:extLst>
          </p:cNvPr>
          <p:cNvSpPr/>
          <p:nvPr/>
        </p:nvSpPr>
        <p:spPr>
          <a:xfrm>
            <a:off x="3651399" y="2511622"/>
            <a:ext cx="3534796" cy="278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39C94-4029-45A8-87DF-050932FA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What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is</a:t>
            </a:r>
            <a:r>
              <a:rPr lang="de-DE" sz="3600" dirty="0">
                <a:latin typeface="+mj-lt"/>
              </a:rPr>
              <a:t> a „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Network“</a:t>
            </a:r>
            <a:endParaRPr lang="en-US" sz="3600" dirty="0">
              <a:latin typeface="+mj-lt"/>
            </a:endParaRPr>
          </a:p>
        </p:txBody>
      </p:sp>
      <p:pic>
        <p:nvPicPr>
          <p:cNvPr id="2060" name="Picture 12" descr="Activation and loss functions (part 1) · Deep Learning">
            <a:extLst>
              <a:ext uri="{FF2B5EF4-FFF2-40B4-BE49-F238E27FC236}">
                <a16:creationId xmlns:a16="http://schemas.microsoft.com/office/drawing/2014/main" id="{D2BEAB78-3667-482D-96A2-C33BF85FB0C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5939" y="3968592"/>
            <a:ext cx="2562225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rix multiplication in convolutional neural networks">
            <a:extLst>
              <a:ext uri="{FF2B5EF4-FFF2-40B4-BE49-F238E27FC236}">
                <a16:creationId xmlns:a16="http://schemas.microsoft.com/office/drawing/2014/main" id="{D4CBE3BA-E757-423D-871E-5C051EF5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6" y="3988016"/>
            <a:ext cx="3512545" cy="20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ECCCDC-3E1E-4462-9C66-DB7B987B5B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20" t="58647"/>
          <a:stretch/>
        </p:blipFill>
        <p:spPr>
          <a:xfrm>
            <a:off x="2225098" y="2022552"/>
            <a:ext cx="1472893" cy="13255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EFD1E9-5E03-40A1-A81D-012113184218}"/>
              </a:ext>
            </a:extLst>
          </p:cNvPr>
          <p:cNvSpPr/>
          <p:nvPr/>
        </p:nvSpPr>
        <p:spPr>
          <a:xfrm>
            <a:off x="4071597" y="1659452"/>
            <a:ext cx="2460956" cy="155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pic>
        <p:nvPicPr>
          <p:cNvPr id="13" name="Grafik 20">
            <a:extLst>
              <a:ext uri="{FF2B5EF4-FFF2-40B4-BE49-F238E27FC236}">
                <a16:creationId xmlns:a16="http://schemas.microsoft.com/office/drawing/2014/main" id="{8CACF6CE-2700-4231-9C5E-67F33B4F0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202" y="1807767"/>
            <a:ext cx="2320829" cy="1030427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\medmuskip=1mu&#10;\thinmuskip=1mu&#10;\thickmuskip =2mu&#10;$\mathbf{y}=f\left(\mathbf{x}, \boldsymbol{\theta} \right)$&#10;&#10;&#10;\end{document}" title="IguanaTex Bitmap Display">
            <a:extLst>
              <a:ext uri="{FF2B5EF4-FFF2-40B4-BE49-F238E27FC236}">
                <a16:creationId xmlns:a16="http://schemas.microsoft.com/office/drawing/2014/main" id="{795697C9-19B0-4519-8ADA-DD529621BF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56" y="2857219"/>
            <a:ext cx="1130667" cy="254476"/>
          </a:xfrm>
          <a:prstGeom prst="rect">
            <a:avLst/>
          </a:prstGeom>
        </p:spPr>
      </p:pic>
      <p:pic>
        <p:nvPicPr>
          <p:cNvPr id="2062" name="Picture 14" descr="Cyber Security | Black Box Security">
            <a:extLst>
              <a:ext uri="{FF2B5EF4-FFF2-40B4-BE49-F238E27FC236}">
                <a16:creationId xmlns:a16="http://schemas.microsoft.com/office/drawing/2014/main" id="{CF9DF069-6051-42F1-BAB6-5D4765C4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48" y="1649523"/>
            <a:ext cx="1103722" cy="11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A350F5-0CB0-4619-9EBF-442AD8C0BD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546" r="68655" b="-1"/>
          <a:stretch/>
        </p:blipFill>
        <p:spPr>
          <a:xfrm>
            <a:off x="7295182" y="2022552"/>
            <a:ext cx="1319853" cy="1328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2A14B-8337-4FF7-83EE-EC0DF44D8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187" y="4674121"/>
            <a:ext cx="1322653" cy="873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8A81B7-5883-477F-B3DB-549D4D3BA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8865" y="4700313"/>
            <a:ext cx="1019175" cy="7667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1FFA-0BA0-4A91-9B91-F6743FF735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065" y="4616694"/>
            <a:ext cx="1322653" cy="8731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F908E2-F117-4AFE-BDE8-7CEC66DDF3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0453" y="4539181"/>
            <a:ext cx="1019175" cy="766763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31D5C18-C809-49AD-8A17-303E9E00B85E}"/>
              </a:ext>
            </a:extLst>
          </p:cNvPr>
          <p:cNvSpPr/>
          <p:nvPr/>
        </p:nvSpPr>
        <p:spPr>
          <a:xfrm>
            <a:off x="272866" y="6052557"/>
            <a:ext cx="11141792" cy="21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E3DC96-5443-4DAD-87F5-8063B65EA556}"/>
              </a:ext>
            </a:extLst>
          </p:cNvPr>
          <p:cNvCxnSpPr>
            <a:cxnSpLocks/>
          </p:cNvCxnSpPr>
          <p:nvPr/>
        </p:nvCxnSpPr>
        <p:spPr>
          <a:xfrm flipH="1">
            <a:off x="2209800" y="3097512"/>
            <a:ext cx="3328014" cy="1150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A5B2F-175A-4C54-9F10-008ECF9CC505}"/>
              </a:ext>
            </a:extLst>
          </p:cNvPr>
          <p:cNvCxnSpPr>
            <a:cxnSpLocks/>
          </p:cNvCxnSpPr>
          <p:nvPr/>
        </p:nvCxnSpPr>
        <p:spPr>
          <a:xfrm>
            <a:off x="5537814" y="3097512"/>
            <a:ext cx="1853586" cy="1825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DDD1A7-CE29-4B7C-96C2-30B09666B1C1}"/>
              </a:ext>
            </a:extLst>
          </p:cNvPr>
          <p:cNvCxnSpPr>
            <a:cxnSpLocks/>
          </p:cNvCxnSpPr>
          <p:nvPr/>
        </p:nvCxnSpPr>
        <p:spPr>
          <a:xfrm>
            <a:off x="5537814" y="3097512"/>
            <a:ext cx="3961274" cy="1774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ADE7F9-043D-44ED-BF47-77B42BAC01C9}"/>
              </a:ext>
            </a:extLst>
          </p:cNvPr>
          <p:cNvSpPr txBox="1"/>
          <p:nvPr/>
        </p:nvSpPr>
        <p:spPr>
          <a:xfrm>
            <a:off x="221453" y="6205452"/>
            <a:ext cx="61286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from https://www.ibm.com/cloud/learn/convolutional-neural-networks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3728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D32-BB4A-42AC-B1F3-E72147A5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How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</a:t>
            </a:r>
            <a:r>
              <a:rPr lang="de-DE" sz="3600" dirty="0">
                <a:latin typeface="+mj-lt"/>
              </a:rPr>
              <a:t> „Train“ a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sp>
        <p:nvSpPr>
          <p:cNvPr id="4" name="AutoShape 2" descr="Non-convex optimization. We utilize stochastic gradient descent to find...  | Download Scientific Diagram">
            <a:extLst>
              <a:ext uri="{FF2B5EF4-FFF2-40B4-BE49-F238E27FC236}">
                <a16:creationId xmlns:a16="http://schemas.microsoft.com/office/drawing/2014/main" id="{9D2104BE-ED73-48D9-BDB2-9E64842E5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\documentclass{article}&#10;\usepackage{amsmath}&#10;\pagestyle{empty}&#10;\begin{document}&#10;\medmuskip=1mu&#10;\thinmuskip=1mu&#10;\thickmuskip =2mu&#10;$\min_{\boldsymbol{\theta}} L\left(f\left(\mathbf{x},\boldsymbol{\theta} \right)\right)$&#10;&#10;&#10;\end{document}" title="IguanaTex Bitmap Display">
            <a:extLst>
              <a:ext uri="{FF2B5EF4-FFF2-40B4-BE49-F238E27FC236}">
                <a16:creationId xmlns:a16="http://schemas.microsoft.com/office/drawing/2014/main" id="{59D1FB71-3E03-4522-B4A9-2844A77E37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36" y="1904406"/>
            <a:ext cx="1667134" cy="255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5E805-B038-4124-9C5E-517D7AB527A1}"/>
              </a:ext>
            </a:extLst>
          </p:cNvPr>
          <p:cNvSpPr txBox="1"/>
          <p:nvPr/>
        </p:nvSpPr>
        <p:spPr>
          <a:xfrm flipH="1">
            <a:off x="803988" y="1420604"/>
            <a:ext cx="313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Finding</a:t>
            </a:r>
            <a:r>
              <a:rPr lang="de-DE" dirty="0"/>
              <a:t> Optimal </a:t>
            </a:r>
            <a:r>
              <a:rPr lang="de-DE" dirty="0" err="1"/>
              <a:t>Weights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9B338-0A87-464F-A7DA-C6B49E43AE88}"/>
              </a:ext>
            </a:extLst>
          </p:cNvPr>
          <p:cNvSpPr txBox="1"/>
          <p:nvPr/>
        </p:nvSpPr>
        <p:spPr>
          <a:xfrm>
            <a:off x="4788271" y="3154828"/>
            <a:ext cx="707680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Repeat: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Evaluate</a:t>
            </a:r>
            <a:r>
              <a:rPr lang="de-DE" dirty="0"/>
              <a:t> f</a:t>
            </a:r>
          </a:p>
          <a:p>
            <a:pPr lvl="1"/>
            <a:r>
              <a:rPr lang="de-DE" dirty="0"/>
              <a:t>- Find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optimal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	(derivative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C7225-CEE3-4C8A-B505-A71CC5AD7303}"/>
              </a:ext>
            </a:extLst>
          </p:cNvPr>
          <p:cNvSpPr txBox="1"/>
          <p:nvPr/>
        </p:nvSpPr>
        <p:spPr>
          <a:xfrm flipH="1">
            <a:off x="5139611" y="1420605"/>
            <a:ext cx="637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/>
              <a:t>Non-Linear Regression 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Parameters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59C11-C9E4-42BA-A86A-56C7EAD6C521}"/>
              </a:ext>
            </a:extLst>
          </p:cNvPr>
          <p:cNvSpPr txBox="1"/>
          <p:nvPr/>
        </p:nvSpPr>
        <p:spPr>
          <a:xfrm flipH="1">
            <a:off x="3673070" y="2383315"/>
            <a:ext cx="59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cs typeface="Arial" panose="020B0604020202020204" pitchFamily="34" charset="0"/>
              </a:rPr>
              <a:t>Example</a:t>
            </a:r>
            <a:r>
              <a:rPr lang="de-DE" sz="1800" dirty="0">
                <a:cs typeface="Arial" panose="020B0604020202020204" pitchFamily="34" charset="0"/>
              </a:rPr>
              <a:t> </a:t>
            </a:r>
            <a:r>
              <a:rPr lang="de-DE" sz="1800" dirty="0" err="1">
                <a:cs typeface="Arial" panose="020B0604020202020204" pitchFamily="34" charset="0"/>
              </a:rPr>
              <a:t>of</a:t>
            </a:r>
            <a:r>
              <a:rPr lang="de-DE" sz="1800" dirty="0">
                <a:cs typeface="Arial" panose="020B0604020202020204" pitchFamily="34" charset="0"/>
              </a:rPr>
              <a:t> a Polynomial Fit</a:t>
            </a:r>
            <a:endParaRPr lang="en-US" sz="1800" dirty="0">
              <a:cs typeface="Arial" panose="020B0604020202020204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73B6BB5-54B8-4FF1-A48C-29A2EF2A7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23" y="2127884"/>
            <a:ext cx="3365499" cy="21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E5F042-F6E8-4741-A479-37A0C25A1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5748" y="4301275"/>
            <a:ext cx="3365499" cy="19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D32-BB4A-42AC-B1F3-E72147A5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>
                <a:latin typeface="+mj-lt"/>
              </a:rPr>
              <a:t>How</a:t>
            </a:r>
            <a:r>
              <a:rPr lang="de-DE" sz="3600" dirty="0">
                <a:latin typeface="+mj-lt"/>
              </a:rPr>
              <a:t> </a:t>
            </a:r>
            <a:r>
              <a:rPr lang="de-DE" sz="3600" dirty="0" err="1">
                <a:latin typeface="+mj-lt"/>
              </a:rPr>
              <a:t>to</a:t>
            </a:r>
            <a:r>
              <a:rPr lang="de-DE" sz="3600" dirty="0">
                <a:latin typeface="+mj-lt"/>
              </a:rPr>
              <a:t> „Train“ a </a:t>
            </a:r>
            <a:r>
              <a:rPr lang="de-DE" sz="3600" dirty="0" err="1">
                <a:latin typeface="+mj-lt"/>
              </a:rPr>
              <a:t>Neural</a:t>
            </a:r>
            <a:r>
              <a:rPr lang="de-DE" sz="3600" dirty="0">
                <a:latin typeface="+mj-lt"/>
              </a:rPr>
              <a:t> Network</a:t>
            </a:r>
            <a:endParaRPr lang="en-US" sz="3600" dirty="0">
              <a:latin typeface="+mj-lt"/>
            </a:endParaRPr>
          </a:p>
        </p:txBody>
      </p:sp>
      <p:sp>
        <p:nvSpPr>
          <p:cNvPr id="4" name="AutoShape 2" descr="Non-convex optimization. We utilize stochastic gradient descent to find...  | Download Scientific Diagram">
            <a:extLst>
              <a:ext uri="{FF2B5EF4-FFF2-40B4-BE49-F238E27FC236}">
                <a16:creationId xmlns:a16="http://schemas.microsoft.com/office/drawing/2014/main" id="{9D2104BE-ED73-48D9-BDB2-9E64842E5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\documentclass{article}&#10;\usepackage{amsmath}&#10;\pagestyle{empty}&#10;\begin{document}&#10;\medmuskip=1mu&#10;\thinmuskip=1mu&#10;\thickmuskip =2mu&#10;$\min_{\boldsymbol{\theta}} L\left(f\left(\mathbf{x},\boldsymbol{\theta} \right)\right)$&#10;&#10;&#10;\end{document}" title="IguanaTex Bitmap Display">
            <a:extLst>
              <a:ext uri="{FF2B5EF4-FFF2-40B4-BE49-F238E27FC236}">
                <a16:creationId xmlns:a16="http://schemas.microsoft.com/office/drawing/2014/main" id="{59D1FB71-3E03-4522-B4A9-2844A77E37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36" y="1904406"/>
            <a:ext cx="1667134" cy="255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5E805-B038-4124-9C5E-517D7AB527A1}"/>
              </a:ext>
            </a:extLst>
          </p:cNvPr>
          <p:cNvSpPr txBox="1"/>
          <p:nvPr/>
        </p:nvSpPr>
        <p:spPr>
          <a:xfrm flipH="1">
            <a:off x="803988" y="1420604"/>
            <a:ext cx="313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Finding</a:t>
            </a:r>
            <a:r>
              <a:rPr lang="de-DE" dirty="0"/>
              <a:t> Optimal </a:t>
            </a:r>
            <a:r>
              <a:rPr lang="de-DE" dirty="0" err="1"/>
              <a:t>Weights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9B338-0A87-464F-A7DA-C6B49E43AE88}"/>
              </a:ext>
            </a:extLst>
          </p:cNvPr>
          <p:cNvSpPr txBox="1"/>
          <p:nvPr/>
        </p:nvSpPr>
        <p:spPr>
          <a:xfrm>
            <a:off x="4788271" y="3154828"/>
            <a:ext cx="707680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Repeat: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Evaluate</a:t>
            </a:r>
            <a:r>
              <a:rPr lang="de-DE" dirty="0"/>
              <a:t> f</a:t>
            </a:r>
          </a:p>
          <a:p>
            <a:pPr lvl="1"/>
            <a:r>
              <a:rPr lang="de-DE" dirty="0"/>
              <a:t>- Find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optimal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	(derivative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-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C7225-CEE3-4C8A-B505-A71CC5AD7303}"/>
              </a:ext>
            </a:extLst>
          </p:cNvPr>
          <p:cNvSpPr txBox="1"/>
          <p:nvPr/>
        </p:nvSpPr>
        <p:spPr>
          <a:xfrm flipH="1">
            <a:off x="5139611" y="1420605"/>
            <a:ext cx="637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/>
              <a:t>Non-Linear Regression 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Parameters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D3D16D6-0CDC-442D-8A84-D81C8DA1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4" y="2127884"/>
            <a:ext cx="3378075" cy="4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F01A6A-E7F4-4F65-86CC-960755D7805B}"/>
              </a:ext>
            </a:extLst>
          </p:cNvPr>
          <p:cNvSpPr txBox="1"/>
          <p:nvPr/>
        </p:nvSpPr>
        <p:spPr>
          <a:xfrm flipH="1">
            <a:off x="3673070" y="5846791"/>
            <a:ext cx="59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cs typeface="Arial" panose="020B0604020202020204" pitchFamily="34" charset="0"/>
              </a:rPr>
              <a:t>Example</a:t>
            </a:r>
            <a:r>
              <a:rPr lang="de-DE" sz="1800" dirty="0">
                <a:cs typeface="Arial" panose="020B0604020202020204" pitchFamily="34" charset="0"/>
              </a:rPr>
              <a:t> </a:t>
            </a:r>
            <a:r>
              <a:rPr lang="de-DE" sz="1800" dirty="0" err="1">
                <a:cs typeface="Arial" panose="020B0604020202020204" pitchFamily="34" charset="0"/>
              </a:rPr>
              <a:t>of</a:t>
            </a:r>
            <a:r>
              <a:rPr lang="de-DE" sz="1800" dirty="0">
                <a:cs typeface="Arial" panose="020B0604020202020204" pitchFamily="34" charset="0"/>
              </a:rPr>
              <a:t> a Polynomial Fit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11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6,4305"/>
  <p:tag name="LATEXADDIN" val="\documentclass{article}&#10;\usepackage{amsmath}&#10;\pagestyle{empty}&#10;\begin{document}&#10;\medmuskip=1mu&#10;\thinmuskip=1mu&#10;\thickmuskip =2mu&#10;$\mathbf{y}=f\left(\mathbf{x}, \boldsymbol{\theta} \right)$&#10;&#10;&#10;\end{document}"/>
  <p:tag name="IGUANATEXSIZE" val="20"/>
  <p:tag name="IGUANATEXCURSOR" val="179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1664,792"/>
  <p:tag name="LATEXADDIN" val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/>
  <p:tag name="IGUANATEXSIZE" val="20"/>
  <p:tag name="IGUANATEXCURSOR" val="247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,2302"/>
  <p:tag name="ORIGINALWIDTH" val="1240,345"/>
  <p:tag name="LATEXADDIN" val="\documentclass{article}&#10;\usepackage{amsmath}&#10;\pagestyle{empty}&#10;\begin{document}&#10;\medmuskip=1mu&#10;\thinmuskip=1mu&#10;\thickmuskip =2mu&#10;$\boldsymbol{\theta}^*=\arg\min_{\boldsymbol{\theta}} \left|\mathbf{x}-\mathbf{x}_\textrm{GT}\right|_2^2$&#10;\end{document}"/>
  <p:tag name="IGUANATEXSIZE" val="18"/>
  <p:tag name="IGUANATEXCURSOR" val="234"/>
  <p:tag name="TRANSPARENCY" val="True"/>
  <p:tag name="LATEXENGINEID" val="0"/>
  <p:tag name="TEMPFOLDER" val="C:\Users\zimmer08\tmp\"/>
  <p:tag name="LATEXFORMHEIGHT" val="312"/>
  <p:tag name="LATEXFORMWIDTH" val="662,2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19,6476"/>
  <p:tag name="LATEXADDIN" val="\documentclass{article}&#10;\usepackage{amsmath}&#10;\pagestyle{empty}&#10;\begin{document}&#10;\medmuskip=1mu&#10;\thinmuskip=1mu&#10;\thickmuskip =2mu&#10;$\min_{\boldsymbol{\theta}} L\left(f\left(\mathbf{x},\boldsymbol{\theta} \right)\right)$&#10;&#10;&#10;\end{document}"/>
  <p:tag name="IGUANATEXSIZE" val="20"/>
  <p:tag name="IGUANATEXCURSOR" val="156"/>
  <p:tag name="TRANSPARENCY" val="True"/>
  <p:tag name="LATEXENGINEID" val="0"/>
  <p:tag name="TEMPFOLDER" val="C:\Users\zimmer08\tmp\"/>
  <p:tag name="LATEXFORMHEIGHT" val="312"/>
  <p:tag name="LATEXFORMWIDTH" val="751,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19,6476"/>
  <p:tag name="LATEXADDIN" val="\documentclass{article}&#10;\usepackage{amsmath}&#10;\pagestyle{empty}&#10;\begin{document}&#10;\medmuskip=1mu&#10;\thinmuskip=1mu&#10;\thickmuskip =2mu&#10;$\min_{\boldsymbol{\theta}} L\left(f\left(\mathbf{x},\boldsymbol{\theta} \right)\right)$&#10;&#10;&#10;\end{document}"/>
  <p:tag name="IGUANATEXSIZE" val="20"/>
  <p:tag name="IGUANATEXCURSOR" val="156"/>
  <p:tag name="TRANSPARENCY" val="True"/>
  <p:tag name="LATEXENGINEID" val="0"/>
  <p:tag name="TEMPFOLDER" val="C:\Users\zimmer08\tmp\"/>
  <p:tag name="LATEXFORMHEIGHT" val="312"/>
  <p:tag name="LATEXFORMWIDTH" val="751,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19,6476"/>
  <p:tag name="LATEXADDIN" val="\documentclass{article}&#10;\usepackage{amsmath}&#10;\pagestyle{empty}&#10;\begin{document}&#10;\medmuskip=1mu&#10;\thinmuskip=1mu&#10;\thickmuskip =2mu&#10;$\min_{\boldsymbol{\theta}} L\left(f\left(\mathbf{x},\boldsymbol{\theta} \right)\right)$&#10;&#10;&#10;\end{document}"/>
  <p:tag name="IGUANATEXSIZE" val="20"/>
  <p:tag name="IGUANATEXCURSOR" val="156"/>
  <p:tag name="TRANSPARENCY" val="True"/>
  <p:tag name="LATEXENGINEID" val="0"/>
  <p:tag name="TEMPFOLDER" val="C:\Users\zimmer08\tmp\"/>
  <p:tag name="LATEXFORMHEIGHT" val="312"/>
  <p:tag name="LATEXFORMWIDTH" val="751,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1664,792"/>
  <p:tag name="LATEXADDIN" val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/>
  <p:tag name="IGUANATEXSIZE" val="20"/>
  <p:tag name="IGUANATEXCURSOR" val="247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1664,792"/>
  <p:tag name="LATEXADDIN" val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/>
  <p:tag name="IGUANATEXSIZE" val="20"/>
  <p:tag name="IGUANATEXCURSOR" val="247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,2302"/>
  <p:tag name="ORIGINALWIDTH" val="1240,345"/>
  <p:tag name="LATEXADDIN" val="\documentclass{article}&#10;\usepackage{amsmath}&#10;\pagestyle{empty}&#10;\begin{document}&#10;\medmuskip=1mu&#10;\thinmuskip=1mu&#10;\thickmuskip =2mu&#10;$\boldsymbol{\theta}^*=\arg\min_{\boldsymbol{\theta}} \left|\mathbf{x}-\mathbf{x}_\textrm{GT}\right|_2^2$&#10;\end{document}"/>
  <p:tag name="IGUANATEXSIZE" val="18"/>
  <p:tag name="IGUANATEXCURSOR" val="234"/>
  <p:tag name="TRANSPARENCY" val="True"/>
  <p:tag name="LATEXENGINEID" val="0"/>
  <p:tag name="TEMPFOLDER" val="C:\Users\zimmer08\tmp\"/>
  <p:tag name="LATEXFORMHEIGHT" val="312"/>
  <p:tag name="LATEXFORMWIDTH" val="662,2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1664,792"/>
  <p:tag name="LATEXADDIN" val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/>
  <p:tag name="IGUANATEXSIZE" val="20"/>
  <p:tag name="IGUANATEXCURSOR" val="247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1664,792"/>
  <p:tag name="LATEXADDIN" val="\documentclass{article}&#10;\usepackage{amsmath}&#10;\pagestyle{empty}&#10;\begin{document}&#10;\medmuskip=1mu&#10;\thinmuskip=1mu&#10;\thickmuskip =2mu&#10;$\min_x \left|\mathcal{F} \mathbf{x} - \mathbf{k}\right|^2+\lambda \left|\mathbf{x}-x_{\textrm{NN}}\right|^2$\\&#10;with\\&#10;$x_{\textrm{NN}} = f\left(\mathcal{F}^{-1}\mathbf{k},\boldsymbol{\theta}\right)$&#10;&#10;\end{document}"/>
  <p:tag name="IGUANATEXSIZE" val="20"/>
  <p:tag name="IGUANATEXCURSOR" val="247"/>
  <p:tag name="TRANSPARENCY" val="True"/>
  <p:tag name="LATEXENGINEID" val="0"/>
  <p:tag name="TEMPFOLDER" val="C:\Users\zimmer08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60007_16zu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CE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38557F1177374D8549567FBDC29F50" ma:contentTypeVersion="13" ma:contentTypeDescription="Ein neues Dokument erstellen." ma:contentTypeScope="" ma:versionID="6408850c23adbf2c9d223299456613d7">
  <xsd:schema xmlns:xsd="http://www.w3.org/2001/XMLSchema" xmlns:xs="http://www.w3.org/2001/XMLSchema" xmlns:p="http://schemas.microsoft.com/office/2006/metadata/properties" xmlns:ns3="c7b79520-c1aa-40f1-9150-defb463438f5" xmlns:ns4="ef5bf418-c46f-4153-a2b1-bbd5daed56c4" targetNamespace="http://schemas.microsoft.com/office/2006/metadata/properties" ma:root="true" ma:fieldsID="6368405bf139033556cd6c7e0fa95d09" ns3:_="" ns4:_="">
    <xsd:import namespace="c7b79520-c1aa-40f1-9150-defb463438f5"/>
    <xsd:import namespace="ef5bf418-c46f-4153-a2b1-bbd5daed56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79520-c1aa-40f1-9150-defb46343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bf418-c46f-4153-a2b1-bbd5daed5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0684E-47D8-4A02-9FF3-075CCA8E1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b79520-c1aa-40f1-9150-defb463438f5"/>
    <ds:schemaRef ds:uri="ef5bf418-c46f-4153-a2b1-bbd5daed5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4E576A-D9F1-41F4-B747-3DA8CD67068F}">
  <ds:schemaRefs>
    <ds:schemaRef ds:uri="http://purl.org/dc/elements/1.1/"/>
    <ds:schemaRef ds:uri="http://schemas.microsoft.com/office/2006/metadata/properties"/>
    <ds:schemaRef ds:uri="ef5bf418-c46f-4153-a2b1-bbd5daed56c4"/>
    <ds:schemaRef ds:uri="http://purl.org/dc/terms/"/>
    <ds:schemaRef ds:uri="c7b79520-c1aa-40f1-9150-defb46343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CB7266-651A-46C3-9A11-EDE9F9632C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60007_16zu9</Template>
  <TotalTime>0</TotalTime>
  <Words>597</Words>
  <Application>Microsoft Office PowerPoint</Application>
  <PresentationFormat>Widescreen</PresentationFormat>
  <Paragraphs>137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60007_16zu9</vt:lpstr>
      <vt:lpstr>Presentation</vt:lpstr>
      <vt:lpstr>PowerPoint Presentation</vt:lpstr>
      <vt:lpstr>What is „Magnetic Ressonance Imaging“</vt:lpstr>
      <vt:lpstr>What is „Magnetic Ressonance Imaging“</vt:lpstr>
      <vt:lpstr>What is „MRI Reconstruction“?</vt:lpstr>
      <vt:lpstr>What is „MRI Reconstruction“?</vt:lpstr>
      <vt:lpstr>What is „MRI Reconstruction“?</vt:lpstr>
      <vt:lpstr>What is a „Neural Network“</vt:lpstr>
      <vt:lpstr>How to „Train“ a Neural Network</vt:lpstr>
      <vt:lpstr>How to „Train“ a Neural Network</vt:lpstr>
      <vt:lpstr>How to „Train“ a Neural Network</vt:lpstr>
      <vt:lpstr>How to use a NN for MRI Reconstruction</vt:lpstr>
      <vt:lpstr>Combining Data and Neural Network</vt:lpstr>
      <vt:lpstr>Combining Data and Neural Network</vt:lpstr>
      <vt:lpstr>PowerPoint Presentation</vt:lpstr>
      <vt:lpstr>PowerPoint Presentation</vt:lpstr>
      <vt:lpstr>PowerPoint Presentation</vt:lpstr>
      <vt:lpstr>PowerPoint Presentation</vt:lpstr>
      <vt:lpstr>Combining Data and Neural Network</vt:lpstr>
    </vt:vector>
  </TitlesOfParts>
  <Company>Physikalisch Technische Bundesanstalt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futter01</dc:creator>
  <dc:description>600 07 a</dc:description>
  <cp:lastModifiedBy>Felix Frederik Zimmermann</cp:lastModifiedBy>
  <cp:revision>256</cp:revision>
  <cp:lastPrinted>2018-05-16T08:25:45Z</cp:lastPrinted>
  <dcterms:created xsi:type="dcterms:W3CDTF">2014-12-22T13:31:17Z</dcterms:created>
  <dcterms:modified xsi:type="dcterms:W3CDTF">2023-03-28T15:10:11Z</dcterms:modified>
  <cp:category>alle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0x010100FA38557F1177374D8549567FBDC29F50</vt:lpwstr>
  </property>
</Properties>
</file>