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08" r:id="rId4"/>
    <p:sldId id="258" r:id="rId5"/>
    <p:sldId id="259" r:id="rId6"/>
    <p:sldId id="312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 autoAdjust="0"/>
    <p:restoredTop sz="83741" autoAdjust="0"/>
  </p:normalViewPr>
  <p:slideViewPr>
    <p:cSldViewPr snapToGrid="0">
      <p:cViewPr varScale="1">
        <p:scale>
          <a:sx n="102" d="100"/>
          <a:sy n="102" d="100"/>
        </p:scale>
        <p:origin x="272" y="17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65A5F-7CEE-4911-B042-1812B076BEBE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F5B85CD-36A6-4C0E-B4A6-9E57ED76E2BC}">
      <dgm:prSet/>
      <dgm:spPr/>
      <dgm:t>
        <a:bodyPr/>
        <a:lstStyle/>
        <a:p>
          <a:r>
            <a:rPr lang="en-US" dirty="0"/>
            <a:t>$</a:t>
          </a:r>
          <a:r>
            <a:rPr lang="en-US" dirty="0" err="1"/>
            <a:t>qr</a:t>
          </a:r>
          <a:r>
            <a:rPr lang="en-US" dirty="0"/>
            <a:t> = "CREATE TABLE book(</a:t>
          </a:r>
        </a:p>
      </dgm:t>
    </dgm:pt>
    <dgm:pt modelId="{EC9150D0-D99F-42C2-B142-F1EE3DDF5EEA}" type="parTrans" cxnId="{1C6043CF-7E2B-4930-A189-2E879AF840EA}">
      <dgm:prSet/>
      <dgm:spPr/>
      <dgm:t>
        <a:bodyPr/>
        <a:lstStyle/>
        <a:p>
          <a:endParaRPr lang="en-US"/>
        </a:p>
      </dgm:t>
    </dgm:pt>
    <dgm:pt modelId="{B81B541E-F327-41F6-9F62-9EA7DDF4554B}" type="sibTrans" cxnId="{1C6043CF-7E2B-4930-A189-2E879AF840EA}">
      <dgm:prSet/>
      <dgm:spPr/>
      <dgm:t>
        <a:bodyPr/>
        <a:lstStyle/>
        <a:p>
          <a:endParaRPr lang="en-US"/>
        </a:p>
      </dgm:t>
    </dgm:pt>
    <dgm:pt modelId="{26A2D6F8-048C-435A-BB75-CF5963456D78}">
      <dgm:prSet/>
      <dgm:spPr/>
      <dgm:t>
        <a:bodyPr/>
        <a:lstStyle/>
        <a:p>
          <a:r>
            <a:rPr lang="en-US"/>
            <a:t>bookid INT(10),</a:t>
          </a:r>
        </a:p>
      </dgm:t>
    </dgm:pt>
    <dgm:pt modelId="{BFAD809C-E722-4125-96AF-5FC460612D04}" type="parTrans" cxnId="{6298C2CA-49DF-4394-8ACF-32F85DC6C281}">
      <dgm:prSet/>
      <dgm:spPr/>
      <dgm:t>
        <a:bodyPr/>
        <a:lstStyle/>
        <a:p>
          <a:endParaRPr lang="en-US"/>
        </a:p>
      </dgm:t>
    </dgm:pt>
    <dgm:pt modelId="{09C6931F-1B81-4B2D-996E-483C7555D4ED}" type="sibTrans" cxnId="{6298C2CA-49DF-4394-8ACF-32F85DC6C281}">
      <dgm:prSet/>
      <dgm:spPr/>
      <dgm:t>
        <a:bodyPr/>
        <a:lstStyle/>
        <a:p>
          <a:endParaRPr lang="en-US"/>
        </a:p>
      </dgm:t>
    </dgm:pt>
    <dgm:pt modelId="{760D9904-EB91-463D-9EB5-63D79337C926}">
      <dgm:prSet/>
      <dgm:spPr/>
      <dgm:t>
        <a:bodyPr/>
        <a:lstStyle/>
        <a:p>
          <a:r>
            <a:rPr lang="en-US"/>
            <a:t>title VARCHAR(10),</a:t>
          </a:r>
        </a:p>
      </dgm:t>
    </dgm:pt>
    <dgm:pt modelId="{805C380F-B898-47E4-8F05-01559A34D25D}" type="parTrans" cxnId="{5271DC90-CB31-460C-AA56-9C380B00B1EB}">
      <dgm:prSet/>
      <dgm:spPr/>
      <dgm:t>
        <a:bodyPr/>
        <a:lstStyle/>
        <a:p>
          <a:endParaRPr lang="en-US"/>
        </a:p>
      </dgm:t>
    </dgm:pt>
    <dgm:pt modelId="{4CDC0F49-FBA4-4140-A680-F668C261C19E}" type="sibTrans" cxnId="{5271DC90-CB31-460C-AA56-9C380B00B1EB}">
      <dgm:prSet/>
      <dgm:spPr/>
      <dgm:t>
        <a:bodyPr/>
        <a:lstStyle/>
        <a:p>
          <a:endParaRPr lang="en-US"/>
        </a:p>
      </dgm:t>
    </dgm:pt>
    <dgm:pt modelId="{FEECC673-FC2D-48AE-AA32-00A0C3DC7DD5}">
      <dgm:prSet/>
      <dgm:spPr/>
      <dgm:t>
        <a:bodyPr/>
        <a:lstStyle/>
        <a:p>
          <a:r>
            <a:rPr lang="en-US"/>
            <a:t>unitprice VARCHAR(10),</a:t>
          </a:r>
        </a:p>
      </dgm:t>
    </dgm:pt>
    <dgm:pt modelId="{9E88A0BA-4B42-4EF3-BE4C-A84E0D1D3EEF}" type="parTrans" cxnId="{B69220E7-E9D6-451D-AA7C-CDF5E083B87B}">
      <dgm:prSet/>
      <dgm:spPr/>
      <dgm:t>
        <a:bodyPr/>
        <a:lstStyle/>
        <a:p>
          <a:endParaRPr lang="en-US"/>
        </a:p>
      </dgm:t>
    </dgm:pt>
    <dgm:pt modelId="{4BB4CC26-2D6A-4FB2-B3F6-E355A1F51DAD}" type="sibTrans" cxnId="{B69220E7-E9D6-451D-AA7C-CDF5E083B87B}">
      <dgm:prSet/>
      <dgm:spPr/>
      <dgm:t>
        <a:bodyPr/>
        <a:lstStyle/>
        <a:p>
          <a:endParaRPr lang="en-US"/>
        </a:p>
      </dgm:t>
    </dgm:pt>
    <dgm:pt modelId="{55D5F030-0B86-4B5E-AAA0-D2F8BFF44228}">
      <dgm:prSet/>
      <dgm:spPr/>
      <dgm:t>
        <a:bodyPr/>
        <a:lstStyle/>
        <a:p>
          <a:r>
            <a:rPr lang="en-US"/>
            <a:t>author VARCHAR(32),</a:t>
          </a:r>
        </a:p>
      </dgm:t>
    </dgm:pt>
    <dgm:pt modelId="{1514B364-3312-4072-AC4D-FD7B642F1849}" type="parTrans" cxnId="{055FD927-A105-4728-BA95-EDC102521A14}">
      <dgm:prSet/>
      <dgm:spPr/>
      <dgm:t>
        <a:bodyPr/>
        <a:lstStyle/>
        <a:p>
          <a:endParaRPr lang="en-US"/>
        </a:p>
      </dgm:t>
    </dgm:pt>
    <dgm:pt modelId="{076A5353-CD7F-4AFB-BBF0-4FA18145A402}" type="sibTrans" cxnId="{055FD927-A105-4728-BA95-EDC102521A14}">
      <dgm:prSet/>
      <dgm:spPr/>
      <dgm:t>
        <a:bodyPr/>
        <a:lstStyle/>
        <a:p>
          <a:endParaRPr lang="en-US"/>
        </a:p>
      </dgm:t>
    </dgm:pt>
    <dgm:pt modelId="{0B970406-605B-4666-A34E-6ACADDCD8749}">
      <dgm:prSet/>
      <dgm:spPr/>
      <dgm:t>
        <a:bodyPr/>
        <a:lstStyle/>
        <a:p>
          <a:r>
            <a:rPr lang="en-US"/>
            <a:t>quantity INT(10),</a:t>
          </a:r>
        </a:p>
      </dgm:t>
    </dgm:pt>
    <dgm:pt modelId="{E4FC36E0-C33F-4B38-8E11-C018FE42EF1B}" type="parTrans" cxnId="{C056017C-0D8D-4E60-A72F-C058D21973DA}">
      <dgm:prSet/>
      <dgm:spPr/>
      <dgm:t>
        <a:bodyPr/>
        <a:lstStyle/>
        <a:p>
          <a:endParaRPr lang="en-US"/>
        </a:p>
      </dgm:t>
    </dgm:pt>
    <dgm:pt modelId="{E5E6DCCA-4CD1-4A03-9D28-06850D36C59C}" type="sibTrans" cxnId="{C056017C-0D8D-4E60-A72F-C058D21973DA}">
      <dgm:prSet/>
      <dgm:spPr/>
      <dgm:t>
        <a:bodyPr/>
        <a:lstStyle/>
        <a:p>
          <a:endParaRPr lang="en-US"/>
        </a:p>
      </dgm:t>
    </dgm:pt>
    <dgm:pt modelId="{E55E00FA-78EA-40BB-9322-F9B92F0278ED}">
      <dgm:prSet/>
      <dgm:spPr/>
      <dgm:t>
        <a:bodyPr/>
        <a:lstStyle/>
        <a:p>
          <a:r>
            <a:rPr lang="en-US"/>
            <a:t>supplierid INT(10),</a:t>
          </a:r>
        </a:p>
      </dgm:t>
    </dgm:pt>
    <dgm:pt modelId="{049309FD-BF40-44C4-BED1-082318DC8853}" type="parTrans" cxnId="{53794D0A-FFA1-434B-B217-4FB19A039144}">
      <dgm:prSet/>
      <dgm:spPr/>
      <dgm:t>
        <a:bodyPr/>
        <a:lstStyle/>
        <a:p>
          <a:endParaRPr lang="en-US"/>
        </a:p>
      </dgm:t>
    </dgm:pt>
    <dgm:pt modelId="{3A4B4A60-3A69-4F9C-ABF4-5E9FC059683D}" type="sibTrans" cxnId="{53794D0A-FFA1-434B-B217-4FB19A039144}">
      <dgm:prSet/>
      <dgm:spPr/>
      <dgm:t>
        <a:bodyPr/>
        <a:lstStyle/>
        <a:p>
          <a:endParaRPr lang="en-US"/>
        </a:p>
      </dgm:t>
    </dgm:pt>
    <dgm:pt modelId="{6435BE7C-D7D6-4500-918A-4DAC2682B3C1}">
      <dgm:prSet/>
      <dgm:spPr/>
      <dgm:t>
        <a:bodyPr/>
        <a:lstStyle/>
        <a:p>
          <a:r>
            <a:rPr lang="en-US"/>
            <a:t>subjectid INT(10),</a:t>
          </a:r>
        </a:p>
      </dgm:t>
    </dgm:pt>
    <dgm:pt modelId="{DB27A044-3D3B-46B9-B4DE-BCA16A221D1A}" type="parTrans" cxnId="{52B323BE-1338-4C66-AEDA-129B97025030}">
      <dgm:prSet/>
      <dgm:spPr/>
      <dgm:t>
        <a:bodyPr/>
        <a:lstStyle/>
        <a:p>
          <a:endParaRPr lang="en-US"/>
        </a:p>
      </dgm:t>
    </dgm:pt>
    <dgm:pt modelId="{B43B643E-1A8C-47CE-99C4-657314BCFFF4}" type="sibTrans" cxnId="{52B323BE-1338-4C66-AEDA-129B97025030}">
      <dgm:prSet/>
      <dgm:spPr/>
      <dgm:t>
        <a:bodyPr/>
        <a:lstStyle/>
        <a:p>
          <a:endParaRPr lang="en-US"/>
        </a:p>
      </dgm:t>
    </dgm:pt>
    <dgm:pt modelId="{C4108CD4-55F4-46B1-BE01-F251BF343326}">
      <dgm:prSet/>
      <dgm:spPr/>
      <dgm:t>
        <a:bodyPr/>
        <a:lstStyle/>
        <a:p>
          <a:r>
            <a:rPr lang="en-US"/>
            <a:t>PRIMARY KEY(bookid),</a:t>
          </a:r>
        </a:p>
      </dgm:t>
    </dgm:pt>
    <dgm:pt modelId="{0418A60B-6FDA-40B4-81E7-7E5E1C1E2115}" type="parTrans" cxnId="{8F69FE30-E5F9-4F84-971A-CE49BEC1C46C}">
      <dgm:prSet/>
      <dgm:spPr/>
      <dgm:t>
        <a:bodyPr/>
        <a:lstStyle/>
        <a:p>
          <a:endParaRPr lang="en-US"/>
        </a:p>
      </dgm:t>
    </dgm:pt>
    <dgm:pt modelId="{142FF442-834A-40CD-B866-02D6A0F34D1B}" type="sibTrans" cxnId="{8F69FE30-E5F9-4F84-971A-CE49BEC1C46C}">
      <dgm:prSet/>
      <dgm:spPr/>
      <dgm:t>
        <a:bodyPr/>
        <a:lstStyle/>
        <a:p>
          <a:endParaRPr lang="en-US"/>
        </a:p>
      </dgm:t>
    </dgm:pt>
    <dgm:pt modelId="{98C33075-CE36-40E7-AB7E-E3615ED1E73F}">
      <dgm:prSet/>
      <dgm:spPr/>
      <dgm:t>
        <a:bodyPr/>
        <a:lstStyle/>
        <a:p>
          <a:r>
            <a:rPr lang="en-US"/>
            <a:t>FOREIGN KEY(supplierid) REFERENCES supplier(supplierid),</a:t>
          </a:r>
        </a:p>
      </dgm:t>
    </dgm:pt>
    <dgm:pt modelId="{2CFA9517-6056-482E-AC6D-F01825F3FDE4}" type="parTrans" cxnId="{2F2EC910-E997-4D46-BAF8-B02EDC702789}">
      <dgm:prSet/>
      <dgm:spPr/>
      <dgm:t>
        <a:bodyPr/>
        <a:lstStyle/>
        <a:p>
          <a:endParaRPr lang="en-US"/>
        </a:p>
      </dgm:t>
    </dgm:pt>
    <dgm:pt modelId="{9798F7A1-92EB-41B5-9103-D8BB04BAB015}" type="sibTrans" cxnId="{2F2EC910-E997-4D46-BAF8-B02EDC702789}">
      <dgm:prSet/>
      <dgm:spPr/>
      <dgm:t>
        <a:bodyPr/>
        <a:lstStyle/>
        <a:p>
          <a:endParaRPr lang="en-US"/>
        </a:p>
      </dgm:t>
    </dgm:pt>
    <dgm:pt modelId="{22F49273-BF62-4867-849A-EE31F4B33EE7}">
      <dgm:prSet/>
      <dgm:spPr/>
      <dgm:t>
        <a:bodyPr/>
        <a:lstStyle/>
        <a:p>
          <a:r>
            <a:rPr lang="en-US"/>
            <a:t>FOREIGN KEY(subjectid) REFERENCES subject(subjectid)</a:t>
          </a:r>
        </a:p>
      </dgm:t>
    </dgm:pt>
    <dgm:pt modelId="{389BABF6-7911-4FE4-AE96-1A709D4A6D17}" type="parTrans" cxnId="{445A64F4-8AF1-4C54-AA41-0BCDA8D389C4}">
      <dgm:prSet/>
      <dgm:spPr/>
      <dgm:t>
        <a:bodyPr/>
        <a:lstStyle/>
        <a:p>
          <a:endParaRPr lang="en-US"/>
        </a:p>
      </dgm:t>
    </dgm:pt>
    <dgm:pt modelId="{E4F831BF-AAAB-4816-8340-B743AEB22799}" type="sibTrans" cxnId="{445A64F4-8AF1-4C54-AA41-0BCDA8D389C4}">
      <dgm:prSet/>
      <dgm:spPr/>
      <dgm:t>
        <a:bodyPr/>
        <a:lstStyle/>
        <a:p>
          <a:endParaRPr lang="en-US"/>
        </a:p>
      </dgm:t>
    </dgm:pt>
    <dgm:pt modelId="{8D7658E5-C558-4855-8AD7-4C716B780A47}">
      <dgm:prSet/>
      <dgm:spPr/>
      <dgm:t>
        <a:bodyPr/>
        <a:lstStyle/>
        <a:p>
          <a:r>
            <a:rPr lang="en-US"/>
            <a:t>)";</a:t>
          </a:r>
        </a:p>
      </dgm:t>
    </dgm:pt>
    <dgm:pt modelId="{A6D3D84D-4FFC-4A25-AE9E-DDD8C67C8D58}" type="parTrans" cxnId="{6605D168-A791-4F24-9287-219C15A67BC1}">
      <dgm:prSet/>
      <dgm:spPr/>
      <dgm:t>
        <a:bodyPr/>
        <a:lstStyle/>
        <a:p>
          <a:endParaRPr lang="en-US"/>
        </a:p>
      </dgm:t>
    </dgm:pt>
    <dgm:pt modelId="{F4402A2A-9B4A-4C20-836D-DCD738549AF3}" type="sibTrans" cxnId="{6605D168-A791-4F24-9287-219C15A67BC1}">
      <dgm:prSet/>
      <dgm:spPr/>
      <dgm:t>
        <a:bodyPr/>
        <a:lstStyle/>
        <a:p>
          <a:endParaRPr lang="en-US"/>
        </a:p>
      </dgm:t>
    </dgm:pt>
    <dgm:pt modelId="{2DE5DBAE-4D71-4A7F-9052-B39D3574C818}">
      <dgm:prSet/>
      <dgm:spPr/>
      <dgm:t>
        <a:bodyPr/>
        <a:lstStyle/>
        <a:p>
          <a:r>
            <a:rPr lang="en-US"/>
            <a:t>$qr = "CREATE TABLE customer(					</a:t>
          </a:r>
        </a:p>
      </dgm:t>
    </dgm:pt>
    <dgm:pt modelId="{A2C1A765-AB50-49E3-8D0C-95CF5823B5CB}" type="parTrans" cxnId="{17B653F3-A58D-48A2-8322-64857E11D5BD}">
      <dgm:prSet/>
      <dgm:spPr/>
      <dgm:t>
        <a:bodyPr/>
        <a:lstStyle/>
        <a:p>
          <a:endParaRPr lang="en-US"/>
        </a:p>
      </dgm:t>
    </dgm:pt>
    <dgm:pt modelId="{52DEAA51-18DF-4251-BFB1-D914562A56AD}" type="sibTrans" cxnId="{17B653F3-A58D-48A2-8322-64857E11D5BD}">
      <dgm:prSet/>
      <dgm:spPr/>
      <dgm:t>
        <a:bodyPr/>
        <a:lstStyle/>
        <a:p>
          <a:endParaRPr lang="en-US"/>
        </a:p>
      </dgm:t>
    </dgm:pt>
    <dgm:pt modelId="{59B38F42-86FE-47B2-B3EE-65161A8A0C8B}">
      <dgm:prSet/>
      <dgm:spPr/>
      <dgm:t>
        <a:bodyPr/>
        <a:lstStyle/>
        <a:p>
          <a:r>
            <a:rPr lang="en-US"/>
            <a:t>customerid INT(10),</a:t>
          </a:r>
        </a:p>
      </dgm:t>
    </dgm:pt>
    <dgm:pt modelId="{949EC0BC-BEFD-4D90-97B0-61B9F60B4A2C}" type="parTrans" cxnId="{0B50114D-4996-4A37-A78C-15C7AFB33EC0}">
      <dgm:prSet/>
      <dgm:spPr/>
      <dgm:t>
        <a:bodyPr/>
        <a:lstStyle/>
        <a:p>
          <a:endParaRPr lang="en-US"/>
        </a:p>
      </dgm:t>
    </dgm:pt>
    <dgm:pt modelId="{F3C9D88B-F862-456A-951B-FD25A8ABBC08}" type="sibTrans" cxnId="{0B50114D-4996-4A37-A78C-15C7AFB33EC0}">
      <dgm:prSet/>
      <dgm:spPr/>
      <dgm:t>
        <a:bodyPr/>
        <a:lstStyle/>
        <a:p>
          <a:endParaRPr lang="en-US"/>
        </a:p>
      </dgm:t>
    </dgm:pt>
    <dgm:pt modelId="{1A0CC77E-A0C6-49DB-A88B-3E6FB0F4628E}">
      <dgm:prSet/>
      <dgm:spPr/>
      <dgm:t>
        <a:bodyPr/>
        <a:lstStyle/>
        <a:p>
          <a:r>
            <a:rPr lang="en-US"/>
            <a:t>lastname VARCHAR(20),</a:t>
          </a:r>
        </a:p>
      </dgm:t>
    </dgm:pt>
    <dgm:pt modelId="{6EA54438-3883-4CD8-B854-B399227F5186}" type="parTrans" cxnId="{EE3117D1-F748-401C-8217-F2647B10B491}">
      <dgm:prSet/>
      <dgm:spPr/>
      <dgm:t>
        <a:bodyPr/>
        <a:lstStyle/>
        <a:p>
          <a:endParaRPr lang="en-US"/>
        </a:p>
      </dgm:t>
    </dgm:pt>
    <dgm:pt modelId="{31E9F780-7C92-4A27-9EFB-D3498D80E521}" type="sibTrans" cxnId="{EE3117D1-F748-401C-8217-F2647B10B491}">
      <dgm:prSet/>
      <dgm:spPr/>
      <dgm:t>
        <a:bodyPr/>
        <a:lstStyle/>
        <a:p>
          <a:endParaRPr lang="en-US"/>
        </a:p>
      </dgm:t>
    </dgm:pt>
    <dgm:pt modelId="{D8BB53E2-3133-47AF-9B07-9C5383DAD29E}">
      <dgm:prSet/>
      <dgm:spPr/>
      <dgm:t>
        <a:bodyPr/>
        <a:lstStyle/>
        <a:p>
          <a:r>
            <a:rPr lang="en-US"/>
            <a:t>firstname VARCHAR(20),</a:t>
          </a:r>
        </a:p>
      </dgm:t>
    </dgm:pt>
    <dgm:pt modelId="{44D33E53-1EA6-497D-B288-AC0EAA7E2768}" type="parTrans" cxnId="{E23DD047-217D-47DD-A8FE-29656730E141}">
      <dgm:prSet/>
      <dgm:spPr/>
      <dgm:t>
        <a:bodyPr/>
        <a:lstStyle/>
        <a:p>
          <a:endParaRPr lang="en-US"/>
        </a:p>
      </dgm:t>
    </dgm:pt>
    <dgm:pt modelId="{620E4328-EF1A-4712-91F2-A1E484BAFEFE}" type="sibTrans" cxnId="{E23DD047-217D-47DD-A8FE-29656730E141}">
      <dgm:prSet/>
      <dgm:spPr/>
      <dgm:t>
        <a:bodyPr/>
        <a:lstStyle/>
        <a:p>
          <a:endParaRPr lang="en-US"/>
        </a:p>
      </dgm:t>
    </dgm:pt>
    <dgm:pt modelId="{360562BA-6DDA-4B60-9FCE-D10C932423B5}">
      <dgm:prSet/>
      <dgm:spPr/>
      <dgm:t>
        <a:bodyPr/>
        <a:lstStyle/>
        <a:p>
          <a:r>
            <a:rPr lang="en-US"/>
            <a:t>phone VARCHAR(15),</a:t>
          </a:r>
        </a:p>
      </dgm:t>
    </dgm:pt>
    <dgm:pt modelId="{17F2B80B-2E42-4551-880E-D3922E6911F1}" type="parTrans" cxnId="{394893C6-1816-4771-90D2-255C5EF33609}">
      <dgm:prSet/>
      <dgm:spPr/>
      <dgm:t>
        <a:bodyPr/>
        <a:lstStyle/>
        <a:p>
          <a:endParaRPr lang="en-US"/>
        </a:p>
      </dgm:t>
    </dgm:pt>
    <dgm:pt modelId="{F7783021-8E3F-4D82-8952-4BD4E80DE120}" type="sibTrans" cxnId="{394893C6-1816-4771-90D2-255C5EF33609}">
      <dgm:prSet/>
      <dgm:spPr/>
      <dgm:t>
        <a:bodyPr/>
        <a:lstStyle/>
        <a:p>
          <a:endParaRPr lang="en-US"/>
        </a:p>
      </dgm:t>
    </dgm:pt>
    <dgm:pt modelId="{33608848-587E-45A6-A85E-9027C770BFED}">
      <dgm:prSet/>
      <dgm:spPr/>
      <dgm:t>
        <a:bodyPr/>
        <a:lstStyle/>
        <a:p>
          <a:r>
            <a:rPr lang="en-US"/>
            <a:t>PRIMARY KEY(customerid)</a:t>
          </a:r>
        </a:p>
      </dgm:t>
    </dgm:pt>
    <dgm:pt modelId="{B009BCD2-EEA5-4644-AAED-9FA120659BFB}" type="parTrans" cxnId="{44DE423A-B5CC-4A5F-BD6B-586FEC6F0120}">
      <dgm:prSet/>
      <dgm:spPr/>
      <dgm:t>
        <a:bodyPr/>
        <a:lstStyle/>
        <a:p>
          <a:endParaRPr lang="en-US"/>
        </a:p>
      </dgm:t>
    </dgm:pt>
    <dgm:pt modelId="{6E0ADF88-CBB1-4690-9E2F-B79957F0163C}" type="sibTrans" cxnId="{44DE423A-B5CC-4A5F-BD6B-586FEC6F0120}">
      <dgm:prSet/>
      <dgm:spPr/>
      <dgm:t>
        <a:bodyPr/>
        <a:lstStyle/>
        <a:p>
          <a:endParaRPr lang="en-US"/>
        </a:p>
      </dgm:t>
    </dgm:pt>
    <dgm:pt modelId="{6305839F-A559-4835-BA8A-2AA4679F087D}">
      <dgm:prSet/>
      <dgm:spPr/>
      <dgm:t>
        <a:bodyPr/>
        <a:lstStyle/>
        <a:p>
          <a:r>
            <a:rPr lang="en-US" dirty="0"/>
            <a:t>)";</a:t>
          </a:r>
        </a:p>
      </dgm:t>
    </dgm:pt>
    <dgm:pt modelId="{3A9F101C-B2FD-48B7-ACA2-E8E3D971736D}" type="parTrans" cxnId="{E674735D-928C-4663-ADC9-794078CCCC71}">
      <dgm:prSet/>
      <dgm:spPr/>
      <dgm:t>
        <a:bodyPr/>
        <a:lstStyle/>
        <a:p>
          <a:endParaRPr lang="en-US"/>
        </a:p>
      </dgm:t>
    </dgm:pt>
    <dgm:pt modelId="{381D2E0E-BD98-41C6-8A08-D913A52DD3DF}" type="sibTrans" cxnId="{E674735D-928C-4663-ADC9-794078CCCC71}">
      <dgm:prSet/>
      <dgm:spPr/>
      <dgm:t>
        <a:bodyPr/>
        <a:lstStyle/>
        <a:p>
          <a:endParaRPr lang="en-US"/>
        </a:p>
      </dgm:t>
    </dgm:pt>
    <dgm:pt modelId="{9432ECF9-46FE-DC44-8385-12E30ABC5D71}" type="pres">
      <dgm:prSet presAssocID="{21665A5F-7CEE-4911-B042-1812B076BEBE}" presName="linear" presStyleCnt="0">
        <dgm:presLayoutVars>
          <dgm:animLvl val="lvl"/>
          <dgm:resizeHandles val="exact"/>
        </dgm:presLayoutVars>
      </dgm:prSet>
      <dgm:spPr/>
    </dgm:pt>
    <dgm:pt modelId="{8C6490BF-3238-F44C-95B7-480CE4411777}" type="pres">
      <dgm:prSet presAssocID="{8F5B85CD-36A6-4C0E-B4A6-9E57ED76E2BC}" presName="parentText" presStyleLbl="node1" presStyleIdx="0" presStyleCnt="4" custLinFactNeighborX="1887" custLinFactNeighborY="-10577">
        <dgm:presLayoutVars>
          <dgm:chMax val="0"/>
          <dgm:bulletEnabled val="1"/>
        </dgm:presLayoutVars>
      </dgm:prSet>
      <dgm:spPr/>
    </dgm:pt>
    <dgm:pt modelId="{38979C9E-53DC-DF41-A202-547D03BE48E4}" type="pres">
      <dgm:prSet presAssocID="{8F5B85CD-36A6-4C0E-B4A6-9E57ED76E2BC}" presName="childText" presStyleLbl="revTx" presStyleIdx="0" presStyleCnt="2">
        <dgm:presLayoutVars>
          <dgm:bulletEnabled val="1"/>
        </dgm:presLayoutVars>
      </dgm:prSet>
      <dgm:spPr/>
    </dgm:pt>
    <dgm:pt modelId="{4B7CE2BC-A7E0-5742-A05A-BE2E54C1F057}" type="pres">
      <dgm:prSet presAssocID="{8D7658E5-C558-4855-8AD7-4C716B780A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3C6E04-2C84-9845-91B1-D1C6AC709649}" type="pres">
      <dgm:prSet presAssocID="{F4402A2A-9B4A-4C20-836D-DCD738549AF3}" presName="spacer" presStyleCnt="0"/>
      <dgm:spPr/>
    </dgm:pt>
    <dgm:pt modelId="{44500FF3-ADFD-064D-8EE1-11C4D7F4135E}" type="pres">
      <dgm:prSet presAssocID="{2DE5DBAE-4D71-4A7F-9052-B39D3574C8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AB84D6-916E-8E42-BC6E-DAC31F40B4E3}" type="pres">
      <dgm:prSet presAssocID="{2DE5DBAE-4D71-4A7F-9052-B39D3574C818}" presName="childText" presStyleLbl="revTx" presStyleIdx="1" presStyleCnt="2">
        <dgm:presLayoutVars>
          <dgm:bulletEnabled val="1"/>
        </dgm:presLayoutVars>
      </dgm:prSet>
      <dgm:spPr/>
    </dgm:pt>
    <dgm:pt modelId="{9CB39347-A377-AA4B-9EF9-A80B6626E04D}" type="pres">
      <dgm:prSet presAssocID="{6305839F-A559-4835-BA8A-2AA4679F087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680B09-6035-E64E-8ED6-C8D265BED5A2}" type="presOf" srcId="{8F5B85CD-36A6-4C0E-B4A6-9E57ED76E2BC}" destId="{8C6490BF-3238-F44C-95B7-480CE4411777}" srcOrd="0" destOrd="0" presId="urn:microsoft.com/office/officeart/2005/8/layout/vList2"/>
    <dgm:cxn modelId="{53794D0A-FFA1-434B-B217-4FB19A039144}" srcId="{8F5B85CD-36A6-4C0E-B4A6-9E57ED76E2BC}" destId="{E55E00FA-78EA-40BB-9322-F9B92F0278ED}" srcOrd="5" destOrd="0" parTransId="{049309FD-BF40-44C4-BED1-082318DC8853}" sibTransId="{3A4B4A60-3A69-4F9C-ABF4-5E9FC059683D}"/>
    <dgm:cxn modelId="{3E63700D-493D-FA46-A3D9-3C119BB8BFEA}" type="presOf" srcId="{33608848-587E-45A6-A85E-9027C770BFED}" destId="{FEAB84D6-916E-8E42-BC6E-DAC31F40B4E3}" srcOrd="0" destOrd="4" presId="urn:microsoft.com/office/officeart/2005/8/layout/vList2"/>
    <dgm:cxn modelId="{2F2EC910-E997-4D46-BAF8-B02EDC702789}" srcId="{8F5B85CD-36A6-4C0E-B4A6-9E57ED76E2BC}" destId="{98C33075-CE36-40E7-AB7E-E3615ED1E73F}" srcOrd="8" destOrd="0" parTransId="{2CFA9517-6056-482E-AC6D-F01825F3FDE4}" sibTransId="{9798F7A1-92EB-41B5-9103-D8BB04BAB015}"/>
    <dgm:cxn modelId="{29CB161B-025B-4343-990C-198B99026224}" type="presOf" srcId="{1A0CC77E-A0C6-49DB-A88B-3E6FB0F4628E}" destId="{FEAB84D6-916E-8E42-BC6E-DAC31F40B4E3}" srcOrd="0" destOrd="1" presId="urn:microsoft.com/office/officeart/2005/8/layout/vList2"/>
    <dgm:cxn modelId="{89C85627-1A0B-2745-899B-2922959CB819}" type="presOf" srcId="{2DE5DBAE-4D71-4A7F-9052-B39D3574C818}" destId="{44500FF3-ADFD-064D-8EE1-11C4D7F4135E}" srcOrd="0" destOrd="0" presId="urn:microsoft.com/office/officeart/2005/8/layout/vList2"/>
    <dgm:cxn modelId="{055FD927-A105-4728-BA95-EDC102521A14}" srcId="{8F5B85CD-36A6-4C0E-B4A6-9E57ED76E2BC}" destId="{55D5F030-0B86-4B5E-AAA0-D2F8BFF44228}" srcOrd="3" destOrd="0" parTransId="{1514B364-3312-4072-AC4D-FD7B642F1849}" sibTransId="{076A5353-CD7F-4AFB-BBF0-4FA18145A402}"/>
    <dgm:cxn modelId="{8F69FE30-E5F9-4F84-971A-CE49BEC1C46C}" srcId="{8F5B85CD-36A6-4C0E-B4A6-9E57ED76E2BC}" destId="{C4108CD4-55F4-46B1-BE01-F251BF343326}" srcOrd="7" destOrd="0" parTransId="{0418A60B-6FDA-40B4-81E7-7E5E1C1E2115}" sibTransId="{142FF442-834A-40CD-B866-02D6A0F34D1B}"/>
    <dgm:cxn modelId="{D6E2C037-D4C7-754F-8272-0869EDB4EDCC}" type="presOf" srcId="{D8BB53E2-3133-47AF-9B07-9C5383DAD29E}" destId="{FEAB84D6-916E-8E42-BC6E-DAC31F40B4E3}" srcOrd="0" destOrd="2" presId="urn:microsoft.com/office/officeart/2005/8/layout/vList2"/>
    <dgm:cxn modelId="{44DE423A-B5CC-4A5F-BD6B-586FEC6F0120}" srcId="{2DE5DBAE-4D71-4A7F-9052-B39D3574C818}" destId="{33608848-587E-45A6-A85E-9027C770BFED}" srcOrd="4" destOrd="0" parTransId="{B009BCD2-EEA5-4644-AAED-9FA120659BFB}" sibTransId="{6E0ADF88-CBB1-4690-9E2F-B79957F0163C}"/>
    <dgm:cxn modelId="{512B7645-BFF7-EF46-877D-67FFBA23E0A7}" type="presOf" srcId="{21665A5F-7CEE-4911-B042-1812B076BEBE}" destId="{9432ECF9-46FE-DC44-8385-12E30ABC5D71}" srcOrd="0" destOrd="0" presId="urn:microsoft.com/office/officeart/2005/8/layout/vList2"/>
    <dgm:cxn modelId="{A60ECE45-B9D7-2542-81A1-130359F25E9A}" type="presOf" srcId="{FEECC673-FC2D-48AE-AA32-00A0C3DC7DD5}" destId="{38979C9E-53DC-DF41-A202-547D03BE48E4}" srcOrd="0" destOrd="2" presId="urn:microsoft.com/office/officeart/2005/8/layout/vList2"/>
    <dgm:cxn modelId="{E23DD047-217D-47DD-A8FE-29656730E141}" srcId="{2DE5DBAE-4D71-4A7F-9052-B39D3574C818}" destId="{D8BB53E2-3133-47AF-9B07-9C5383DAD29E}" srcOrd="2" destOrd="0" parTransId="{44D33E53-1EA6-497D-B288-AC0EAA7E2768}" sibTransId="{620E4328-EF1A-4712-91F2-A1E484BAFEFE}"/>
    <dgm:cxn modelId="{0B50114D-4996-4A37-A78C-15C7AFB33EC0}" srcId="{2DE5DBAE-4D71-4A7F-9052-B39D3574C818}" destId="{59B38F42-86FE-47B2-B3EE-65161A8A0C8B}" srcOrd="0" destOrd="0" parTransId="{949EC0BC-BEFD-4D90-97B0-61B9F60B4A2C}" sibTransId="{F3C9D88B-F862-456A-951B-FD25A8ABBC08}"/>
    <dgm:cxn modelId="{55BC8D53-BAFF-C34B-AA00-D98B3932DA1D}" type="presOf" srcId="{55D5F030-0B86-4B5E-AAA0-D2F8BFF44228}" destId="{38979C9E-53DC-DF41-A202-547D03BE48E4}" srcOrd="0" destOrd="3" presId="urn:microsoft.com/office/officeart/2005/8/layout/vList2"/>
    <dgm:cxn modelId="{E674735D-928C-4663-ADC9-794078CCCC71}" srcId="{21665A5F-7CEE-4911-B042-1812B076BEBE}" destId="{6305839F-A559-4835-BA8A-2AA4679F087D}" srcOrd="3" destOrd="0" parTransId="{3A9F101C-B2FD-48B7-ACA2-E8E3D971736D}" sibTransId="{381D2E0E-BD98-41C6-8A08-D913A52DD3DF}"/>
    <dgm:cxn modelId="{AA27C75D-F511-774E-9A0E-7835B3FDD9AE}" type="presOf" srcId="{26A2D6F8-048C-435A-BB75-CF5963456D78}" destId="{38979C9E-53DC-DF41-A202-547D03BE48E4}" srcOrd="0" destOrd="0" presId="urn:microsoft.com/office/officeart/2005/8/layout/vList2"/>
    <dgm:cxn modelId="{6605D168-A791-4F24-9287-219C15A67BC1}" srcId="{21665A5F-7CEE-4911-B042-1812B076BEBE}" destId="{8D7658E5-C558-4855-8AD7-4C716B780A47}" srcOrd="1" destOrd="0" parTransId="{A6D3D84D-4FFC-4A25-AE9E-DDD8C67C8D58}" sibTransId="{F4402A2A-9B4A-4C20-836D-DCD738549AF3}"/>
    <dgm:cxn modelId="{C056017C-0D8D-4E60-A72F-C058D21973DA}" srcId="{8F5B85CD-36A6-4C0E-B4A6-9E57ED76E2BC}" destId="{0B970406-605B-4666-A34E-6ACADDCD8749}" srcOrd="4" destOrd="0" parTransId="{E4FC36E0-C33F-4B38-8E11-C018FE42EF1B}" sibTransId="{E5E6DCCA-4CD1-4A03-9D28-06850D36C59C}"/>
    <dgm:cxn modelId="{5271DC90-CB31-460C-AA56-9C380B00B1EB}" srcId="{8F5B85CD-36A6-4C0E-B4A6-9E57ED76E2BC}" destId="{760D9904-EB91-463D-9EB5-63D79337C926}" srcOrd="1" destOrd="0" parTransId="{805C380F-B898-47E4-8F05-01559A34D25D}" sibTransId="{4CDC0F49-FBA4-4140-A680-F668C261C19E}"/>
    <dgm:cxn modelId="{2AD9B793-4193-254C-89A9-FCC3938057B2}" type="presOf" srcId="{760D9904-EB91-463D-9EB5-63D79337C926}" destId="{38979C9E-53DC-DF41-A202-547D03BE48E4}" srcOrd="0" destOrd="1" presId="urn:microsoft.com/office/officeart/2005/8/layout/vList2"/>
    <dgm:cxn modelId="{AA853194-B143-244E-8CFD-A81DCD9D05FF}" type="presOf" srcId="{8D7658E5-C558-4855-8AD7-4C716B780A47}" destId="{4B7CE2BC-A7E0-5742-A05A-BE2E54C1F057}" srcOrd="0" destOrd="0" presId="urn:microsoft.com/office/officeart/2005/8/layout/vList2"/>
    <dgm:cxn modelId="{6589A3A0-89C0-F542-A110-200731DFD653}" type="presOf" srcId="{C4108CD4-55F4-46B1-BE01-F251BF343326}" destId="{38979C9E-53DC-DF41-A202-547D03BE48E4}" srcOrd="0" destOrd="7" presId="urn:microsoft.com/office/officeart/2005/8/layout/vList2"/>
    <dgm:cxn modelId="{52B323BE-1338-4C66-AEDA-129B97025030}" srcId="{8F5B85CD-36A6-4C0E-B4A6-9E57ED76E2BC}" destId="{6435BE7C-D7D6-4500-918A-4DAC2682B3C1}" srcOrd="6" destOrd="0" parTransId="{DB27A044-3D3B-46B9-B4DE-BCA16A221D1A}" sibTransId="{B43B643E-1A8C-47CE-99C4-657314BCFFF4}"/>
    <dgm:cxn modelId="{394893C6-1816-4771-90D2-255C5EF33609}" srcId="{2DE5DBAE-4D71-4A7F-9052-B39D3574C818}" destId="{360562BA-6DDA-4B60-9FCE-D10C932423B5}" srcOrd="3" destOrd="0" parTransId="{17F2B80B-2E42-4551-880E-D3922E6911F1}" sibTransId="{F7783021-8E3F-4D82-8952-4BD4E80DE120}"/>
    <dgm:cxn modelId="{747E30CA-8556-114B-BD5D-4C94AEA2C273}" type="presOf" srcId="{6435BE7C-D7D6-4500-918A-4DAC2682B3C1}" destId="{38979C9E-53DC-DF41-A202-547D03BE48E4}" srcOrd="0" destOrd="6" presId="urn:microsoft.com/office/officeart/2005/8/layout/vList2"/>
    <dgm:cxn modelId="{6298C2CA-49DF-4394-8ACF-32F85DC6C281}" srcId="{8F5B85CD-36A6-4C0E-B4A6-9E57ED76E2BC}" destId="{26A2D6F8-048C-435A-BB75-CF5963456D78}" srcOrd="0" destOrd="0" parTransId="{BFAD809C-E722-4125-96AF-5FC460612D04}" sibTransId="{09C6931F-1B81-4B2D-996E-483C7555D4ED}"/>
    <dgm:cxn modelId="{1C6043CF-7E2B-4930-A189-2E879AF840EA}" srcId="{21665A5F-7CEE-4911-B042-1812B076BEBE}" destId="{8F5B85CD-36A6-4C0E-B4A6-9E57ED76E2BC}" srcOrd="0" destOrd="0" parTransId="{EC9150D0-D99F-42C2-B142-F1EE3DDF5EEA}" sibTransId="{B81B541E-F327-41F6-9F62-9EA7DDF4554B}"/>
    <dgm:cxn modelId="{EE3117D1-F748-401C-8217-F2647B10B491}" srcId="{2DE5DBAE-4D71-4A7F-9052-B39D3574C818}" destId="{1A0CC77E-A0C6-49DB-A88B-3E6FB0F4628E}" srcOrd="1" destOrd="0" parTransId="{6EA54438-3883-4CD8-B854-B399227F5186}" sibTransId="{31E9F780-7C92-4A27-9EFB-D3498D80E521}"/>
    <dgm:cxn modelId="{6E76AED1-E20C-6B43-8F50-E1C61871BDB0}" type="presOf" srcId="{59B38F42-86FE-47B2-B3EE-65161A8A0C8B}" destId="{FEAB84D6-916E-8E42-BC6E-DAC31F40B4E3}" srcOrd="0" destOrd="0" presId="urn:microsoft.com/office/officeart/2005/8/layout/vList2"/>
    <dgm:cxn modelId="{7F3C71D4-9883-7249-9505-EA4959644961}" type="presOf" srcId="{0B970406-605B-4666-A34E-6ACADDCD8749}" destId="{38979C9E-53DC-DF41-A202-547D03BE48E4}" srcOrd="0" destOrd="4" presId="urn:microsoft.com/office/officeart/2005/8/layout/vList2"/>
    <dgm:cxn modelId="{773265DA-BB7E-DE41-8C55-C02DDF43F7BD}" type="presOf" srcId="{22F49273-BF62-4867-849A-EE31F4B33EE7}" destId="{38979C9E-53DC-DF41-A202-547D03BE48E4}" srcOrd="0" destOrd="9" presId="urn:microsoft.com/office/officeart/2005/8/layout/vList2"/>
    <dgm:cxn modelId="{DB6956E2-9214-ED4C-95CE-160821585A89}" type="presOf" srcId="{6305839F-A559-4835-BA8A-2AA4679F087D}" destId="{9CB39347-A377-AA4B-9EF9-A80B6626E04D}" srcOrd="0" destOrd="0" presId="urn:microsoft.com/office/officeart/2005/8/layout/vList2"/>
    <dgm:cxn modelId="{B69220E7-E9D6-451D-AA7C-CDF5E083B87B}" srcId="{8F5B85CD-36A6-4C0E-B4A6-9E57ED76E2BC}" destId="{FEECC673-FC2D-48AE-AA32-00A0C3DC7DD5}" srcOrd="2" destOrd="0" parTransId="{9E88A0BA-4B42-4EF3-BE4C-A84E0D1D3EEF}" sibTransId="{4BB4CC26-2D6A-4FB2-B3F6-E355A1F51DAD}"/>
    <dgm:cxn modelId="{6C8857EB-82A6-1E40-A2AB-497479230B73}" type="presOf" srcId="{E55E00FA-78EA-40BB-9322-F9B92F0278ED}" destId="{38979C9E-53DC-DF41-A202-547D03BE48E4}" srcOrd="0" destOrd="5" presId="urn:microsoft.com/office/officeart/2005/8/layout/vList2"/>
    <dgm:cxn modelId="{47C11DEE-4A0A-6042-9695-032D86614A9B}" type="presOf" srcId="{98C33075-CE36-40E7-AB7E-E3615ED1E73F}" destId="{38979C9E-53DC-DF41-A202-547D03BE48E4}" srcOrd="0" destOrd="8" presId="urn:microsoft.com/office/officeart/2005/8/layout/vList2"/>
    <dgm:cxn modelId="{17B653F3-A58D-48A2-8322-64857E11D5BD}" srcId="{21665A5F-7CEE-4911-B042-1812B076BEBE}" destId="{2DE5DBAE-4D71-4A7F-9052-B39D3574C818}" srcOrd="2" destOrd="0" parTransId="{A2C1A765-AB50-49E3-8D0C-95CF5823B5CB}" sibTransId="{52DEAA51-18DF-4251-BFB1-D914562A56AD}"/>
    <dgm:cxn modelId="{445A64F4-8AF1-4C54-AA41-0BCDA8D389C4}" srcId="{8F5B85CD-36A6-4C0E-B4A6-9E57ED76E2BC}" destId="{22F49273-BF62-4867-849A-EE31F4B33EE7}" srcOrd="9" destOrd="0" parTransId="{389BABF6-7911-4FE4-AE96-1A709D4A6D17}" sibTransId="{E4F831BF-AAAB-4816-8340-B743AEB22799}"/>
    <dgm:cxn modelId="{08955CFE-2122-D145-8762-371FCE292A8E}" type="presOf" srcId="{360562BA-6DDA-4B60-9FCE-D10C932423B5}" destId="{FEAB84D6-916E-8E42-BC6E-DAC31F40B4E3}" srcOrd="0" destOrd="3" presId="urn:microsoft.com/office/officeart/2005/8/layout/vList2"/>
    <dgm:cxn modelId="{2898B9D4-062C-FE49-831F-63F4C0868AA7}" type="presParOf" srcId="{9432ECF9-46FE-DC44-8385-12E30ABC5D71}" destId="{8C6490BF-3238-F44C-95B7-480CE4411777}" srcOrd="0" destOrd="0" presId="urn:microsoft.com/office/officeart/2005/8/layout/vList2"/>
    <dgm:cxn modelId="{0FDED4A3-A760-B045-BE95-E73072F1C19C}" type="presParOf" srcId="{9432ECF9-46FE-DC44-8385-12E30ABC5D71}" destId="{38979C9E-53DC-DF41-A202-547D03BE48E4}" srcOrd="1" destOrd="0" presId="urn:microsoft.com/office/officeart/2005/8/layout/vList2"/>
    <dgm:cxn modelId="{00A20D06-697E-0945-8396-A3543A1F412F}" type="presParOf" srcId="{9432ECF9-46FE-DC44-8385-12E30ABC5D71}" destId="{4B7CE2BC-A7E0-5742-A05A-BE2E54C1F057}" srcOrd="2" destOrd="0" presId="urn:microsoft.com/office/officeart/2005/8/layout/vList2"/>
    <dgm:cxn modelId="{F95668BD-935F-714F-A7A4-8A358E8D7617}" type="presParOf" srcId="{9432ECF9-46FE-DC44-8385-12E30ABC5D71}" destId="{593C6E04-2C84-9845-91B1-D1C6AC709649}" srcOrd="3" destOrd="0" presId="urn:microsoft.com/office/officeart/2005/8/layout/vList2"/>
    <dgm:cxn modelId="{F5C8B30E-2959-D04B-A7BB-AFF777212544}" type="presParOf" srcId="{9432ECF9-46FE-DC44-8385-12E30ABC5D71}" destId="{44500FF3-ADFD-064D-8EE1-11C4D7F4135E}" srcOrd="4" destOrd="0" presId="urn:microsoft.com/office/officeart/2005/8/layout/vList2"/>
    <dgm:cxn modelId="{86344923-BA6F-0B4E-81B9-885AC8D65A4E}" type="presParOf" srcId="{9432ECF9-46FE-DC44-8385-12E30ABC5D71}" destId="{FEAB84D6-916E-8E42-BC6E-DAC31F40B4E3}" srcOrd="5" destOrd="0" presId="urn:microsoft.com/office/officeart/2005/8/layout/vList2"/>
    <dgm:cxn modelId="{48019ECB-0EC4-6F48-A85A-DEB7AC9A640E}" type="presParOf" srcId="{9432ECF9-46FE-DC44-8385-12E30ABC5D71}" destId="{9CB39347-A377-AA4B-9EF9-A80B6626E0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65A5F-7CEE-4911-B042-1812B076BEBE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5B85CD-36A6-4C0E-B4A6-9E57ED76E2BC}">
      <dgm:prSet/>
      <dgm:spPr/>
      <dgm:t>
        <a:bodyPr/>
        <a:lstStyle/>
        <a:p>
          <a:r>
            <a:rPr lang="en-US" dirty="0"/>
            <a:t>$</a:t>
          </a:r>
          <a:r>
            <a:rPr lang="en-US" dirty="0" err="1"/>
            <a:t>qr</a:t>
          </a:r>
          <a:r>
            <a:rPr lang="en-US" dirty="0"/>
            <a:t> = "</a:t>
          </a:r>
          <a:r>
            <a:rPr lang="en-US" b="0" dirty="0"/>
            <a:t>CREATE TABLE shipper(</a:t>
          </a:r>
          <a:endParaRPr lang="en-US" dirty="0"/>
        </a:p>
      </dgm:t>
    </dgm:pt>
    <dgm:pt modelId="{EC9150D0-D99F-42C2-B142-F1EE3DDF5EEA}" type="parTrans" cxnId="{1C6043CF-7E2B-4930-A189-2E879AF840EA}">
      <dgm:prSet/>
      <dgm:spPr/>
      <dgm:t>
        <a:bodyPr/>
        <a:lstStyle/>
        <a:p>
          <a:endParaRPr lang="en-US"/>
        </a:p>
      </dgm:t>
    </dgm:pt>
    <dgm:pt modelId="{B81B541E-F327-41F6-9F62-9EA7DDF4554B}" type="sibTrans" cxnId="{1C6043CF-7E2B-4930-A189-2E879AF840EA}">
      <dgm:prSet/>
      <dgm:spPr/>
      <dgm:t>
        <a:bodyPr/>
        <a:lstStyle/>
        <a:p>
          <a:endParaRPr lang="en-US"/>
        </a:p>
      </dgm:t>
    </dgm:pt>
    <dgm:pt modelId="{26A2D6F8-048C-435A-BB75-CF5963456D78}">
      <dgm:prSet custT="1"/>
      <dgm:spPr/>
      <dgm:t>
        <a:bodyPr/>
        <a:lstStyle/>
        <a:p>
          <a:r>
            <a:rPr lang="en-US" sz="1800" b="0" dirty="0" err="1"/>
            <a:t>shipperid</a:t>
          </a:r>
          <a:r>
            <a:rPr lang="en-US" sz="1800" b="0" dirty="0"/>
            <a:t> INT(10),</a:t>
          </a:r>
          <a:endParaRPr lang="en-US" sz="1800" dirty="0"/>
        </a:p>
      </dgm:t>
    </dgm:pt>
    <dgm:pt modelId="{BFAD809C-E722-4125-96AF-5FC460612D04}" type="parTrans" cxnId="{6298C2CA-49DF-4394-8ACF-32F85DC6C281}">
      <dgm:prSet/>
      <dgm:spPr/>
      <dgm:t>
        <a:bodyPr/>
        <a:lstStyle/>
        <a:p>
          <a:endParaRPr lang="en-US"/>
        </a:p>
      </dgm:t>
    </dgm:pt>
    <dgm:pt modelId="{09C6931F-1B81-4B2D-996E-483C7555D4ED}" type="sibTrans" cxnId="{6298C2CA-49DF-4394-8ACF-32F85DC6C281}">
      <dgm:prSet/>
      <dgm:spPr/>
      <dgm:t>
        <a:bodyPr/>
        <a:lstStyle/>
        <a:p>
          <a:endParaRPr lang="en-US"/>
        </a:p>
      </dgm:t>
    </dgm:pt>
    <dgm:pt modelId="{8D7658E5-C558-4855-8AD7-4C716B780A47}">
      <dgm:prSet/>
      <dgm:spPr/>
      <dgm:t>
        <a:bodyPr/>
        <a:lstStyle/>
        <a:p>
          <a:r>
            <a:rPr lang="en-US" dirty="0"/>
            <a:t>)";</a:t>
          </a:r>
        </a:p>
      </dgm:t>
    </dgm:pt>
    <dgm:pt modelId="{A6D3D84D-4FFC-4A25-AE9E-DDD8C67C8D58}" type="parTrans" cxnId="{6605D168-A791-4F24-9287-219C15A67BC1}">
      <dgm:prSet/>
      <dgm:spPr/>
      <dgm:t>
        <a:bodyPr/>
        <a:lstStyle/>
        <a:p>
          <a:endParaRPr lang="en-US"/>
        </a:p>
      </dgm:t>
    </dgm:pt>
    <dgm:pt modelId="{F4402A2A-9B4A-4C20-836D-DCD738549AF3}" type="sibTrans" cxnId="{6605D168-A791-4F24-9287-219C15A67BC1}">
      <dgm:prSet/>
      <dgm:spPr/>
      <dgm:t>
        <a:bodyPr/>
        <a:lstStyle/>
        <a:p>
          <a:endParaRPr lang="en-US"/>
        </a:p>
      </dgm:t>
    </dgm:pt>
    <dgm:pt modelId="{2DE5DBAE-4D71-4A7F-9052-B39D3574C818}">
      <dgm:prSet/>
      <dgm:spPr/>
      <dgm:t>
        <a:bodyPr/>
        <a:lstStyle/>
        <a:p>
          <a:r>
            <a:rPr lang="en-US" dirty="0"/>
            <a:t>$</a:t>
          </a:r>
          <a:r>
            <a:rPr lang="en-US" dirty="0" err="1"/>
            <a:t>qr</a:t>
          </a:r>
          <a:r>
            <a:rPr lang="en-US" dirty="0"/>
            <a:t> = "</a:t>
          </a:r>
          <a:r>
            <a:rPr lang="en-US" b="0" dirty="0"/>
            <a:t>CREATE TABLE subject(</a:t>
          </a:r>
          <a:r>
            <a:rPr lang="en-US" dirty="0"/>
            <a:t>					</a:t>
          </a:r>
        </a:p>
      </dgm:t>
    </dgm:pt>
    <dgm:pt modelId="{A2C1A765-AB50-49E3-8D0C-95CF5823B5CB}" type="parTrans" cxnId="{17B653F3-A58D-48A2-8322-64857E11D5BD}">
      <dgm:prSet/>
      <dgm:spPr/>
      <dgm:t>
        <a:bodyPr/>
        <a:lstStyle/>
        <a:p>
          <a:endParaRPr lang="en-US"/>
        </a:p>
      </dgm:t>
    </dgm:pt>
    <dgm:pt modelId="{52DEAA51-18DF-4251-BFB1-D914562A56AD}" type="sibTrans" cxnId="{17B653F3-A58D-48A2-8322-64857E11D5BD}">
      <dgm:prSet/>
      <dgm:spPr/>
      <dgm:t>
        <a:bodyPr/>
        <a:lstStyle/>
        <a:p>
          <a:endParaRPr lang="en-US"/>
        </a:p>
      </dgm:t>
    </dgm:pt>
    <dgm:pt modelId="{59B38F42-86FE-47B2-B3EE-65161A8A0C8B}">
      <dgm:prSet custT="1"/>
      <dgm:spPr/>
      <dgm:t>
        <a:bodyPr/>
        <a:lstStyle/>
        <a:p>
          <a:r>
            <a:rPr lang="en-US" sz="1800" b="0" dirty="0" err="1"/>
            <a:t>subjectid</a:t>
          </a:r>
          <a:r>
            <a:rPr lang="en-US" sz="1800" b="0" dirty="0"/>
            <a:t> INT(10),</a:t>
          </a:r>
          <a:endParaRPr lang="en-US" sz="1800" dirty="0"/>
        </a:p>
      </dgm:t>
    </dgm:pt>
    <dgm:pt modelId="{949EC0BC-BEFD-4D90-97B0-61B9F60B4A2C}" type="parTrans" cxnId="{0B50114D-4996-4A37-A78C-15C7AFB33EC0}">
      <dgm:prSet/>
      <dgm:spPr/>
      <dgm:t>
        <a:bodyPr/>
        <a:lstStyle/>
        <a:p>
          <a:endParaRPr lang="en-US"/>
        </a:p>
      </dgm:t>
    </dgm:pt>
    <dgm:pt modelId="{F3C9D88B-F862-456A-951B-FD25A8ABBC08}" type="sibTrans" cxnId="{0B50114D-4996-4A37-A78C-15C7AFB33EC0}">
      <dgm:prSet/>
      <dgm:spPr/>
      <dgm:t>
        <a:bodyPr/>
        <a:lstStyle/>
        <a:p>
          <a:endParaRPr lang="en-US"/>
        </a:p>
      </dgm:t>
    </dgm:pt>
    <dgm:pt modelId="{6305839F-A559-4835-BA8A-2AA4679F087D}">
      <dgm:prSet/>
      <dgm:spPr/>
      <dgm:t>
        <a:bodyPr/>
        <a:lstStyle/>
        <a:p>
          <a:r>
            <a:rPr lang="en-US" dirty="0"/>
            <a:t>)";</a:t>
          </a:r>
        </a:p>
      </dgm:t>
    </dgm:pt>
    <dgm:pt modelId="{3A9F101C-B2FD-48B7-ACA2-E8E3D971736D}" type="parTrans" cxnId="{E674735D-928C-4663-ADC9-794078CCCC71}">
      <dgm:prSet/>
      <dgm:spPr/>
      <dgm:t>
        <a:bodyPr/>
        <a:lstStyle/>
        <a:p>
          <a:endParaRPr lang="en-US"/>
        </a:p>
      </dgm:t>
    </dgm:pt>
    <dgm:pt modelId="{381D2E0E-BD98-41C6-8A08-D913A52DD3DF}" type="sibTrans" cxnId="{E674735D-928C-4663-ADC9-794078CCCC71}">
      <dgm:prSet/>
      <dgm:spPr/>
      <dgm:t>
        <a:bodyPr/>
        <a:lstStyle/>
        <a:p>
          <a:endParaRPr lang="en-US"/>
        </a:p>
      </dgm:t>
    </dgm:pt>
    <dgm:pt modelId="{2449EC0E-9AC2-604A-8142-3EFC9F3F6179}">
      <dgm:prSet custT="1"/>
      <dgm:spPr/>
      <dgm:t>
        <a:bodyPr/>
        <a:lstStyle/>
        <a:p>
          <a:r>
            <a:rPr lang="en-US" sz="1800" b="0" dirty="0" err="1"/>
            <a:t>shippername</a:t>
          </a:r>
          <a:r>
            <a:rPr lang="en-US" sz="1800" b="0" dirty="0"/>
            <a:t> VARCHAR(20),</a:t>
          </a:r>
        </a:p>
      </dgm:t>
    </dgm:pt>
    <dgm:pt modelId="{C598D11B-E617-F34E-B6E4-C6FB832FB862}" type="parTrans" cxnId="{B2DA84EA-6A8D-5142-B27B-F1F071D25FDE}">
      <dgm:prSet/>
      <dgm:spPr/>
      <dgm:t>
        <a:bodyPr/>
        <a:lstStyle/>
        <a:p>
          <a:endParaRPr lang="en-US"/>
        </a:p>
      </dgm:t>
    </dgm:pt>
    <dgm:pt modelId="{DDBA93D4-D5E4-7E40-A981-01EE58B15187}" type="sibTrans" cxnId="{B2DA84EA-6A8D-5142-B27B-F1F071D25FDE}">
      <dgm:prSet/>
      <dgm:spPr/>
      <dgm:t>
        <a:bodyPr/>
        <a:lstStyle/>
        <a:p>
          <a:endParaRPr lang="en-US"/>
        </a:p>
      </dgm:t>
    </dgm:pt>
    <dgm:pt modelId="{C70CD48D-8773-9C4E-9563-91479A36CCE6}">
      <dgm:prSet custT="1"/>
      <dgm:spPr/>
      <dgm:t>
        <a:bodyPr/>
        <a:lstStyle/>
        <a:p>
          <a:r>
            <a:rPr lang="en-US" sz="1800" b="0" dirty="0"/>
            <a:t>PRIMARY KEY(</a:t>
          </a:r>
          <a:r>
            <a:rPr lang="en-US" sz="1800" b="0" dirty="0" err="1"/>
            <a:t>shipperid</a:t>
          </a:r>
          <a:r>
            <a:rPr lang="en-US" sz="1800" b="0" dirty="0"/>
            <a:t>)</a:t>
          </a:r>
        </a:p>
      </dgm:t>
    </dgm:pt>
    <dgm:pt modelId="{6AD2DDC1-1F0E-974E-BF22-65FD6F161FF8}" type="parTrans" cxnId="{2A7962FB-20CA-8B43-ABC0-2DA8C9414180}">
      <dgm:prSet/>
      <dgm:spPr/>
      <dgm:t>
        <a:bodyPr/>
        <a:lstStyle/>
        <a:p>
          <a:endParaRPr lang="en-US"/>
        </a:p>
      </dgm:t>
    </dgm:pt>
    <dgm:pt modelId="{24A58E78-7A24-4D41-A4BA-3CDE35CCA93A}" type="sibTrans" cxnId="{2A7962FB-20CA-8B43-ABC0-2DA8C9414180}">
      <dgm:prSet/>
      <dgm:spPr/>
      <dgm:t>
        <a:bodyPr/>
        <a:lstStyle/>
        <a:p>
          <a:endParaRPr lang="en-US"/>
        </a:p>
      </dgm:t>
    </dgm:pt>
    <dgm:pt modelId="{318D5DB0-DAAF-F446-8BB6-D72BBC467A0B}">
      <dgm:prSet custT="1"/>
      <dgm:spPr/>
      <dgm:t>
        <a:bodyPr/>
        <a:lstStyle/>
        <a:p>
          <a:r>
            <a:rPr lang="en-US" sz="1800" b="0" dirty="0" err="1"/>
            <a:t>categoryname</a:t>
          </a:r>
          <a:r>
            <a:rPr lang="en-US" sz="1800" b="0" dirty="0"/>
            <a:t> VARCHAR(20),</a:t>
          </a:r>
        </a:p>
      </dgm:t>
    </dgm:pt>
    <dgm:pt modelId="{8E6489B1-ACA2-D147-BB7D-BF5853EF26E6}" type="parTrans" cxnId="{855DEE0E-7176-174C-B0F7-1F37D615328A}">
      <dgm:prSet/>
      <dgm:spPr/>
      <dgm:t>
        <a:bodyPr/>
        <a:lstStyle/>
        <a:p>
          <a:endParaRPr lang="en-US"/>
        </a:p>
      </dgm:t>
    </dgm:pt>
    <dgm:pt modelId="{86A0E38D-8EA2-6D43-B8F0-A34BE4C08506}" type="sibTrans" cxnId="{855DEE0E-7176-174C-B0F7-1F37D615328A}">
      <dgm:prSet/>
      <dgm:spPr/>
      <dgm:t>
        <a:bodyPr/>
        <a:lstStyle/>
        <a:p>
          <a:endParaRPr lang="en-US"/>
        </a:p>
      </dgm:t>
    </dgm:pt>
    <dgm:pt modelId="{4BDF21FC-A392-904E-AF03-D7C9CCA9F063}">
      <dgm:prSet custT="1"/>
      <dgm:spPr/>
      <dgm:t>
        <a:bodyPr/>
        <a:lstStyle/>
        <a:p>
          <a:r>
            <a:rPr lang="en-US" sz="1800" b="0" dirty="0"/>
            <a:t>PRIMARY KEY(</a:t>
          </a:r>
          <a:r>
            <a:rPr lang="en-US" sz="1800" b="0" dirty="0" err="1"/>
            <a:t>subjectid</a:t>
          </a:r>
          <a:r>
            <a:rPr lang="en-US" sz="1800" b="0" dirty="0"/>
            <a:t>)</a:t>
          </a:r>
        </a:p>
      </dgm:t>
    </dgm:pt>
    <dgm:pt modelId="{B1B6D845-3F31-1E49-BC61-2804D15D2CEE}" type="parTrans" cxnId="{936538D9-459F-204C-A3A0-AC45E7177735}">
      <dgm:prSet/>
      <dgm:spPr/>
      <dgm:t>
        <a:bodyPr/>
        <a:lstStyle/>
        <a:p>
          <a:endParaRPr lang="en-US"/>
        </a:p>
      </dgm:t>
    </dgm:pt>
    <dgm:pt modelId="{B12BE76D-7351-F040-895F-4A4E9BB939AE}" type="sibTrans" cxnId="{936538D9-459F-204C-A3A0-AC45E7177735}">
      <dgm:prSet/>
      <dgm:spPr/>
      <dgm:t>
        <a:bodyPr/>
        <a:lstStyle/>
        <a:p>
          <a:endParaRPr lang="en-US"/>
        </a:p>
      </dgm:t>
    </dgm:pt>
    <dgm:pt modelId="{9432ECF9-46FE-DC44-8385-12E30ABC5D71}" type="pres">
      <dgm:prSet presAssocID="{21665A5F-7CEE-4911-B042-1812B076BEBE}" presName="linear" presStyleCnt="0">
        <dgm:presLayoutVars>
          <dgm:animLvl val="lvl"/>
          <dgm:resizeHandles val="exact"/>
        </dgm:presLayoutVars>
      </dgm:prSet>
      <dgm:spPr/>
    </dgm:pt>
    <dgm:pt modelId="{8C6490BF-3238-F44C-95B7-480CE4411777}" type="pres">
      <dgm:prSet presAssocID="{8F5B85CD-36A6-4C0E-B4A6-9E57ED76E2BC}" presName="parentText" presStyleLbl="node1" presStyleIdx="0" presStyleCnt="4" custScaleY="11130" custLinFactNeighborX="1887" custLinFactNeighborY="-10577">
        <dgm:presLayoutVars>
          <dgm:chMax val="0"/>
          <dgm:bulletEnabled val="1"/>
        </dgm:presLayoutVars>
      </dgm:prSet>
      <dgm:spPr/>
    </dgm:pt>
    <dgm:pt modelId="{38979C9E-53DC-DF41-A202-547D03BE48E4}" type="pres">
      <dgm:prSet presAssocID="{8F5B85CD-36A6-4C0E-B4A6-9E57ED76E2BC}" presName="childText" presStyleLbl="revTx" presStyleIdx="0" presStyleCnt="2">
        <dgm:presLayoutVars>
          <dgm:bulletEnabled val="1"/>
        </dgm:presLayoutVars>
      </dgm:prSet>
      <dgm:spPr/>
    </dgm:pt>
    <dgm:pt modelId="{4B7CE2BC-A7E0-5742-A05A-BE2E54C1F057}" type="pres">
      <dgm:prSet presAssocID="{8D7658E5-C558-4855-8AD7-4C716B780A47}" presName="parentText" presStyleLbl="node1" presStyleIdx="1" presStyleCnt="4" custScaleY="10575">
        <dgm:presLayoutVars>
          <dgm:chMax val="0"/>
          <dgm:bulletEnabled val="1"/>
        </dgm:presLayoutVars>
      </dgm:prSet>
      <dgm:spPr/>
    </dgm:pt>
    <dgm:pt modelId="{593C6E04-2C84-9845-91B1-D1C6AC709649}" type="pres">
      <dgm:prSet presAssocID="{F4402A2A-9B4A-4C20-836D-DCD738549AF3}" presName="spacer" presStyleCnt="0"/>
      <dgm:spPr/>
    </dgm:pt>
    <dgm:pt modelId="{44500FF3-ADFD-064D-8EE1-11C4D7F4135E}" type="pres">
      <dgm:prSet presAssocID="{2DE5DBAE-4D71-4A7F-9052-B39D3574C818}" presName="parentText" presStyleLbl="node1" presStyleIdx="2" presStyleCnt="4" custScaleY="16814">
        <dgm:presLayoutVars>
          <dgm:chMax val="0"/>
          <dgm:bulletEnabled val="1"/>
        </dgm:presLayoutVars>
      </dgm:prSet>
      <dgm:spPr/>
    </dgm:pt>
    <dgm:pt modelId="{FEAB84D6-916E-8E42-BC6E-DAC31F40B4E3}" type="pres">
      <dgm:prSet presAssocID="{2DE5DBAE-4D71-4A7F-9052-B39D3574C818}" presName="childText" presStyleLbl="revTx" presStyleIdx="1" presStyleCnt="2">
        <dgm:presLayoutVars>
          <dgm:bulletEnabled val="1"/>
        </dgm:presLayoutVars>
      </dgm:prSet>
      <dgm:spPr/>
    </dgm:pt>
    <dgm:pt modelId="{9CB39347-A377-AA4B-9EF9-A80B6626E04D}" type="pres">
      <dgm:prSet presAssocID="{6305839F-A559-4835-BA8A-2AA4679F087D}" presName="parentText" presStyleLbl="node1" presStyleIdx="3" presStyleCnt="4" custScaleY="17695">
        <dgm:presLayoutVars>
          <dgm:chMax val="0"/>
          <dgm:bulletEnabled val="1"/>
        </dgm:presLayoutVars>
      </dgm:prSet>
      <dgm:spPr/>
    </dgm:pt>
  </dgm:ptLst>
  <dgm:cxnLst>
    <dgm:cxn modelId="{6B680B09-6035-E64E-8ED6-C8D265BED5A2}" type="presOf" srcId="{8F5B85CD-36A6-4C0E-B4A6-9E57ED76E2BC}" destId="{8C6490BF-3238-F44C-95B7-480CE4411777}" srcOrd="0" destOrd="0" presId="urn:microsoft.com/office/officeart/2005/8/layout/vList2"/>
    <dgm:cxn modelId="{855DEE0E-7176-174C-B0F7-1F37D615328A}" srcId="{2DE5DBAE-4D71-4A7F-9052-B39D3574C818}" destId="{318D5DB0-DAAF-F446-8BB6-D72BBC467A0B}" srcOrd="1" destOrd="0" parTransId="{8E6489B1-ACA2-D147-BB7D-BF5853EF26E6}" sibTransId="{86A0E38D-8EA2-6D43-B8F0-A34BE4C08506}"/>
    <dgm:cxn modelId="{89C85627-1A0B-2745-899B-2922959CB819}" type="presOf" srcId="{2DE5DBAE-4D71-4A7F-9052-B39D3574C818}" destId="{44500FF3-ADFD-064D-8EE1-11C4D7F4135E}" srcOrd="0" destOrd="0" presId="urn:microsoft.com/office/officeart/2005/8/layout/vList2"/>
    <dgm:cxn modelId="{512B7645-BFF7-EF46-877D-67FFBA23E0A7}" type="presOf" srcId="{21665A5F-7CEE-4911-B042-1812B076BEBE}" destId="{9432ECF9-46FE-DC44-8385-12E30ABC5D71}" srcOrd="0" destOrd="0" presId="urn:microsoft.com/office/officeart/2005/8/layout/vList2"/>
    <dgm:cxn modelId="{361B3A46-A551-CD4C-AD35-11BEDEB84CCC}" type="presOf" srcId="{2449EC0E-9AC2-604A-8142-3EFC9F3F6179}" destId="{38979C9E-53DC-DF41-A202-547D03BE48E4}" srcOrd="0" destOrd="1" presId="urn:microsoft.com/office/officeart/2005/8/layout/vList2"/>
    <dgm:cxn modelId="{0B50114D-4996-4A37-A78C-15C7AFB33EC0}" srcId="{2DE5DBAE-4D71-4A7F-9052-B39D3574C818}" destId="{59B38F42-86FE-47B2-B3EE-65161A8A0C8B}" srcOrd="0" destOrd="0" parTransId="{949EC0BC-BEFD-4D90-97B0-61B9F60B4A2C}" sibTransId="{F3C9D88B-F862-456A-951B-FD25A8ABBC08}"/>
    <dgm:cxn modelId="{89356B5A-90AB-7246-8621-01A5CA6C5232}" type="presOf" srcId="{318D5DB0-DAAF-F446-8BB6-D72BBC467A0B}" destId="{FEAB84D6-916E-8E42-BC6E-DAC31F40B4E3}" srcOrd="0" destOrd="1" presId="urn:microsoft.com/office/officeart/2005/8/layout/vList2"/>
    <dgm:cxn modelId="{E674735D-928C-4663-ADC9-794078CCCC71}" srcId="{21665A5F-7CEE-4911-B042-1812B076BEBE}" destId="{6305839F-A559-4835-BA8A-2AA4679F087D}" srcOrd="3" destOrd="0" parTransId="{3A9F101C-B2FD-48B7-ACA2-E8E3D971736D}" sibTransId="{381D2E0E-BD98-41C6-8A08-D913A52DD3DF}"/>
    <dgm:cxn modelId="{AA27C75D-F511-774E-9A0E-7835B3FDD9AE}" type="presOf" srcId="{26A2D6F8-048C-435A-BB75-CF5963456D78}" destId="{38979C9E-53DC-DF41-A202-547D03BE48E4}" srcOrd="0" destOrd="0" presId="urn:microsoft.com/office/officeart/2005/8/layout/vList2"/>
    <dgm:cxn modelId="{6605D168-A791-4F24-9287-219C15A67BC1}" srcId="{21665A5F-7CEE-4911-B042-1812B076BEBE}" destId="{8D7658E5-C558-4855-8AD7-4C716B780A47}" srcOrd="1" destOrd="0" parTransId="{A6D3D84D-4FFC-4A25-AE9E-DDD8C67C8D58}" sibTransId="{F4402A2A-9B4A-4C20-836D-DCD738549AF3}"/>
    <dgm:cxn modelId="{AA853194-B143-244E-8CFD-A81DCD9D05FF}" type="presOf" srcId="{8D7658E5-C558-4855-8AD7-4C716B780A47}" destId="{4B7CE2BC-A7E0-5742-A05A-BE2E54C1F057}" srcOrd="0" destOrd="0" presId="urn:microsoft.com/office/officeart/2005/8/layout/vList2"/>
    <dgm:cxn modelId="{BB202F98-3AF3-874D-B37C-3E9FB111E594}" type="presOf" srcId="{C70CD48D-8773-9C4E-9563-91479A36CCE6}" destId="{38979C9E-53DC-DF41-A202-547D03BE48E4}" srcOrd="0" destOrd="2" presId="urn:microsoft.com/office/officeart/2005/8/layout/vList2"/>
    <dgm:cxn modelId="{3904D7BE-7A41-7843-B815-BC30A1E242F4}" type="presOf" srcId="{4BDF21FC-A392-904E-AF03-D7C9CCA9F063}" destId="{FEAB84D6-916E-8E42-BC6E-DAC31F40B4E3}" srcOrd="0" destOrd="2" presId="urn:microsoft.com/office/officeart/2005/8/layout/vList2"/>
    <dgm:cxn modelId="{6298C2CA-49DF-4394-8ACF-32F85DC6C281}" srcId="{8F5B85CD-36A6-4C0E-B4A6-9E57ED76E2BC}" destId="{26A2D6F8-048C-435A-BB75-CF5963456D78}" srcOrd="0" destOrd="0" parTransId="{BFAD809C-E722-4125-96AF-5FC460612D04}" sibTransId="{09C6931F-1B81-4B2D-996E-483C7555D4ED}"/>
    <dgm:cxn modelId="{1C6043CF-7E2B-4930-A189-2E879AF840EA}" srcId="{21665A5F-7CEE-4911-B042-1812B076BEBE}" destId="{8F5B85CD-36A6-4C0E-B4A6-9E57ED76E2BC}" srcOrd="0" destOrd="0" parTransId="{EC9150D0-D99F-42C2-B142-F1EE3DDF5EEA}" sibTransId="{B81B541E-F327-41F6-9F62-9EA7DDF4554B}"/>
    <dgm:cxn modelId="{6E76AED1-E20C-6B43-8F50-E1C61871BDB0}" type="presOf" srcId="{59B38F42-86FE-47B2-B3EE-65161A8A0C8B}" destId="{FEAB84D6-916E-8E42-BC6E-DAC31F40B4E3}" srcOrd="0" destOrd="0" presId="urn:microsoft.com/office/officeart/2005/8/layout/vList2"/>
    <dgm:cxn modelId="{936538D9-459F-204C-A3A0-AC45E7177735}" srcId="{2DE5DBAE-4D71-4A7F-9052-B39D3574C818}" destId="{4BDF21FC-A392-904E-AF03-D7C9CCA9F063}" srcOrd="2" destOrd="0" parTransId="{B1B6D845-3F31-1E49-BC61-2804D15D2CEE}" sibTransId="{B12BE76D-7351-F040-895F-4A4E9BB939AE}"/>
    <dgm:cxn modelId="{DB6956E2-9214-ED4C-95CE-160821585A89}" type="presOf" srcId="{6305839F-A559-4835-BA8A-2AA4679F087D}" destId="{9CB39347-A377-AA4B-9EF9-A80B6626E04D}" srcOrd="0" destOrd="0" presId="urn:microsoft.com/office/officeart/2005/8/layout/vList2"/>
    <dgm:cxn modelId="{B2DA84EA-6A8D-5142-B27B-F1F071D25FDE}" srcId="{8F5B85CD-36A6-4C0E-B4A6-9E57ED76E2BC}" destId="{2449EC0E-9AC2-604A-8142-3EFC9F3F6179}" srcOrd="1" destOrd="0" parTransId="{C598D11B-E617-F34E-B6E4-C6FB832FB862}" sibTransId="{DDBA93D4-D5E4-7E40-A981-01EE58B15187}"/>
    <dgm:cxn modelId="{17B653F3-A58D-48A2-8322-64857E11D5BD}" srcId="{21665A5F-7CEE-4911-B042-1812B076BEBE}" destId="{2DE5DBAE-4D71-4A7F-9052-B39D3574C818}" srcOrd="2" destOrd="0" parTransId="{A2C1A765-AB50-49E3-8D0C-95CF5823B5CB}" sibTransId="{52DEAA51-18DF-4251-BFB1-D914562A56AD}"/>
    <dgm:cxn modelId="{2A7962FB-20CA-8B43-ABC0-2DA8C9414180}" srcId="{8F5B85CD-36A6-4C0E-B4A6-9E57ED76E2BC}" destId="{C70CD48D-8773-9C4E-9563-91479A36CCE6}" srcOrd="2" destOrd="0" parTransId="{6AD2DDC1-1F0E-974E-BF22-65FD6F161FF8}" sibTransId="{24A58E78-7A24-4D41-A4BA-3CDE35CCA93A}"/>
    <dgm:cxn modelId="{2898B9D4-062C-FE49-831F-63F4C0868AA7}" type="presParOf" srcId="{9432ECF9-46FE-DC44-8385-12E30ABC5D71}" destId="{8C6490BF-3238-F44C-95B7-480CE4411777}" srcOrd="0" destOrd="0" presId="urn:microsoft.com/office/officeart/2005/8/layout/vList2"/>
    <dgm:cxn modelId="{0FDED4A3-A760-B045-BE95-E73072F1C19C}" type="presParOf" srcId="{9432ECF9-46FE-DC44-8385-12E30ABC5D71}" destId="{38979C9E-53DC-DF41-A202-547D03BE48E4}" srcOrd="1" destOrd="0" presId="urn:microsoft.com/office/officeart/2005/8/layout/vList2"/>
    <dgm:cxn modelId="{00A20D06-697E-0945-8396-A3543A1F412F}" type="presParOf" srcId="{9432ECF9-46FE-DC44-8385-12E30ABC5D71}" destId="{4B7CE2BC-A7E0-5742-A05A-BE2E54C1F057}" srcOrd="2" destOrd="0" presId="urn:microsoft.com/office/officeart/2005/8/layout/vList2"/>
    <dgm:cxn modelId="{F95668BD-935F-714F-A7A4-8A358E8D7617}" type="presParOf" srcId="{9432ECF9-46FE-DC44-8385-12E30ABC5D71}" destId="{593C6E04-2C84-9845-91B1-D1C6AC709649}" srcOrd="3" destOrd="0" presId="urn:microsoft.com/office/officeart/2005/8/layout/vList2"/>
    <dgm:cxn modelId="{F5C8B30E-2959-D04B-A7BB-AFF777212544}" type="presParOf" srcId="{9432ECF9-46FE-DC44-8385-12E30ABC5D71}" destId="{44500FF3-ADFD-064D-8EE1-11C4D7F4135E}" srcOrd="4" destOrd="0" presId="urn:microsoft.com/office/officeart/2005/8/layout/vList2"/>
    <dgm:cxn modelId="{86344923-BA6F-0B4E-81B9-885AC8D65A4E}" type="presParOf" srcId="{9432ECF9-46FE-DC44-8385-12E30ABC5D71}" destId="{FEAB84D6-916E-8E42-BC6E-DAC31F40B4E3}" srcOrd="5" destOrd="0" presId="urn:microsoft.com/office/officeart/2005/8/layout/vList2"/>
    <dgm:cxn modelId="{48019ECB-0EC4-6F48-A85A-DEB7AC9A640E}" type="presParOf" srcId="{9432ECF9-46FE-DC44-8385-12E30ABC5D71}" destId="{9CB39347-A377-AA4B-9EF9-A80B6626E0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76A44-D957-4900-9B13-2D8AD3AE9D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A26559-DB5F-40C4-A70B-18B664C84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Website Demo:</a:t>
          </a:r>
        </a:p>
        <a:p>
          <a:pPr>
            <a:lnSpc>
              <a:spcPct val="100000"/>
            </a:lnSpc>
          </a:pPr>
          <a:r>
            <a:rPr lang="en-US" b="0" i="0" dirty="0"/>
            <a:t>http://</a:t>
          </a:r>
          <a:r>
            <a:rPr lang="en-US" b="0" i="0" dirty="0" err="1"/>
            <a:t>auburn.edu</a:t>
          </a:r>
          <a:r>
            <a:rPr lang="en-US" b="0" i="0" dirty="0"/>
            <a:t>/</a:t>
          </a:r>
          <a:r>
            <a:rPr lang="en-US" dirty="0"/>
            <a:t>/~fzj0007/database_6120/</a:t>
          </a:r>
          <a:r>
            <a:rPr lang="en-US" dirty="0" err="1"/>
            <a:t>src</a:t>
          </a:r>
          <a:r>
            <a:rPr lang="en-US" dirty="0"/>
            <a:t>/</a:t>
          </a:r>
          <a:r>
            <a:rPr lang="en-US" dirty="0" err="1"/>
            <a:t>index.php</a:t>
          </a:r>
          <a:endParaRPr lang="en-US" dirty="0"/>
        </a:p>
      </dgm:t>
    </dgm:pt>
    <dgm:pt modelId="{6D22C98A-DCD0-4F02-B602-0350A885A86B}" type="parTrans" cxnId="{A1487DDE-C05B-4932-A33B-EE2390BFAEF0}">
      <dgm:prSet/>
      <dgm:spPr/>
      <dgm:t>
        <a:bodyPr/>
        <a:lstStyle/>
        <a:p>
          <a:endParaRPr lang="en-US"/>
        </a:p>
      </dgm:t>
    </dgm:pt>
    <dgm:pt modelId="{D1039D6B-C926-4F23-87CD-93C4300C348A}" type="sibTrans" cxnId="{A1487DDE-C05B-4932-A33B-EE2390BFAEF0}">
      <dgm:prSet/>
      <dgm:spPr/>
      <dgm:t>
        <a:bodyPr/>
        <a:lstStyle/>
        <a:p>
          <a:endParaRPr lang="en-US"/>
        </a:p>
      </dgm:t>
    </dgm:pt>
    <dgm:pt modelId="{DC395DEB-31FD-4986-8165-E50E229658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Code:  https://</a:t>
          </a:r>
          <a:r>
            <a:rPr lang="en-US" dirty="0" err="1"/>
            <a:t>github.com</a:t>
          </a:r>
          <a:r>
            <a:rPr lang="en-US" dirty="0"/>
            <a:t>/fzj0007/database_6120</a:t>
          </a:r>
        </a:p>
      </dgm:t>
    </dgm:pt>
    <dgm:pt modelId="{2EE15AC1-B599-4047-825A-846F52DF4605}" type="parTrans" cxnId="{2CA55294-04AA-45AB-AE23-1BF0A3EA8CEE}">
      <dgm:prSet/>
      <dgm:spPr/>
      <dgm:t>
        <a:bodyPr/>
        <a:lstStyle/>
        <a:p>
          <a:endParaRPr lang="en-US"/>
        </a:p>
      </dgm:t>
    </dgm:pt>
    <dgm:pt modelId="{31245BDA-02EB-4F68-BD90-669616D9D773}" type="sibTrans" cxnId="{2CA55294-04AA-45AB-AE23-1BF0A3EA8CEE}">
      <dgm:prSet/>
      <dgm:spPr/>
      <dgm:t>
        <a:bodyPr/>
        <a:lstStyle/>
        <a:p>
          <a:endParaRPr lang="en-US"/>
        </a:p>
      </dgm:t>
    </dgm:pt>
    <dgm:pt modelId="{F2395762-92CA-43D9-BD79-3A531712B82E}" type="pres">
      <dgm:prSet presAssocID="{5EE76A44-D957-4900-9B13-2D8AD3AE9D03}" presName="root" presStyleCnt="0">
        <dgm:presLayoutVars>
          <dgm:dir/>
          <dgm:resizeHandles val="exact"/>
        </dgm:presLayoutVars>
      </dgm:prSet>
      <dgm:spPr/>
    </dgm:pt>
    <dgm:pt modelId="{92BD6C98-9B8D-49F3-9EFF-96CD229ACC4E}" type="pres">
      <dgm:prSet presAssocID="{D3A26559-DB5F-40C4-A70B-18B664C84658}" presName="compNode" presStyleCnt="0"/>
      <dgm:spPr/>
    </dgm:pt>
    <dgm:pt modelId="{096FFCA9-BC5E-4776-9D72-5F63C7FE61E2}" type="pres">
      <dgm:prSet presAssocID="{D3A26559-DB5F-40C4-A70B-18B664C84658}" presName="bgRect" presStyleLbl="bgShp" presStyleIdx="0" presStyleCnt="2"/>
      <dgm:spPr/>
    </dgm:pt>
    <dgm:pt modelId="{F2F6BC7A-A64A-4285-A135-B3CD3F367D8F}" type="pres">
      <dgm:prSet presAssocID="{D3A26559-DB5F-40C4-A70B-18B664C846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C84C75C-F1EC-4C5C-983E-2092806BFC17}" type="pres">
      <dgm:prSet presAssocID="{D3A26559-DB5F-40C4-A70B-18B664C84658}" presName="spaceRect" presStyleCnt="0"/>
      <dgm:spPr/>
    </dgm:pt>
    <dgm:pt modelId="{A0582799-D8D8-437D-A5E2-3595BD1D44C7}" type="pres">
      <dgm:prSet presAssocID="{D3A26559-DB5F-40C4-A70B-18B664C84658}" presName="parTx" presStyleLbl="revTx" presStyleIdx="0" presStyleCnt="2" custScaleX="107744">
        <dgm:presLayoutVars>
          <dgm:chMax val="0"/>
          <dgm:chPref val="0"/>
        </dgm:presLayoutVars>
      </dgm:prSet>
      <dgm:spPr/>
    </dgm:pt>
    <dgm:pt modelId="{60779444-C516-42E0-A83C-BEA854FB966A}" type="pres">
      <dgm:prSet presAssocID="{D1039D6B-C926-4F23-87CD-93C4300C348A}" presName="sibTrans" presStyleCnt="0"/>
      <dgm:spPr/>
    </dgm:pt>
    <dgm:pt modelId="{8768B0CA-5137-461D-8251-B76552DE67DD}" type="pres">
      <dgm:prSet presAssocID="{DC395DEB-31FD-4986-8165-E50E2296587A}" presName="compNode" presStyleCnt="0"/>
      <dgm:spPr/>
    </dgm:pt>
    <dgm:pt modelId="{D40D672C-0B60-4CAF-9453-72ED2F9A4F20}" type="pres">
      <dgm:prSet presAssocID="{DC395DEB-31FD-4986-8165-E50E2296587A}" presName="bgRect" presStyleLbl="bgShp" presStyleIdx="1" presStyleCnt="2" custLinFactNeighborY="923"/>
      <dgm:spPr/>
    </dgm:pt>
    <dgm:pt modelId="{535DBABA-031D-4A54-A884-25A2CF7B0CBC}" type="pres">
      <dgm:prSet presAssocID="{DC395DEB-31FD-4986-8165-E50E229658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ADC5C60-F802-40E0-A35B-4B5437250675}" type="pres">
      <dgm:prSet presAssocID="{DC395DEB-31FD-4986-8165-E50E2296587A}" presName="spaceRect" presStyleCnt="0"/>
      <dgm:spPr/>
    </dgm:pt>
    <dgm:pt modelId="{69BE5312-D0FC-4683-AB4F-BF00CD72FB84}" type="pres">
      <dgm:prSet presAssocID="{DC395DEB-31FD-4986-8165-E50E2296587A}" presName="parTx" presStyleLbl="revTx" presStyleIdx="1" presStyleCnt="2" custLinFactNeighborX="-2797" custLinFactNeighborY="2505">
        <dgm:presLayoutVars>
          <dgm:chMax val="0"/>
          <dgm:chPref val="0"/>
        </dgm:presLayoutVars>
      </dgm:prSet>
      <dgm:spPr/>
    </dgm:pt>
  </dgm:ptLst>
  <dgm:cxnLst>
    <dgm:cxn modelId="{7436964A-B506-CB42-B89B-97698364925F}" type="presOf" srcId="{DC395DEB-31FD-4986-8165-E50E2296587A}" destId="{69BE5312-D0FC-4683-AB4F-BF00CD72FB84}" srcOrd="0" destOrd="0" presId="urn:microsoft.com/office/officeart/2018/2/layout/IconVerticalSolidList"/>
    <dgm:cxn modelId="{2CA55294-04AA-45AB-AE23-1BF0A3EA8CEE}" srcId="{5EE76A44-D957-4900-9B13-2D8AD3AE9D03}" destId="{DC395DEB-31FD-4986-8165-E50E2296587A}" srcOrd="1" destOrd="0" parTransId="{2EE15AC1-B599-4047-825A-846F52DF4605}" sibTransId="{31245BDA-02EB-4F68-BD90-669616D9D773}"/>
    <dgm:cxn modelId="{8C1869CA-5CE4-334A-88BF-806688895AF4}" type="presOf" srcId="{5EE76A44-D957-4900-9B13-2D8AD3AE9D03}" destId="{F2395762-92CA-43D9-BD79-3A531712B82E}" srcOrd="0" destOrd="0" presId="urn:microsoft.com/office/officeart/2018/2/layout/IconVerticalSolidList"/>
    <dgm:cxn modelId="{21521DD5-149A-854D-A733-171B43F34B6B}" type="presOf" srcId="{D3A26559-DB5F-40C4-A70B-18B664C84658}" destId="{A0582799-D8D8-437D-A5E2-3595BD1D44C7}" srcOrd="0" destOrd="0" presId="urn:microsoft.com/office/officeart/2018/2/layout/IconVerticalSolidList"/>
    <dgm:cxn modelId="{A1487DDE-C05B-4932-A33B-EE2390BFAEF0}" srcId="{5EE76A44-D957-4900-9B13-2D8AD3AE9D03}" destId="{D3A26559-DB5F-40C4-A70B-18B664C84658}" srcOrd="0" destOrd="0" parTransId="{6D22C98A-DCD0-4F02-B602-0350A885A86B}" sibTransId="{D1039D6B-C926-4F23-87CD-93C4300C348A}"/>
    <dgm:cxn modelId="{DC4AE1A2-E630-C144-88FB-F6EED6636589}" type="presParOf" srcId="{F2395762-92CA-43D9-BD79-3A531712B82E}" destId="{92BD6C98-9B8D-49F3-9EFF-96CD229ACC4E}" srcOrd="0" destOrd="0" presId="urn:microsoft.com/office/officeart/2018/2/layout/IconVerticalSolidList"/>
    <dgm:cxn modelId="{3F68AAF7-F0ED-B742-8214-BD9E56968C5D}" type="presParOf" srcId="{92BD6C98-9B8D-49F3-9EFF-96CD229ACC4E}" destId="{096FFCA9-BC5E-4776-9D72-5F63C7FE61E2}" srcOrd="0" destOrd="0" presId="urn:microsoft.com/office/officeart/2018/2/layout/IconVerticalSolidList"/>
    <dgm:cxn modelId="{D6E73AD5-67AB-F045-B975-E2C87FA3CCE6}" type="presParOf" srcId="{92BD6C98-9B8D-49F3-9EFF-96CD229ACC4E}" destId="{F2F6BC7A-A64A-4285-A135-B3CD3F367D8F}" srcOrd="1" destOrd="0" presId="urn:microsoft.com/office/officeart/2018/2/layout/IconVerticalSolidList"/>
    <dgm:cxn modelId="{251A783E-F09A-6C42-9C0A-22586029DB0B}" type="presParOf" srcId="{92BD6C98-9B8D-49F3-9EFF-96CD229ACC4E}" destId="{EC84C75C-F1EC-4C5C-983E-2092806BFC17}" srcOrd="2" destOrd="0" presId="urn:microsoft.com/office/officeart/2018/2/layout/IconVerticalSolidList"/>
    <dgm:cxn modelId="{1E23D48C-85FA-5940-B9B5-775AA58BFF3B}" type="presParOf" srcId="{92BD6C98-9B8D-49F3-9EFF-96CD229ACC4E}" destId="{A0582799-D8D8-437D-A5E2-3595BD1D44C7}" srcOrd="3" destOrd="0" presId="urn:microsoft.com/office/officeart/2018/2/layout/IconVerticalSolidList"/>
    <dgm:cxn modelId="{E37CFC01-51FA-3648-A012-3F8DE3E91FD9}" type="presParOf" srcId="{F2395762-92CA-43D9-BD79-3A531712B82E}" destId="{60779444-C516-42E0-A83C-BEA854FB966A}" srcOrd="1" destOrd="0" presId="urn:microsoft.com/office/officeart/2018/2/layout/IconVerticalSolidList"/>
    <dgm:cxn modelId="{C5A1E774-2A35-6941-8234-178F4ECB75CE}" type="presParOf" srcId="{F2395762-92CA-43D9-BD79-3A531712B82E}" destId="{8768B0CA-5137-461D-8251-B76552DE67DD}" srcOrd="2" destOrd="0" presId="urn:microsoft.com/office/officeart/2018/2/layout/IconVerticalSolidList"/>
    <dgm:cxn modelId="{1D2EC343-773A-9543-9A07-56514337B37C}" type="presParOf" srcId="{8768B0CA-5137-461D-8251-B76552DE67DD}" destId="{D40D672C-0B60-4CAF-9453-72ED2F9A4F20}" srcOrd="0" destOrd="0" presId="urn:microsoft.com/office/officeart/2018/2/layout/IconVerticalSolidList"/>
    <dgm:cxn modelId="{52BC2B8B-5580-9E42-B4B6-CD807F91F2A9}" type="presParOf" srcId="{8768B0CA-5137-461D-8251-B76552DE67DD}" destId="{535DBABA-031D-4A54-A884-25A2CF7B0CBC}" srcOrd="1" destOrd="0" presId="urn:microsoft.com/office/officeart/2018/2/layout/IconVerticalSolidList"/>
    <dgm:cxn modelId="{A4E9AB39-6FDA-0F4E-93E1-734BB6B1680D}" type="presParOf" srcId="{8768B0CA-5137-461D-8251-B76552DE67DD}" destId="{0ADC5C60-F802-40E0-A35B-4B5437250675}" srcOrd="2" destOrd="0" presId="urn:microsoft.com/office/officeart/2018/2/layout/IconVerticalSolidList"/>
    <dgm:cxn modelId="{A36752A8-7ED6-4F4A-B580-F547D89E6726}" type="presParOf" srcId="{8768B0CA-5137-461D-8251-B76552DE67DD}" destId="{69BE5312-D0FC-4683-AB4F-BF00CD72FB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490BF-3238-F44C-95B7-480CE4411777}">
      <dsp:nvSpPr>
        <dsp:cNvPr id="0" name=""/>
        <dsp:cNvSpPr/>
      </dsp:nvSpPr>
      <dsp:spPr>
        <a:xfrm>
          <a:off x="0" y="0"/>
          <a:ext cx="5384800" cy="335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</a:t>
          </a:r>
          <a:r>
            <a:rPr lang="en-US" sz="1400" kern="1200" dirty="0" err="1"/>
            <a:t>qr</a:t>
          </a:r>
          <a:r>
            <a:rPr lang="en-US" sz="1400" kern="1200" dirty="0"/>
            <a:t> = "CREATE TABLE book(</a:t>
          </a:r>
        </a:p>
      </dsp:txBody>
      <dsp:txXfrm>
        <a:off x="16392" y="16392"/>
        <a:ext cx="5352016" cy="303006"/>
      </dsp:txXfrm>
    </dsp:sp>
    <dsp:sp modelId="{38979C9E-53DC-DF41-A202-547D03BE48E4}">
      <dsp:nvSpPr>
        <dsp:cNvPr id="0" name=""/>
        <dsp:cNvSpPr/>
      </dsp:nvSpPr>
      <dsp:spPr>
        <a:xfrm>
          <a:off x="0" y="472521"/>
          <a:ext cx="53848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bookid INT(10),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title VARCHAR(10),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unitprice VARCHAR(10),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author VARCHAR(32),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quantity INT(10),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supplierid INT(10),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subjectid INT(10),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PRIMARY KEY(bookid),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FOREIGN KEY(supplierid) REFERENCES supplier(supplierid),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FOREIGN KEY(subjectid) REFERENCES subject(subjectid)</a:t>
          </a:r>
        </a:p>
      </dsp:txBody>
      <dsp:txXfrm>
        <a:off x="0" y="472521"/>
        <a:ext cx="5384800" cy="1912680"/>
      </dsp:txXfrm>
    </dsp:sp>
    <dsp:sp modelId="{4B7CE2BC-A7E0-5742-A05A-BE2E54C1F057}">
      <dsp:nvSpPr>
        <dsp:cNvPr id="0" name=""/>
        <dsp:cNvSpPr/>
      </dsp:nvSpPr>
      <dsp:spPr>
        <a:xfrm>
          <a:off x="0" y="2385201"/>
          <a:ext cx="5384800" cy="335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)";</a:t>
          </a:r>
        </a:p>
      </dsp:txBody>
      <dsp:txXfrm>
        <a:off x="16392" y="2401593"/>
        <a:ext cx="5352016" cy="303006"/>
      </dsp:txXfrm>
    </dsp:sp>
    <dsp:sp modelId="{44500FF3-ADFD-064D-8EE1-11C4D7F4135E}">
      <dsp:nvSpPr>
        <dsp:cNvPr id="0" name=""/>
        <dsp:cNvSpPr/>
      </dsp:nvSpPr>
      <dsp:spPr>
        <a:xfrm>
          <a:off x="0" y="2761311"/>
          <a:ext cx="5384800" cy="335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$qr = "CREATE TABLE customer(					</a:t>
          </a:r>
        </a:p>
      </dsp:txBody>
      <dsp:txXfrm>
        <a:off x="16392" y="2777703"/>
        <a:ext cx="5352016" cy="303006"/>
      </dsp:txXfrm>
    </dsp:sp>
    <dsp:sp modelId="{FEAB84D6-916E-8E42-BC6E-DAC31F40B4E3}">
      <dsp:nvSpPr>
        <dsp:cNvPr id="0" name=""/>
        <dsp:cNvSpPr/>
      </dsp:nvSpPr>
      <dsp:spPr>
        <a:xfrm>
          <a:off x="0" y="3097101"/>
          <a:ext cx="5384800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6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customerid INT(10),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lastname VARCHAR(20),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firstname VARCHAR(20),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phone VARCHAR(15),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PRIMARY KEY(customerid)</a:t>
          </a:r>
        </a:p>
      </dsp:txBody>
      <dsp:txXfrm>
        <a:off x="0" y="3097101"/>
        <a:ext cx="5384800" cy="956340"/>
      </dsp:txXfrm>
    </dsp:sp>
    <dsp:sp modelId="{9CB39347-A377-AA4B-9EF9-A80B6626E04D}">
      <dsp:nvSpPr>
        <dsp:cNvPr id="0" name=""/>
        <dsp:cNvSpPr/>
      </dsp:nvSpPr>
      <dsp:spPr>
        <a:xfrm>
          <a:off x="0" y="4053441"/>
          <a:ext cx="5384800" cy="335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)";</a:t>
          </a:r>
        </a:p>
      </dsp:txBody>
      <dsp:txXfrm>
        <a:off x="16392" y="4069833"/>
        <a:ext cx="5352016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490BF-3238-F44C-95B7-480CE4411777}">
      <dsp:nvSpPr>
        <dsp:cNvPr id="0" name=""/>
        <dsp:cNvSpPr/>
      </dsp:nvSpPr>
      <dsp:spPr>
        <a:xfrm>
          <a:off x="0" y="152379"/>
          <a:ext cx="5384800" cy="40221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</a:t>
          </a:r>
          <a:r>
            <a:rPr lang="en-US" sz="1500" kern="1200" dirty="0" err="1"/>
            <a:t>qr</a:t>
          </a:r>
          <a:r>
            <a:rPr lang="en-US" sz="1500" kern="1200" dirty="0"/>
            <a:t> = "</a:t>
          </a:r>
          <a:r>
            <a:rPr lang="en-US" sz="1500" b="0" kern="1200" dirty="0"/>
            <a:t>CREATE TABLE shipper(</a:t>
          </a:r>
          <a:endParaRPr lang="en-US" sz="1500" kern="1200" dirty="0"/>
        </a:p>
      </dsp:txBody>
      <dsp:txXfrm>
        <a:off x="19634" y="172013"/>
        <a:ext cx="5345532" cy="362943"/>
      </dsp:txXfrm>
    </dsp:sp>
    <dsp:sp modelId="{38979C9E-53DC-DF41-A202-547D03BE48E4}">
      <dsp:nvSpPr>
        <dsp:cNvPr id="0" name=""/>
        <dsp:cNvSpPr/>
      </dsp:nvSpPr>
      <dsp:spPr>
        <a:xfrm>
          <a:off x="0" y="652295"/>
          <a:ext cx="5384800" cy="92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6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 err="1"/>
            <a:t>shipperid</a:t>
          </a:r>
          <a:r>
            <a:rPr lang="en-US" sz="1800" b="0" kern="1200" dirty="0"/>
            <a:t> INT(10),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 err="1"/>
            <a:t>shippername</a:t>
          </a:r>
          <a:r>
            <a:rPr lang="en-US" sz="1800" b="0" kern="1200" dirty="0"/>
            <a:t> VARCHAR(20),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PRIMARY KEY(</a:t>
          </a:r>
          <a:r>
            <a:rPr lang="en-US" sz="1800" b="0" kern="1200" dirty="0" err="1"/>
            <a:t>shipperid</a:t>
          </a:r>
          <a:r>
            <a:rPr lang="en-US" sz="1800" b="0" kern="1200" dirty="0"/>
            <a:t>)</a:t>
          </a:r>
        </a:p>
      </dsp:txBody>
      <dsp:txXfrm>
        <a:off x="0" y="652295"/>
        <a:ext cx="5384800" cy="923737"/>
      </dsp:txXfrm>
    </dsp:sp>
    <dsp:sp modelId="{4B7CE2BC-A7E0-5742-A05A-BE2E54C1F057}">
      <dsp:nvSpPr>
        <dsp:cNvPr id="0" name=""/>
        <dsp:cNvSpPr/>
      </dsp:nvSpPr>
      <dsp:spPr>
        <a:xfrm>
          <a:off x="0" y="1576032"/>
          <a:ext cx="5384800" cy="3821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)";</a:t>
          </a:r>
        </a:p>
      </dsp:txBody>
      <dsp:txXfrm>
        <a:off x="18655" y="1594687"/>
        <a:ext cx="5347490" cy="344845"/>
      </dsp:txXfrm>
    </dsp:sp>
    <dsp:sp modelId="{44500FF3-ADFD-064D-8EE1-11C4D7F4135E}">
      <dsp:nvSpPr>
        <dsp:cNvPr id="0" name=""/>
        <dsp:cNvSpPr/>
      </dsp:nvSpPr>
      <dsp:spPr>
        <a:xfrm>
          <a:off x="0" y="2105068"/>
          <a:ext cx="5384800" cy="6076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</a:t>
          </a:r>
          <a:r>
            <a:rPr lang="en-US" sz="1500" kern="1200" dirty="0" err="1"/>
            <a:t>qr</a:t>
          </a:r>
          <a:r>
            <a:rPr lang="en-US" sz="1500" kern="1200" dirty="0"/>
            <a:t> = "</a:t>
          </a:r>
          <a:r>
            <a:rPr lang="en-US" sz="1500" b="0" kern="1200" dirty="0"/>
            <a:t>CREATE TABLE subject(</a:t>
          </a:r>
          <a:r>
            <a:rPr lang="en-US" sz="1500" kern="1200" dirty="0"/>
            <a:t>					</a:t>
          </a:r>
        </a:p>
      </dsp:txBody>
      <dsp:txXfrm>
        <a:off x="29661" y="2134729"/>
        <a:ext cx="5325478" cy="548296"/>
      </dsp:txXfrm>
    </dsp:sp>
    <dsp:sp modelId="{FEAB84D6-916E-8E42-BC6E-DAC31F40B4E3}">
      <dsp:nvSpPr>
        <dsp:cNvPr id="0" name=""/>
        <dsp:cNvSpPr/>
      </dsp:nvSpPr>
      <dsp:spPr>
        <a:xfrm>
          <a:off x="0" y="2712686"/>
          <a:ext cx="5384800" cy="92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6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 err="1"/>
            <a:t>subjectid</a:t>
          </a:r>
          <a:r>
            <a:rPr lang="en-US" sz="1800" b="0" kern="1200" dirty="0"/>
            <a:t> INT(10),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 err="1"/>
            <a:t>categoryname</a:t>
          </a:r>
          <a:r>
            <a:rPr lang="en-US" sz="1800" b="0" kern="1200" dirty="0"/>
            <a:t> VARCHAR(20),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PRIMARY KEY(</a:t>
          </a:r>
          <a:r>
            <a:rPr lang="en-US" sz="1800" b="0" kern="1200" dirty="0" err="1"/>
            <a:t>subjectid</a:t>
          </a:r>
          <a:r>
            <a:rPr lang="en-US" sz="1800" b="0" kern="1200" dirty="0"/>
            <a:t>)</a:t>
          </a:r>
        </a:p>
      </dsp:txBody>
      <dsp:txXfrm>
        <a:off x="0" y="2712686"/>
        <a:ext cx="5384800" cy="923737"/>
      </dsp:txXfrm>
    </dsp:sp>
    <dsp:sp modelId="{9CB39347-A377-AA4B-9EF9-A80B6626E04D}">
      <dsp:nvSpPr>
        <dsp:cNvPr id="0" name=""/>
        <dsp:cNvSpPr/>
      </dsp:nvSpPr>
      <dsp:spPr>
        <a:xfrm>
          <a:off x="0" y="3636424"/>
          <a:ext cx="5384800" cy="6394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)";</a:t>
          </a:r>
        </a:p>
      </dsp:txBody>
      <dsp:txXfrm>
        <a:off x="31216" y="3667640"/>
        <a:ext cx="5322368" cy="577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FCA9-BC5E-4776-9D72-5F63C7FE61E2}">
      <dsp:nvSpPr>
        <dsp:cNvPr id="0" name=""/>
        <dsp:cNvSpPr/>
      </dsp:nvSpPr>
      <dsp:spPr>
        <a:xfrm>
          <a:off x="-180603" y="741427"/>
          <a:ext cx="10972800" cy="13524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BC7A-A64A-4285-A135-B3CD3F367D8F}">
      <dsp:nvSpPr>
        <dsp:cNvPr id="0" name=""/>
        <dsp:cNvSpPr/>
      </dsp:nvSpPr>
      <dsp:spPr>
        <a:xfrm>
          <a:off x="228525" y="1045737"/>
          <a:ext cx="743871" cy="743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82799-D8D8-437D-A5E2-3595BD1D44C7}">
      <dsp:nvSpPr>
        <dsp:cNvPr id="0" name=""/>
        <dsp:cNvSpPr/>
      </dsp:nvSpPr>
      <dsp:spPr>
        <a:xfrm>
          <a:off x="1017262" y="741427"/>
          <a:ext cx="10136141" cy="135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39" tIns="143139" rIns="143139" bIns="1431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Website Demo: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http://</a:t>
          </a:r>
          <a:r>
            <a:rPr lang="en-US" sz="2500" b="0" i="0" kern="1200" dirty="0" err="1"/>
            <a:t>auburn.edu</a:t>
          </a:r>
          <a:r>
            <a:rPr lang="en-US" sz="2500" b="0" i="0" kern="1200" dirty="0"/>
            <a:t>/</a:t>
          </a:r>
          <a:r>
            <a:rPr lang="en-US" sz="2500" kern="1200" dirty="0"/>
            <a:t>/~fzj0007/database_6120/</a:t>
          </a:r>
          <a:r>
            <a:rPr lang="en-US" sz="2500" kern="1200" dirty="0" err="1"/>
            <a:t>src</a:t>
          </a:r>
          <a:r>
            <a:rPr lang="en-US" sz="2500" kern="1200" dirty="0"/>
            <a:t>/</a:t>
          </a:r>
          <a:r>
            <a:rPr lang="en-US" sz="2500" kern="1200" dirty="0" err="1"/>
            <a:t>index.php</a:t>
          </a:r>
          <a:endParaRPr lang="en-US" sz="2500" kern="1200" dirty="0"/>
        </a:p>
      </dsp:txBody>
      <dsp:txXfrm>
        <a:off x="1017262" y="741427"/>
        <a:ext cx="10136141" cy="1352492"/>
      </dsp:txXfrm>
    </dsp:sp>
    <dsp:sp modelId="{D40D672C-0B60-4CAF-9453-72ED2F9A4F20}">
      <dsp:nvSpPr>
        <dsp:cNvPr id="0" name=""/>
        <dsp:cNvSpPr/>
      </dsp:nvSpPr>
      <dsp:spPr>
        <a:xfrm>
          <a:off x="-180603" y="2444526"/>
          <a:ext cx="10972800" cy="13524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DBABA-031D-4A54-A884-25A2CF7B0CBC}">
      <dsp:nvSpPr>
        <dsp:cNvPr id="0" name=""/>
        <dsp:cNvSpPr/>
      </dsp:nvSpPr>
      <dsp:spPr>
        <a:xfrm>
          <a:off x="228525" y="2736353"/>
          <a:ext cx="743871" cy="743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E5312-D0FC-4683-AB4F-BF00CD72FB84}">
      <dsp:nvSpPr>
        <dsp:cNvPr id="0" name=""/>
        <dsp:cNvSpPr/>
      </dsp:nvSpPr>
      <dsp:spPr>
        <a:xfrm>
          <a:off x="1118394" y="2465923"/>
          <a:ext cx="9407615" cy="135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39" tIns="143139" rIns="143139" bIns="1431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Code:  https://</a:t>
          </a:r>
          <a:r>
            <a:rPr lang="en-US" sz="2500" kern="1200" dirty="0" err="1"/>
            <a:t>github.com</a:t>
          </a:r>
          <a:r>
            <a:rPr lang="en-US" sz="2500" kern="1200" dirty="0"/>
            <a:t>/fzj0007/database_6120</a:t>
          </a:r>
        </a:p>
      </dsp:txBody>
      <dsp:txXfrm>
        <a:off x="1118394" y="2465923"/>
        <a:ext cx="9407615" cy="1352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FAC16-A184-46F2-9FE4-A02283909CE6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AF71-0BDC-4BD9-9DDD-628EEDB2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6772C-8219-1649-9C7C-79A7BBAF6B3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1CF53-C2F8-364A-B24E-F45F0E37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f9add47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f9add47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7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f9add47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f9add47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81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f9add47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f9add47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f9add47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f9add47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4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df9add47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df9add47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1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ng.auburn.edu/campaign008/img/head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521143"/>
            <a:ext cx="12191999" cy="19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2" y="477838"/>
            <a:ext cx="776396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3700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1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37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50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837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50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8602" y="477838"/>
            <a:ext cx="776396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82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98602" y="477838"/>
            <a:ext cx="776396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44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96361" y="1900140"/>
            <a:ext cx="919268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68" indent="0">
              <a:buNone/>
              <a:defRPr sz="2000"/>
            </a:lvl5pPr>
            <a:lvl6pPr marL="2285960" indent="0">
              <a:buNone/>
              <a:defRPr sz="2000"/>
            </a:lvl6pPr>
            <a:lvl7pPr marL="2743152" indent="0">
              <a:buNone/>
              <a:defRPr sz="2000"/>
            </a:lvl7pPr>
            <a:lvl8pPr marL="3200344" indent="0">
              <a:buNone/>
              <a:defRPr sz="2000"/>
            </a:lvl8pPr>
            <a:lvl9pPr marL="365753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6361" y="5865411"/>
            <a:ext cx="919268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000"/>
            </a:lvl3pPr>
            <a:lvl4pPr marL="1371576" indent="0">
              <a:buNone/>
              <a:defRPr sz="901"/>
            </a:lvl4pPr>
            <a:lvl5pPr marL="1828768" indent="0">
              <a:buNone/>
              <a:defRPr sz="901"/>
            </a:lvl5pPr>
            <a:lvl6pPr marL="2285960" indent="0">
              <a:buNone/>
              <a:defRPr sz="901"/>
            </a:lvl6pPr>
            <a:lvl7pPr marL="2743152" indent="0">
              <a:buNone/>
              <a:defRPr sz="901"/>
            </a:lvl7pPr>
            <a:lvl8pPr marL="3200344" indent="0">
              <a:buNone/>
              <a:defRPr sz="901"/>
            </a:lvl8pPr>
            <a:lvl9pPr marL="3657536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98602" y="477838"/>
            <a:ext cx="776396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9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eng.auburn.edu/campaign008/img/head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521143"/>
            <a:ext cx="12191999" cy="19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161" y="6588670"/>
            <a:ext cx="12210928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03871" y="5283200"/>
            <a:ext cx="2376498" cy="1305470"/>
          </a:xfrm>
          <a:prstGeom prst="rect">
            <a:avLst/>
          </a:prstGeom>
        </p:spPr>
      </p:pic>
      <p:pic>
        <p:nvPicPr>
          <p:cNvPr id="9" name="Picture 8" descr="AU_WIDEwhitetext.w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" y="7003"/>
            <a:ext cx="10236347" cy="1716366"/>
          </a:xfrm>
          <a:prstGeom prst="rect">
            <a:avLst/>
          </a:prstGeom>
        </p:spPr>
      </p:pic>
      <p:sp>
        <p:nvSpPr>
          <p:cNvPr id="10" name="AutoShape 2" descr="http://eng.auburn.edu/campaign008/img/header.jpg"/>
          <p:cNvSpPr>
            <a:spLocks noChangeAspect="1" noChangeArrowheads="1"/>
          </p:cNvSpPr>
          <p:nvPr userDrawn="1"/>
        </p:nvSpPr>
        <p:spPr bwMode="auto">
          <a:xfrm>
            <a:off x="63501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44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 dt="0"/>
  <p:txStyles>
    <p:titleStyle>
      <a:lvl1pPr algn="l" defTabSz="457192" rtl="0" eaLnBrk="1" latinLnBrk="0" hangingPunct="1">
        <a:spcBef>
          <a:spcPct val="0"/>
        </a:spcBef>
        <a:buNone/>
        <a:defRPr sz="3501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895" indent="-342895" algn="l" defTabSz="45719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7" indent="-285745" algn="l" defTabSz="45719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0" indent="-228596" algn="l" defTabSz="4571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2" indent="-228596" algn="l" defTabSz="45719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4" indent="-228596" algn="l" defTabSz="45719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6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8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7804364B-4982-704E-A52F-4627B3BF0E22}"/>
              </a:ext>
            </a:extLst>
          </p:cNvPr>
          <p:cNvSpPr txBox="1">
            <a:spLocks/>
          </p:cNvSpPr>
          <p:nvPr/>
        </p:nvSpPr>
        <p:spPr>
          <a:xfrm>
            <a:off x="290800" y="300956"/>
            <a:ext cx="11610400" cy="14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501" b="1" kern="1200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Graduate Group 5: Database Project </a:t>
            </a:r>
            <a:endParaRPr lang="en-US" sz="6933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0"/>
              </a:spcBef>
            </a:pPr>
            <a:endParaRPr lang="en-US" dirty="0">
              <a:solidFill>
                <a:srgbClr val="1A1A1A"/>
              </a:solidFill>
            </a:endParaRPr>
          </a:p>
          <a:p>
            <a:pPr algn="ctr">
              <a:spcBef>
                <a:spcPts val="0"/>
              </a:spcBef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C42E6-F844-564E-A8F1-0574C27BA6C4}"/>
              </a:ext>
            </a:extLst>
          </p:cNvPr>
          <p:cNvSpPr txBox="1"/>
          <p:nvPr/>
        </p:nvSpPr>
        <p:spPr>
          <a:xfrm>
            <a:off x="3392905" y="3982453"/>
            <a:ext cx="5943600" cy="1668149"/>
          </a:xfrm>
          <a:prstGeom prst="rect">
            <a:avLst/>
          </a:prstGeom>
        </p:spPr>
        <p:txBody>
          <a:bodyPr spcFirstLastPara="1" vert="horz" wrap="square" lIns="0" tIns="13335" rIns="0" bIns="0" rtlCol="0" anchor="t" anchorCtr="0">
            <a:spAutoFit/>
          </a:bodyPr>
          <a:lstStyle>
            <a:defPPr>
              <a:defRPr lang="en-US"/>
            </a:defPPr>
            <a:lvl1pPr marL="480047" defTabSz="457192">
              <a:spcBef>
                <a:spcPts val="105"/>
              </a:spcBef>
              <a:buNone/>
              <a:tabLst>
                <a:tab pos="9156471" algn="l"/>
              </a:tabLst>
              <a:defRPr sz="3501" b="1" spc="-331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pc="0" dirty="0"/>
              <a:t>Fatemeh </a:t>
            </a:r>
            <a:r>
              <a:rPr lang="en-US" spc="0" dirty="0" err="1"/>
              <a:t>Jamshidi</a:t>
            </a:r>
            <a:endParaRPr lang="en-US" spc="0" dirty="0"/>
          </a:p>
          <a:p>
            <a:r>
              <a:rPr lang="en-US" spc="0" dirty="0" err="1"/>
              <a:t>Korsha</a:t>
            </a:r>
            <a:r>
              <a:rPr lang="en-US" spc="0" dirty="0"/>
              <a:t> Brown</a:t>
            </a:r>
          </a:p>
          <a:p>
            <a:r>
              <a:rPr lang="en-US" spc="0" dirty="0" err="1"/>
              <a:t>Pravallika</a:t>
            </a:r>
            <a:r>
              <a:rPr lang="en-US" spc="0" dirty="0"/>
              <a:t> </a:t>
            </a:r>
            <a:r>
              <a:rPr lang="en-US" spc="0" dirty="0" err="1"/>
              <a:t>Suryadevara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38841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35A1738B-C54A-C947-899A-E544C85F16C4}"/>
              </a:ext>
            </a:extLst>
          </p:cNvPr>
          <p:cNvSpPr txBox="1">
            <a:spLocks/>
          </p:cNvSpPr>
          <p:nvPr/>
        </p:nvSpPr>
        <p:spPr>
          <a:xfrm>
            <a:off x="1019554" y="442119"/>
            <a:ext cx="6652267" cy="1103764"/>
          </a:xfrm>
          <a:prstGeom prst="rect">
            <a:avLst/>
          </a:prstGeom>
        </p:spPr>
        <p:txBody>
          <a:bodyPr spcFirstLastPara="1" vert="horz" wrap="square" lIns="0" tIns="13335" rIns="0" bIns="0" rtlCol="0" anchor="t" anchorCtr="0">
            <a:sp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501" b="1" kern="1200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80047">
              <a:spcBef>
                <a:spcPts val="105"/>
              </a:spcBef>
              <a:tabLst>
                <a:tab pos="9156471" algn="l"/>
              </a:tabLst>
            </a:pPr>
            <a:r>
              <a:rPr lang="en-US" spc="-60" dirty="0"/>
              <a:t>Problem Definition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0C70-7C64-334E-A1AB-033280F5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an online bookstore system, with MySQL as the backend database. </a:t>
            </a:r>
          </a:p>
          <a:p>
            <a:r>
              <a:rPr lang="en-US" dirty="0"/>
              <a:t>In summary, </a:t>
            </a:r>
          </a:p>
          <a:p>
            <a:pPr lvl="1"/>
            <a:r>
              <a:rPr lang="en-US" dirty="0"/>
              <a:t>1.Setup a database with the provided data.</a:t>
            </a:r>
          </a:p>
          <a:p>
            <a:pPr lvl="1"/>
            <a:r>
              <a:rPr lang="en-US" dirty="0"/>
              <a:t>2.Create a web interface interacting with the </a:t>
            </a:r>
          </a:p>
          <a:p>
            <a:pPr marL="457192" lvl="1" indent="0">
              <a:buNone/>
            </a:pPr>
            <a:r>
              <a:rPr lang="en-US" dirty="0"/>
              <a:t>	backend database to perform queries on the </a:t>
            </a:r>
          </a:p>
          <a:p>
            <a:pPr marL="457192" lvl="1" indent="0">
              <a:buNone/>
            </a:pPr>
            <a:r>
              <a:rPr lang="en-US" dirty="0"/>
              <a:t>	database.</a:t>
            </a:r>
          </a:p>
          <a:p>
            <a:pPr lvl="1"/>
            <a:r>
              <a:rPr lang="en-US" dirty="0"/>
              <a:t>3.Correctly Implement the queries in SQL.</a:t>
            </a:r>
          </a:p>
          <a:p>
            <a:pPr lvl="1"/>
            <a:r>
              <a:rPr lang="en-US" dirty="0"/>
              <a:t>4- Deploy the website, server, </a:t>
            </a:r>
            <a:r>
              <a:rPr lang="en-US"/>
              <a:t>and database. 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930BA-A922-B648-99CD-05873149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61" y="2612599"/>
            <a:ext cx="4533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9B51B74-000A-604C-972B-C1576008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13" y="1117549"/>
            <a:ext cx="8651187" cy="5262613"/>
          </a:xfrm>
          <a:prstGeom prst="rect">
            <a:avLst/>
          </a:prstGeom>
          <a:noFill/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352466A-6BC4-4744-AD1E-FEDD6D4779D5}"/>
              </a:ext>
            </a:extLst>
          </p:cNvPr>
          <p:cNvSpPr txBox="1">
            <a:spLocks/>
          </p:cNvSpPr>
          <p:nvPr/>
        </p:nvSpPr>
        <p:spPr>
          <a:xfrm>
            <a:off x="983595" y="493221"/>
            <a:ext cx="7763962" cy="1143000"/>
          </a:xfrm>
          <a:prstGeom prst="rect">
            <a:avLst/>
          </a:prstGeom>
        </p:spPr>
        <p:txBody>
          <a:bodyPr spcFirstLastPara="1" vert="horz" lIns="0" tIns="13335" rIns="0" bIns="0" rtlCol="0" anchorCtr="0">
            <a:norm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501" b="1" kern="1200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80047">
              <a:lnSpc>
                <a:spcPct val="90000"/>
              </a:lnSpc>
              <a:spcAft>
                <a:spcPts val="600"/>
              </a:spcAft>
              <a:tabLst>
                <a:tab pos="9156471" algn="l"/>
              </a:tabLst>
            </a:pPr>
            <a:r>
              <a:rPr lang="en-US" b="1" kern="1200" spc="-331" dirty="0">
                <a:latin typeface="Calibri"/>
                <a:ea typeface="+mj-ea"/>
                <a:cs typeface="Calibri"/>
              </a:rPr>
              <a:t> </a:t>
            </a:r>
            <a:r>
              <a:rPr lang="en-US" b="1" kern="1200" spc="-60" dirty="0">
                <a:latin typeface="Calibri"/>
                <a:ea typeface="+mj-ea"/>
                <a:cs typeface="Calibri"/>
              </a:rPr>
              <a:t>ER Diagram: 	</a:t>
            </a:r>
          </a:p>
        </p:txBody>
      </p:sp>
    </p:spTree>
    <p:extLst>
      <p:ext uri="{BB962C8B-B14F-4D97-AF65-F5344CB8AC3E}">
        <p14:creationId xmlns:p14="http://schemas.microsoft.com/office/powerpoint/2010/main" val="10254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997561" y="477838"/>
            <a:ext cx="7763962" cy="1143000"/>
          </a:xfrm>
          <a:prstGeom prst="rect">
            <a:avLst/>
          </a:prstGeom>
        </p:spPr>
        <p:txBody>
          <a:bodyPr spcFirstLastPara="1" vert="horz" lIns="0" tIns="13335" rIns="0" bIns="0" rtlCol="0" anchorCtr="0">
            <a:normAutofit/>
          </a:bodyPr>
          <a:lstStyle>
            <a:defPPr>
              <a:defRPr lang="en-US"/>
            </a:defPPr>
            <a:lvl1pPr marL="480047" defTabSz="45719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tabLst>
                <a:tab pos="9156471" algn="l"/>
              </a:tabLst>
              <a:defRPr sz="3501" b="1" spc="-331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pc="0" dirty="0"/>
              <a:t>Database Schema</a:t>
            </a:r>
            <a:r>
              <a:rPr lang="en-US" b="1" kern="1200" spc="0" dirty="0">
                <a:latin typeface="Calibri"/>
                <a:ea typeface="+mj-ea"/>
                <a:cs typeface="Calibri"/>
              </a:rPr>
              <a:t>: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864D188D-B0CB-6A4A-A378-AD0B9600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-193040"/>
            <a:ext cx="8976360" cy="69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0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7C416-5C02-6142-AAAF-FB2F3D7874EB}"/>
              </a:ext>
            </a:extLst>
          </p:cNvPr>
          <p:cNvSpPr txBox="1"/>
          <p:nvPr/>
        </p:nvSpPr>
        <p:spPr>
          <a:xfrm>
            <a:off x="6807200" y="1966279"/>
            <a:ext cx="53848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457192">
              <a:spcBef>
                <a:spcPct val="20000"/>
              </a:spcBef>
              <a:buFont typeface="Arial"/>
            </a:pPr>
            <a:r>
              <a:rPr lang="en-US" sz="2501" dirty="0"/>
              <a:t>$</a:t>
            </a:r>
            <a:r>
              <a:rPr lang="en-US" sz="2501" dirty="0" err="1"/>
              <a:t>qr</a:t>
            </a:r>
            <a:r>
              <a:rPr lang="en-US" sz="2501" dirty="0"/>
              <a:t> = "CREATE TABLE employee(</a:t>
            </a:r>
          </a:p>
          <a:p>
            <a:pPr lvl="2" defTabSz="457192">
              <a:spcBef>
                <a:spcPct val="20000"/>
              </a:spcBef>
              <a:buFont typeface="Arial"/>
            </a:pPr>
            <a:r>
              <a:rPr lang="en-US" sz="2501" dirty="0" err="1"/>
              <a:t>employeeid</a:t>
            </a:r>
            <a:r>
              <a:rPr lang="en-US" sz="2501" dirty="0"/>
              <a:t> INT(10),</a:t>
            </a:r>
          </a:p>
          <a:p>
            <a:pPr lvl="2" defTabSz="457192">
              <a:spcBef>
                <a:spcPct val="20000"/>
              </a:spcBef>
              <a:buFont typeface="Arial"/>
            </a:pPr>
            <a:r>
              <a:rPr lang="en-US" sz="2501" dirty="0" err="1"/>
              <a:t>lastname</a:t>
            </a:r>
            <a:r>
              <a:rPr lang="en-US" sz="2501" dirty="0"/>
              <a:t> VARCHAR(20),</a:t>
            </a:r>
          </a:p>
          <a:p>
            <a:pPr lvl="2" defTabSz="457192">
              <a:spcBef>
                <a:spcPct val="20000"/>
              </a:spcBef>
              <a:buFont typeface="Arial"/>
            </a:pPr>
            <a:r>
              <a:rPr lang="en-US" sz="2501" dirty="0" err="1"/>
              <a:t>firstname</a:t>
            </a:r>
            <a:r>
              <a:rPr lang="en-US" sz="2501" dirty="0"/>
              <a:t> VARCHAR(20),</a:t>
            </a:r>
          </a:p>
          <a:p>
            <a:pPr lvl="2" defTabSz="457192">
              <a:spcBef>
                <a:spcPct val="20000"/>
              </a:spcBef>
              <a:buFont typeface="Arial"/>
            </a:pPr>
            <a:r>
              <a:rPr lang="en-US" sz="2501" dirty="0"/>
              <a:t>PRIMARY KEY(</a:t>
            </a:r>
            <a:r>
              <a:rPr lang="en-US" sz="2501" dirty="0" err="1"/>
              <a:t>employeeid</a:t>
            </a:r>
            <a:r>
              <a:rPr lang="en-US" sz="2501" dirty="0"/>
              <a:t>)</a:t>
            </a:r>
          </a:p>
          <a:p>
            <a:pPr defTabSz="457192">
              <a:spcBef>
                <a:spcPct val="20000"/>
              </a:spcBef>
              <a:buFont typeface="Arial"/>
            </a:pPr>
            <a:r>
              <a:rPr lang="en-US" sz="2501" dirty="0"/>
              <a:t>)";</a:t>
            </a:r>
          </a:p>
          <a:p>
            <a:pPr defTabSz="457192">
              <a:spcBef>
                <a:spcPct val="20000"/>
              </a:spcBef>
              <a:buFont typeface="Arial"/>
            </a:pPr>
            <a:endParaRPr lang="en-US" sz="2501"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939802" y="365758"/>
            <a:ext cx="7763962" cy="1143000"/>
          </a:xfrm>
          <a:prstGeom prst="rect">
            <a:avLst/>
          </a:prstGeom>
        </p:spPr>
        <p:txBody>
          <a:bodyPr spcFirstLastPara="1" lIns="121900" tIns="121900" rIns="121900" bIns="121900" anchorCtr="0">
            <a:normAutofit/>
          </a:bodyPr>
          <a:lstStyle/>
          <a:p>
            <a:pPr marL="480047" defTabSz="457192">
              <a:spcBef>
                <a:spcPct val="0"/>
              </a:spcBef>
              <a:spcAft>
                <a:spcPts val="600"/>
              </a:spcAft>
              <a:tabLst>
                <a:tab pos="9156471" algn="l"/>
              </a:tabLst>
            </a:pPr>
            <a:r>
              <a:rPr lang="en-US" sz="3501" b="1" kern="1200" dirty="0">
                <a:solidFill>
                  <a:srgbClr val="003263"/>
                </a:solidFill>
                <a:latin typeface="Calibri"/>
                <a:ea typeface="+mj-ea"/>
                <a:cs typeface="Calibri"/>
              </a:rPr>
              <a:t>SQL codes</a:t>
            </a:r>
          </a:p>
        </p:txBody>
      </p:sp>
      <p:graphicFrame>
        <p:nvGraphicFramePr>
          <p:cNvPr id="109" name="Google Shape;107;p16">
            <a:extLst>
              <a:ext uri="{FF2B5EF4-FFF2-40B4-BE49-F238E27FC236}">
                <a16:creationId xmlns:a16="http://schemas.microsoft.com/office/drawing/2014/main" id="{6141F685-20B9-430F-B49E-2C813E579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144243"/>
              </p:ext>
            </p:extLst>
          </p:nvPr>
        </p:nvGraphicFramePr>
        <p:xfrm>
          <a:off x="939802" y="1594458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53C72-889B-DF45-B56C-B687FF0A2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2114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qr</a:t>
            </a:r>
            <a:r>
              <a:rPr lang="en-US" dirty="0"/>
              <a:t> = "CREATE TABLE </a:t>
            </a:r>
            <a:r>
              <a:rPr lang="en-US" dirty="0" err="1"/>
              <a:t>order_detail</a:t>
            </a:r>
            <a:r>
              <a:rPr lang="en-US" dirty="0"/>
              <a:t>(</a:t>
            </a:r>
          </a:p>
          <a:p>
            <a:pPr lvl="2"/>
            <a:r>
              <a:rPr lang="en-US" dirty="0" err="1"/>
              <a:t>bookid</a:t>
            </a:r>
            <a:r>
              <a:rPr lang="en-US" dirty="0"/>
              <a:t> INT(10),</a:t>
            </a:r>
          </a:p>
          <a:p>
            <a:pPr lvl="2"/>
            <a:r>
              <a:rPr lang="en-US" dirty="0" err="1"/>
              <a:t>orderid</a:t>
            </a:r>
            <a:r>
              <a:rPr lang="en-US" dirty="0"/>
              <a:t> INT(10),</a:t>
            </a:r>
          </a:p>
          <a:p>
            <a:pPr lvl="2"/>
            <a:r>
              <a:rPr lang="en-US" dirty="0"/>
              <a:t>quantity INT(10),</a:t>
            </a:r>
          </a:p>
          <a:p>
            <a:pPr lvl="2"/>
            <a:r>
              <a:rPr lang="en-US" dirty="0"/>
              <a:t>FOREIGN KEY(</a:t>
            </a:r>
            <a:r>
              <a:rPr lang="en-US" dirty="0" err="1"/>
              <a:t>bookid</a:t>
            </a:r>
            <a:r>
              <a:rPr lang="en-US" dirty="0"/>
              <a:t>) REFERENCES book(</a:t>
            </a:r>
            <a:r>
              <a:rPr lang="en-US" dirty="0" err="1"/>
              <a:t>bookid</a:t>
            </a:r>
            <a:r>
              <a:rPr lang="en-US" dirty="0"/>
              <a:t>),</a:t>
            </a:r>
          </a:p>
          <a:p>
            <a:pPr lvl="2"/>
            <a:r>
              <a:rPr lang="en-US" dirty="0"/>
              <a:t>FOREIGN KEY(</a:t>
            </a:r>
            <a:r>
              <a:rPr lang="en-US" dirty="0" err="1"/>
              <a:t>orderid</a:t>
            </a:r>
            <a:r>
              <a:rPr lang="en-US" dirty="0"/>
              <a:t>) REFERENCES </a:t>
            </a:r>
            <a:r>
              <a:rPr lang="en-US" dirty="0" err="1"/>
              <a:t>orderdb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)";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34B1-26B6-9B4C-B0D1-EA63D4AE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80" y="145698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qr</a:t>
            </a:r>
            <a:r>
              <a:rPr lang="en-US" sz="1800" dirty="0"/>
              <a:t> = "CREATE TABLE </a:t>
            </a:r>
            <a:r>
              <a:rPr lang="en-US" sz="1800" dirty="0" err="1"/>
              <a:t>orderdb</a:t>
            </a:r>
            <a:r>
              <a:rPr lang="en-US" sz="1800" dirty="0"/>
              <a:t>(</a:t>
            </a:r>
          </a:p>
          <a:p>
            <a:pPr lvl="2"/>
            <a:r>
              <a:rPr lang="en-US" sz="1800" dirty="0" err="1"/>
              <a:t>orderid</a:t>
            </a:r>
            <a:r>
              <a:rPr lang="en-US" sz="1800" dirty="0"/>
              <a:t> INT(10),</a:t>
            </a:r>
          </a:p>
          <a:p>
            <a:pPr lvl="2"/>
            <a:r>
              <a:rPr lang="en-US" sz="1800" dirty="0" err="1"/>
              <a:t>customerid</a:t>
            </a:r>
            <a:r>
              <a:rPr lang="en-US" sz="1800" dirty="0"/>
              <a:t> INT(10),</a:t>
            </a:r>
          </a:p>
          <a:p>
            <a:pPr lvl="2"/>
            <a:r>
              <a:rPr lang="en-US" sz="1800" dirty="0" err="1"/>
              <a:t>employeeid</a:t>
            </a:r>
            <a:r>
              <a:rPr lang="en-US" sz="1800" dirty="0"/>
              <a:t> INT(10),</a:t>
            </a:r>
          </a:p>
          <a:p>
            <a:pPr lvl="2"/>
            <a:r>
              <a:rPr lang="en-US" sz="1800" dirty="0" err="1"/>
              <a:t>orderdate</a:t>
            </a:r>
            <a:r>
              <a:rPr lang="en-US" sz="1800" dirty="0"/>
              <a:t> VARCHAR(10),</a:t>
            </a:r>
          </a:p>
          <a:p>
            <a:pPr lvl="2"/>
            <a:r>
              <a:rPr lang="en-US" sz="1800" dirty="0" err="1"/>
              <a:t>shippeddate</a:t>
            </a:r>
            <a:r>
              <a:rPr lang="en-US" sz="1800" dirty="0"/>
              <a:t> VARCHAR(10),</a:t>
            </a:r>
          </a:p>
          <a:p>
            <a:pPr lvl="2"/>
            <a:r>
              <a:rPr lang="en-US" sz="1800" dirty="0" err="1"/>
              <a:t>shipperid</a:t>
            </a:r>
            <a:r>
              <a:rPr lang="en-US" sz="1800" dirty="0"/>
              <a:t> INT(10),</a:t>
            </a:r>
          </a:p>
          <a:p>
            <a:pPr lvl="2"/>
            <a:r>
              <a:rPr lang="en-US" sz="1800" dirty="0"/>
              <a:t>PRIMARY KEY(</a:t>
            </a:r>
            <a:r>
              <a:rPr lang="en-US" sz="1800" dirty="0" err="1"/>
              <a:t>orderid</a:t>
            </a:r>
            <a:r>
              <a:rPr lang="en-US" sz="1800" dirty="0"/>
              <a:t>),</a:t>
            </a:r>
          </a:p>
          <a:p>
            <a:pPr lvl="2"/>
            <a:r>
              <a:rPr lang="en-US" sz="1800" dirty="0"/>
              <a:t>FOREIGN KEY(</a:t>
            </a:r>
            <a:r>
              <a:rPr lang="en-US" sz="1800" dirty="0" err="1"/>
              <a:t>customerid</a:t>
            </a:r>
            <a:r>
              <a:rPr lang="en-US" sz="1800" dirty="0"/>
              <a:t>) REFERENCES customer(</a:t>
            </a:r>
            <a:r>
              <a:rPr lang="en-US" sz="1800" dirty="0" err="1"/>
              <a:t>customerid</a:t>
            </a:r>
            <a:r>
              <a:rPr lang="en-US" sz="1800" dirty="0"/>
              <a:t>),</a:t>
            </a:r>
          </a:p>
          <a:p>
            <a:pPr lvl="2"/>
            <a:r>
              <a:rPr lang="en-US" sz="1800" dirty="0"/>
              <a:t>FOREIGN KEY(</a:t>
            </a:r>
            <a:r>
              <a:rPr lang="en-US" sz="1800" dirty="0" err="1"/>
              <a:t>employeeid</a:t>
            </a:r>
            <a:r>
              <a:rPr lang="en-US" sz="1800" dirty="0"/>
              <a:t>) REFERENCES employee(</a:t>
            </a:r>
            <a:r>
              <a:rPr lang="en-US" sz="1800" dirty="0" err="1"/>
              <a:t>employeeid</a:t>
            </a:r>
            <a:r>
              <a:rPr lang="en-US" sz="1800" dirty="0"/>
              <a:t>),</a:t>
            </a:r>
          </a:p>
          <a:p>
            <a:pPr lvl="2"/>
            <a:r>
              <a:rPr lang="en-US" sz="1800" dirty="0"/>
              <a:t>FOREIGN KEY(</a:t>
            </a:r>
            <a:r>
              <a:rPr lang="en-US" sz="1800" dirty="0" err="1"/>
              <a:t>shipperid</a:t>
            </a:r>
            <a:r>
              <a:rPr lang="en-US" sz="1800" dirty="0"/>
              <a:t>) REFERENCES shipper(</a:t>
            </a:r>
            <a:r>
              <a:rPr lang="en-US" sz="1800" dirty="0" err="1"/>
              <a:t>shipperid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)";</a:t>
            </a:r>
          </a:p>
          <a:p>
            <a:endParaRPr lang="en-US" sz="1800" dirty="0"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8F551605-8344-9943-AD2D-DB59638D6361}"/>
              </a:ext>
            </a:extLst>
          </p:cNvPr>
          <p:cNvSpPr txBox="1"/>
          <p:nvPr/>
        </p:nvSpPr>
        <p:spPr>
          <a:xfrm>
            <a:off x="939802" y="365758"/>
            <a:ext cx="7763962" cy="1143000"/>
          </a:xfrm>
          <a:prstGeom prst="rect">
            <a:avLst/>
          </a:prstGeom>
        </p:spPr>
        <p:txBody>
          <a:bodyPr spcFirstLastPara="1" lIns="121900" tIns="121900" rIns="121900" bIns="121900" anchorCtr="0">
            <a:normAutofit/>
          </a:bodyPr>
          <a:lstStyle/>
          <a:p>
            <a:pPr marL="480047" defTabSz="457192">
              <a:spcBef>
                <a:spcPct val="0"/>
              </a:spcBef>
              <a:spcAft>
                <a:spcPts val="600"/>
              </a:spcAft>
              <a:tabLst>
                <a:tab pos="9156471" algn="l"/>
              </a:tabLst>
            </a:pPr>
            <a:r>
              <a:rPr lang="en-US" sz="3501" b="1" kern="1200" dirty="0">
                <a:solidFill>
                  <a:srgbClr val="003263"/>
                </a:solidFill>
                <a:latin typeface="Calibri"/>
                <a:ea typeface="+mj-ea"/>
                <a:cs typeface="Calibri"/>
              </a:rPr>
              <a:t>SQL codes</a:t>
            </a:r>
          </a:p>
        </p:txBody>
      </p:sp>
    </p:spTree>
    <p:extLst>
      <p:ext uri="{BB962C8B-B14F-4D97-AF65-F5344CB8AC3E}">
        <p14:creationId xmlns:p14="http://schemas.microsoft.com/office/powerpoint/2010/main" val="39433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7C416-5C02-6142-AAAF-FB2F3D7874EB}"/>
              </a:ext>
            </a:extLst>
          </p:cNvPr>
          <p:cNvSpPr txBox="1"/>
          <p:nvPr/>
        </p:nvSpPr>
        <p:spPr>
          <a:xfrm>
            <a:off x="6713681" y="1883152"/>
            <a:ext cx="53848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z="2400" dirty="0"/>
              <a:t>$</a:t>
            </a:r>
            <a:r>
              <a:rPr lang="en-US" sz="2400" dirty="0" err="1"/>
              <a:t>qr</a:t>
            </a:r>
            <a:r>
              <a:rPr lang="en-US" sz="2400" dirty="0"/>
              <a:t> = "CREATE TABLE supplier(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supplierid</a:t>
            </a:r>
            <a:r>
              <a:rPr lang="en-US" sz="2400" dirty="0"/>
              <a:t> INT(10),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companyname</a:t>
            </a:r>
            <a:r>
              <a:rPr lang="en-US" sz="2400" dirty="0"/>
              <a:t> VARCHAR(20),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contactlastname</a:t>
            </a:r>
            <a:r>
              <a:rPr lang="en-US" sz="2400" dirty="0"/>
              <a:t> VARCHAR(20),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contactfirstname</a:t>
            </a:r>
            <a:r>
              <a:rPr lang="en-US" sz="2400" dirty="0"/>
              <a:t> VARCHAR(20),</a:t>
            </a:r>
          </a:p>
          <a:p>
            <a:r>
              <a:rPr lang="en-US" sz="2400" dirty="0"/>
              <a:t>		phone INT(10),</a:t>
            </a:r>
          </a:p>
          <a:p>
            <a:r>
              <a:rPr lang="en-US" sz="2400" dirty="0"/>
              <a:t>		PRIMARY KEY(</a:t>
            </a:r>
            <a:r>
              <a:rPr lang="en-US" sz="2400" dirty="0" err="1"/>
              <a:t>supplierid</a:t>
            </a:r>
            <a:r>
              <a:rPr lang="en-US" sz="2400" dirty="0"/>
              <a:t>)</a:t>
            </a:r>
          </a:p>
          <a:p>
            <a:r>
              <a:rPr lang="en-US" sz="2400" dirty="0"/>
              <a:t>)";</a:t>
            </a:r>
          </a:p>
          <a:p>
            <a:pPr defTabSz="457192">
              <a:spcBef>
                <a:spcPct val="20000"/>
              </a:spcBef>
              <a:buFont typeface="Arial"/>
            </a:pPr>
            <a:endParaRPr lang="en-US" sz="2400"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939802" y="365758"/>
            <a:ext cx="7763962" cy="1143000"/>
          </a:xfrm>
          <a:prstGeom prst="rect">
            <a:avLst/>
          </a:prstGeom>
        </p:spPr>
        <p:txBody>
          <a:bodyPr spcFirstLastPara="1" lIns="121900" tIns="121900" rIns="121900" bIns="121900" anchorCtr="0">
            <a:normAutofit/>
          </a:bodyPr>
          <a:lstStyle/>
          <a:p>
            <a:pPr marL="480047" defTabSz="457192">
              <a:spcBef>
                <a:spcPct val="0"/>
              </a:spcBef>
              <a:spcAft>
                <a:spcPts val="600"/>
              </a:spcAft>
              <a:tabLst>
                <a:tab pos="9156471" algn="l"/>
              </a:tabLst>
            </a:pPr>
            <a:r>
              <a:rPr lang="en-US" sz="3501" b="1" kern="1200" dirty="0">
                <a:solidFill>
                  <a:srgbClr val="003263"/>
                </a:solidFill>
                <a:latin typeface="Calibri"/>
                <a:ea typeface="+mj-ea"/>
                <a:cs typeface="Calibri"/>
              </a:rPr>
              <a:t>SQL codes</a:t>
            </a:r>
          </a:p>
        </p:txBody>
      </p:sp>
      <p:graphicFrame>
        <p:nvGraphicFramePr>
          <p:cNvPr id="109" name="Google Shape;107;p16">
            <a:extLst>
              <a:ext uri="{FF2B5EF4-FFF2-40B4-BE49-F238E27FC236}">
                <a16:creationId xmlns:a16="http://schemas.microsoft.com/office/drawing/2014/main" id="{6141F685-20B9-430F-B49E-2C813E579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570961"/>
              </p:ext>
            </p:extLst>
          </p:nvPr>
        </p:nvGraphicFramePr>
        <p:xfrm>
          <a:off x="939802" y="1594458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04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498602" y="477838"/>
            <a:ext cx="7763962" cy="1143000"/>
          </a:xfrm>
          <a:prstGeom prst="rect">
            <a:avLst/>
          </a:prstGeom>
        </p:spPr>
        <p:txBody>
          <a:bodyPr spcFirstLastPara="1" lIns="121900" tIns="121900" rIns="121900" bIns="121900" anchorCtr="0">
            <a:normAutofit/>
          </a:bodyPr>
          <a:lstStyle/>
          <a:p>
            <a:pPr defTabSz="457192">
              <a:spcBef>
                <a:spcPct val="0"/>
              </a:spcBef>
              <a:spcAft>
                <a:spcPts val="600"/>
              </a:spcAft>
            </a:pPr>
            <a:r>
              <a:rPr lang="en-US" sz="3501" b="1" kern="1200" dirty="0">
                <a:solidFill>
                  <a:srgbClr val="003263"/>
                </a:solidFill>
                <a:latin typeface="Calibri"/>
                <a:ea typeface="+mj-ea"/>
                <a:cs typeface="Calibri"/>
              </a:rPr>
              <a:t> Program Demo</a:t>
            </a:r>
          </a:p>
        </p:txBody>
      </p:sp>
      <p:graphicFrame>
        <p:nvGraphicFramePr>
          <p:cNvPr id="114" name="TextBox 1">
            <a:extLst>
              <a:ext uri="{FF2B5EF4-FFF2-40B4-BE49-F238E27FC236}">
                <a16:creationId xmlns:a16="http://schemas.microsoft.com/office/drawing/2014/main" id="{FEAD7015-D0DE-4A35-AD01-81FC6494D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262129"/>
              </p:ext>
            </p:extLst>
          </p:nvPr>
        </p:nvGraphicFramePr>
        <p:xfrm>
          <a:off x="609600" y="1299239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8533138"/>
      </p:ext>
    </p:extLst>
  </p:cSld>
  <p:clrMapOvr>
    <a:masterClrMapping/>
  </p:clrMapOvr>
</p:sld>
</file>

<file path=ppt/theme/theme1.xml><?xml version="1.0" encoding="utf-8"?>
<a:theme xmlns:a="http://schemas.openxmlformats.org/drawingml/2006/main" name="Auburn Ginn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491</Words>
  <Application>Microsoft Macintosh PowerPoint</Application>
  <PresentationFormat>Widescreen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Auburn Ginn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Jariwala</dc:creator>
  <cp:lastModifiedBy>Abhishek Jariwala</cp:lastModifiedBy>
  <cp:revision>13</cp:revision>
  <dcterms:created xsi:type="dcterms:W3CDTF">2020-11-12T17:06:45Z</dcterms:created>
  <dcterms:modified xsi:type="dcterms:W3CDTF">2020-11-24T19:19:11Z</dcterms:modified>
</cp:coreProperties>
</file>