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8640763" cy="8640763"/>
  <p:notesSz cx="6858000" cy="9144000"/>
  <p:defaultTextStyle>
    <a:defPPr>
      <a:defRPr lang="pt-BR"/>
    </a:defPPr>
    <a:lvl1pPr marL="0" algn="l" defTabSz="9874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3727" algn="l" defTabSz="9874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87453" algn="l" defTabSz="9874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1180" algn="l" defTabSz="9874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74906" algn="l" defTabSz="9874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68633" algn="l" defTabSz="9874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62360" algn="l" defTabSz="9874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56086" algn="l" defTabSz="9874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49813" algn="l" defTabSz="9874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2538" y="-522"/>
      </p:cViewPr>
      <p:guideLst>
        <p:guide orient="horz" pos="2722"/>
        <p:guide pos="27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8058" y="2684238"/>
            <a:ext cx="7344648" cy="18521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6115" y="4896432"/>
            <a:ext cx="6048534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3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7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1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74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6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62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56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49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4FCE-AB11-49D9-9021-5A698813139E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C9A-EDBF-4744-A670-FC9229B04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6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4FCE-AB11-49D9-9021-5A698813139E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C9A-EDBF-4744-A670-FC9229B04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74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80785" y="654058"/>
            <a:ext cx="2755744" cy="1393523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2054" y="654058"/>
            <a:ext cx="8124717" cy="1393523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4FCE-AB11-49D9-9021-5A698813139E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C9A-EDBF-4744-A670-FC9229B04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08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4FCE-AB11-49D9-9021-5A698813139E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C9A-EDBF-4744-A670-FC9229B04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56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2561" y="5552491"/>
            <a:ext cx="7344648" cy="1716152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2561" y="3662325"/>
            <a:ext cx="7344648" cy="1890166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9372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874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11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7490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6863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623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560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4981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4FCE-AB11-49D9-9021-5A698813139E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C9A-EDBF-4744-A670-FC9229B04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11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2055" y="3810338"/>
            <a:ext cx="5439480" cy="1077895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5548" y="3810338"/>
            <a:ext cx="5440981" cy="1077895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4FCE-AB11-49D9-9021-5A698813139E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C9A-EDBF-4744-A670-FC9229B04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1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38" y="346032"/>
            <a:ext cx="7776687" cy="144012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2038" y="1934171"/>
            <a:ext cx="3817838" cy="806071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3727" indent="0">
              <a:buNone/>
              <a:defRPr sz="2100" b="1"/>
            </a:lvl2pPr>
            <a:lvl3pPr marL="987453" indent="0">
              <a:buNone/>
              <a:defRPr sz="1900" b="1"/>
            </a:lvl3pPr>
            <a:lvl4pPr marL="1481180" indent="0">
              <a:buNone/>
              <a:defRPr sz="1700" b="1"/>
            </a:lvl4pPr>
            <a:lvl5pPr marL="1974906" indent="0">
              <a:buNone/>
              <a:defRPr sz="1700" b="1"/>
            </a:lvl5pPr>
            <a:lvl6pPr marL="2468633" indent="0">
              <a:buNone/>
              <a:defRPr sz="1700" b="1"/>
            </a:lvl6pPr>
            <a:lvl7pPr marL="2962360" indent="0">
              <a:buNone/>
              <a:defRPr sz="1700" b="1"/>
            </a:lvl7pPr>
            <a:lvl8pPr marL="3456086" indent="0">
              <a:buNone/>
              <a:defRPr sz="1700" b="1"/>
            </a:lvl8pPr>
            <a:lvl9pPr marL="3949813" indent="0">
              <a:buNone/>
              <a:defRPr sz="17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32038" y="2740241"/>
            <a:ext cx="3817838" cy="4978441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389388" y="1934171"/>
            <a:ext cx="3819338" cy="806071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3727" indent="0">
              <a:buNone/>
              <a:defRPr sz="2100" b="1"/>
            </a:lvl2pPr>
            <a:lvl3pPr marL="987453" indent="0">
              <a:buNone/>
              <a:defRPr sz="1900" b="1"/>
            </a:lvl3pPr>
            <a:lvl4pPr marL="1481180" indent="0">
              <a:buNone/>
              <a:defRPr sz="1700" b="1"/>
            </a:lvl4pPr>
            <a:lvl5pPr marL="1974906" indent="0">
              <a:buNone/>
              <a:defRPr sz="1700" b="1"/>
            </a:lvl5pPr>
            <a:lvl6pPr marL="2468633" indent="0">
              <a:buNone/>
              <a:defRPr sz="1700" b="1"/>
            </a:lvl6pPr>
            <a:lvl7pPr marL="2962360" indent="0">
              <a:buNone/>
              <a:defRPr sz="1700" b="1"/>
            </a:lvl7pPr>
            <a:lvl8pPr marL="3456086" indent="0">
              <a:buNone/>
              <a:defRPr sz="1700" b="1"/>
            </a:lvl8pPr>
            <a:lvl9pPr marL="3949813" indent="0">
              <a:buNone/>
              <a:defRPr sz="17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389388" y="2740241"/>
            <a:ext cx="3819338" cy="4978441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4FCE-AB11-49D9-9021-5A698813139E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C9A-EDBF-4744-A670-FC9229B04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05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4FCE-AB11-49D9-9021-5A698813139E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C9A-EDBF-4744-A670-FC9229B04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11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4FCE-AB11-49D9-9021-5A698813139E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C9A-EDBF-4744-A670-FC9229B04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49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039" y="344030"/>
            <a:ext cx="2842751" cy="146412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78299" y="344031"/>
            <a:ext cx="4830426" cy="7374652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32039" y="1808160"/>
            <a:ext cx="2842751" cy="5910523"/>
          </a:xfrm>
        </p:spPr>
        <p:txBody>
          <a:bodyPr/>
          <a:lstStyle>
            <a:lvl1pPr marL="0" indent="0">
              <a:buNone/>
              <a:defRPr sz="1500"/>
            </a:lvl1pPr>
            <a:lvl2pPr marL="493727" indent="0">
              <a:buNone/>
              <a:defRPr sz="1300"/>
            </a:lvl2pPr>
            <a:lvl3pPr marL="987453" indent="0">
              <a:buNone/>
              <a:defRPr sz="1100"/>
            </a:lvl3pPr>
            <a:lvl4pPr marL="1481180" indent="0">
              <a:buNone/>
              <a:defRPr sz="1000"/>
            </a:lvl4pPr>
            <a:lvl5pPr marL="1974906" indent="0">
              <a:buNone/>
              <a:defRPr sz="1000"/>
            </a:lvl5pPr>
            <a:lvl6pPr marL="2468633" indent="0">
              <a:buNone/>
              <a:defRPr sz="1000"/>
            </a:lvl6pPr>
            <a:lvl7pPr marL="2962360" indent="0">
              <a:buNone/>
              <a:defRPr sz="1000"/>
            </a:lvl7pPr>
            <a:lvl8pPr marL="3456086" indent="0">
              <a:buNone/>
              <a:defRPr sz="1000"/>
            </a:lvl8pPr>
            <a:lvl9pPr marL="394981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4FCE-AB11-49D9-9021-5A698813139E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C9A-EDBF-4744-A670-FC9229B04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44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3650" y="6048535"/>
            <a:ext cx="5184458" cy="71406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693650" y="772068"/>
            <a:ext cx="5184458" cy="5184458"/>
          </a:xfrm>
        </p:spPr>
        <p:txBody>
          <a:bodyPr/>
          <a:lstStyle>
            <a:lvl1pPr marL="0" indent="0">
              <a:buNone/>
              <a:defRPr sz="3500"/>
            </a:lvl1pPr>
            <a:lvl2pPr marL="493727" indent="0">
              <a:buNone/>
              <a:defRPr sz="3000"/>
            </a:lvl2pPr>
            <a:lvl3pPr marL="987453" indent="0">
              <a:buNone/>
              <a:defRPr sz="2600"/>
            </a:lvl3pPr>
            <a:lvl4pPr marL="1481180" indent="0">
              <a:buNone/>
              <a:defRPr sz="2100"/>
            </a:lvl4pPr>
            <a:lvl5pPr marL="1974906" indent="0">
              <a:buNone/>
              <a:defRPr sz="2100"/>
            </a:lvl5pPr>
            <a:lvl6pPr marL="2468633" indent="0">
              <a:buNone/>
              <a:defRPr sz="2100"/>
            </a:lvl6pPr>
            <a:lvl7pPr marL="2962360" indent="0">
              <a:buNone/>
              <a:defRPr sz="2100"/>
            </a:lvl7pPr>
            <a:lvl8pPr marL="3456086" indent="0">
              <a:buNone/>
              <a:defRPr sz="2100"/>
            </a:lvl8pPr>
            <a:lvl9pPr marL="3949813" indent="0">
              <a:buNone/>
              <a:defRPr sz="21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93650" y="6762598"/>
            <a:ext cx="5184458" cy="1014089"/>
          </a:xfrm>
        </p:spPr>
        <p:txBody>
          <a:bodyPr/>
          <a:lstStyle>
            <a:lvl1pPr marL="0" indent="0">
              <a:buNone/>
              <a:defRPr sz="1500"/>
            </a:lvl1pPr>
            <a:lvl2pPr marL="493727" indent="0">
              <a:buNone/>
              <a:defRPr sz="1300"/>
            </a:lvl2pPr>
            <a:lvl3pPr marL="987453" indent="0">
              <a:buNone/>
              <a:defRPr sz="1100"/>
            </a:lvl3pPr>
            <a:lvl4pPr marL="1481180" indent="0">
              <a:buNone/>
              <a:defRPr sz="1000"/>
            </a:lvl4pPr>
            <a:lvl5pPr marL="1974906" indent="0">
              <a:buNone/>
              <a:defRPr sz="1000"/>
            </a:lvl5pPr>
            <a:lvl6pPr marL="2468633" indent="0">
              <a:buNone/>
              <a:defRPr sz="1000"/>
            </a:lvl6pPr>
            <a:lvl7pPr marL="2962360" indent="0">
              <a:buNone/>
              <a:defRPr sz="1000"/>
            </a:lvl7pPr>
            <a:lvl8pPr marL="3456086" indent="0">
              <a:buNone/>
              <a:defRPr sz="1000"/>
            </a:lvl8pPr>
            <a:lvl9pPr marL="394981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4FCE-AB11-49D9-9021-5A698813139E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C9A-EDBF-4744-A670-FC9229B04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98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32038" y="346032"/>
            <a:ext cx="7776687" cy="1440127"/>
          </a:xfrm>
          <a:prstGeom prst="rect">
            <a:avLst/>
          </a:prstGeom>
        </p:spPr>
        <p:txBody>
          <a:bodyPr vert="horz" lIns="98745" tIns="49372" rIns="98745" bIns="49372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32038" y="2016179"/>
            <a:ext cx="7776687" cy="5702504"/>
          </a:xfrm>
          <a:prstGeom prst="rect">
            <a:avLst/>
          </a:prstGeom>
        </p:spPr>
        <p:txBody>
          <a:bodyPr vert="horz" lIns="98745" tIns="49372" rIns="98745" bIns="49372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32038" y="8008708"/>
            <a:ext cx="2016178" cy="460041"/>
          </a:xfrm>
          <a:prstGeom prst="rect">
            <a:avLst/>
          </a:prstGeom>
        </p:spPr>
        <p:txBody>
          <a:bodyPr vert="horz" lIns="98745" tIns="49372" rIns="98745" bIns="4937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24FCE-AB11-49D9-9021-5A698813139E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952261" y="8008708"/>
            <a:ext cx="2736242" cy="460041"/>
          </a:xfrm>
          <a:prstGeom prst="rect">
            <a:avLst/>
          </a:prstGeom>
        </p:spPr>
        <p:txBody>
          <a:bodyPr vert="horz" lIns="98745" tIns="49372" rIns="98745" bIns="4937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192547" y="8008708"/>
            <a:ext cx="2016178" cy="460041"/>
          </a:xfrm>
          <a:prstGeom prst="rect">
            <a:avLst/>
          </a:prstGeom>
        </p:spPr>
        <p:txBody>
          <a:bodyPr vert="horz" lIns="98745" tIns="49372" rIns="98745" bIns="4937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E2C9A-EDBF-4744-A670-FC9229B04C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97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87453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0295" indent="-370295" algn="l" defTabSz="987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2306" indent="-308579" algn="l" defTabSz="9874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317" indent="-246863" algn="l" defTabSz="987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043" indent="-246863" algn="l" defTabSz="9874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21770" indent="-246863" algn="l" defTabSz="987453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15496" indent="-246863" algn="l" defTabSz="987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9223" indent="-246863" algn="l" defTabSz="987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02950" indent="-246863" algn="l" defTabSz="987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96676" indent="-246863" algn="l" defTabSz="9874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874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27" algn="l" defTabSz="9874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53" algn="l" defTabSz="9874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1180" algn="l" defTabSz="9874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4906" algn="l" defTabSz="9874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68633" algn="l" defTabSz="9874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62360" algn="l" defTabSz="9874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56086" algn="l" defTabSz="9874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49813" algn="l" defTabSz="9874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2"/>
          <a:stretch/>
        </p:blipFill>
        <p:spPr>
          <a:xfrm>
            <a:off x="-1" y="0"/>
            <a:ext cx="9474741" cy="864076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109" y="-119419"/>
            <a:ext cx="4824536" cy="928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0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2"/>
          <a:stretch/>
        </p:blipFill>
        <p:spPr>
          <a:xfrm>
            <a:off x="-1" y="0"/>
            <a:ext cx="9474741" cy="864076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0259" y="-2592387"/>
            <a:ext cx="11809312" cy="1238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2"/>
          <a:stretch/>
        </p:blipFill>
        <p:spPr>
          <a:xfrm>
            <a:off x="-1" y="0"/>
            <a:ext cx="9474741" cy="864076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917" y="-203601"/>
            <a:ext cx="5328592" cy="884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3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2"/>
          <a:stretch/>
        </p:blipFill>
        <p:spPr>
          <a:xfrm>
            <a:off x="-1" y="0"/>
            <a:ext cx="9474741" cy="8640762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919" y="575965"/>
            <a:ext cx="4608512" cy="700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1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2"/>
          <a:stretch/>
        </p:blipFill>
        <p:spPr>
          <a:xfrm>
            <a:off x="-1" y="0"/>
            <a:ext cx="9474741" cy="8640762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98"/>
          <a:stretch/>
        </p:blipFill>
        <p:spPr>
          <a:xfrm>
            <a:off x="-67172" y="-116757"/>
            <a:ext cx="8776693" cy="876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5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2"/>
          <a:stretch/>
        </p:blipFill>
        <p:spPr>
          <a:xfrm>
            <a:off x="-1" y="0"/>
            <a:ext cx="9474741" cy="8640762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19" y="-71976"/>
            <a:ext cx="8208912" cy="783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324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Personalizar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Zuchetto Krumenauer</dc:creator>
  <cp:lastModifiedBy>Fabio Zuchetto Krumenauer</cp:lastModifiedBy>
  <cp:revision>4</cp:revision>
  <dcterms:created xsi:type="dcterms:W3CDTF">2021-05-13T00:06:23Z</dcterms:created>
  <dcterms:modified xsi:type="dcterms:W3CDTF">2021-05-13T00:41:40Z</dcterms:modified>
</cp:coreProperties>
</file>