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4744" y="-4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3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4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2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0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9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8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6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4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4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17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C905-44A7-4A98-A81F-FC78DDE07DF9}" type="datetimeFigureOut">
              <a:rPr lang="pt-BR" smtClean="0"/>
              <a:t>03/07/2020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DE9B-BA54-427F-B1FD-EDB5F57BED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342469"/>
            <a:ext cx="5715798" cy="61730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49122" y="3246398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449122" y="3416051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3449122" y="3585704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3449122" y="3755357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3449122" y="3925010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3449122" y="4094663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3449122" y="4264320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3449122" y="3076745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3449122" y="2907092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3449122" y="2737439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3449122" y="2567786"/>
            <a:ext cx="73325" cy="73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92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ZIMMERMANN Fernando</dc:creator>
  <cp:lastModifiedBy>ZIMMERMANN Fernando</cp:lastModifiedBy>
  <cp:revision>2</cp:revision>
  <dcterms:created xsi:type="dcterms:W3CDTF">2020-07-03T13:43:16Z</dcterms:created>
  <dcterms:modified xsi:type="dcterms:W3CDTF">2020-07-03T13:56:54Z</dcterms:modified>
</cp:coreProperties>
</file>