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71" r:id="rId3"/>
    <p:sldId id="272" r:id="rId4"/>
    <p:sldId id="273" r:id="rId5"/>
    <p:sldId id="274" r:id="rId6"/>
    <p:sldId id="277" r:id="rId7"/>
    <p:sldId id="275" r:id="rId8"/>
    <p:sldId id="281" r:id="rId9"/>
    <p:sldId id="276" r:id="rId10"/>
    <p:sldId id="282" r:id="rId11"/>
    <p:sldId id="280"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Ming" initials="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5272" autoAdjust="0"/>
  </p:normalViewPr>
  <p:slideViewPr>
    <p:cSldViewPr snapToGrid="0">
      <p:cViewPr varScale="1">
        <p:scale>
          <a:sx n="97" d="100"/>
          <a:sy n="97" d="100"/>
        </p:scale>
        <p:origin x="1860" y="90"/>
      </p:cViewPr>
      <p:guideLst/>
    </p:cSldViewPr>
  </p:slideViewPr>
  <p:notesTextViewPr>
    <p:cViewPr>
      <p:scale>
        <a:sx n="1" d="1"/>
        <a:sy n="1" d="1"/>
      </p:scale>
      <p:origin x="0" y="0"/>
    </p:cViewPr>
  </p:notesTextViewPr>
  <p:sorterViewPr>
    <p:cViewPr>
      <p:scale>
        <a:sx n="100" d="100"/>
        <a:sy n="100" d="100"/>
      </p:scale>
      <p:origin x="0" y="-5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工作表1!$A$3</c:f>
              <c:strCache>
                <c:ptCount val="1"/>
                <c:pt idx="0">
                  <c:v>KDD分數趨勢圖</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工作表1!$B$1:$K$2</c:f>
              <c:strCache>
                <c:ptCount val="10"/>
                <c:pt idx="0">
                  <c:v>第一次</c:v>
                </c:pt>
                <c:pt idx="1">
                  <c:v>第二次</c:v>
                </c:pt>
                <c:pt idx="2">
                  <c:v>第三次</c:v>
                </c:pt>
                <c:pt idx="3">
                  <c:v>第四次</c:v>
                </c:pt>
                <c:pt idx="4">
                  <c:v>第五次</c:v>
                </c:pt>
                <c:pt idx="5">
                  <c:v>第六次</c:v>
                </c:pt>
                <c:pt idx="6">
                  <c:v>第七次</c:v>
                </c:pt>
                <c:pt idx="7">
                  <c:v>第八次</c:v>
                </c:pt>
                <c:pt idx="8">
                  <c:v>第九次</c:v>
                </c:pt>
                <c:pt idx="9">
                  <c:v>第十次</c:v>
                </c:pt>
              </c:strCache>
            </c:strRef>
          </c:cat>
          <c:val>
            <c:numRef>
              <c:f>工作表1!$B$3:$K$3</c:f>
              <c:numCache>
                <c:formatCode>General</c:formatCode>
                <c:ptCount val="10"/>
                <c:pt idx="0">
                  <c:v>0.21690000000000001</c:v>
                </c:pt>
                <c:pt idx="1">
                  <c:v>0.22500000000000001</c:v>
                </c:pt>
                <c:pt idx="2">
                  <c:v>0.23</c:v>
                </c:pt>
                <c:pt idx="3">
                  <c:v>0.24</c:v>
                </c:pt>
                <c:pt idx="4">
                  <c:v>0.18</c:v>
                </c:pt>
                <c:pt idx="5">
                  <c:v>0.23</c:v>
                </c:pt>
                <c:pt idx="6">
                  <c:v>7.0000000000000007E-2</c:v>
                </c:pt>
                <c:pt idx="7">
                  <c:v>0.31</c:v>
                </c:pt>
                <c:pt idx="8">
                  <c:v>0.57499999999999996</c:v>
                </c:pt>
                <c:pt idx="9">
                  <c:v>0.67500000000000004</c:v>
                </c:pt>
              </c:numCache>
            </c:numRef>
          </c:val>
          <c:smooth val="0"/>
          <c:extLst>
            <c:ext xmlns:c16="http://schemas.microsoft.com/office/drawing/2014/chart" uri="{C3380CC4-5D6E-409C-BE32-E72D297353CC}">
              <c16:uniqueId val="{00000000-6300-4BCD-8E99-B5366D65E176}"/>
            </c:ext>
          </c:extLst>
        </c:ser>
        <c:dLbls>
          <c:showLegendKey val="0"/>
          <c:showVal val="0"/>
          <c:showCatName val="0"/>
          <c:showSerName val="0"/>
          <c:showPercent val="0"/>
          <c:showBubbleSize val="0"/>
        </c:dLbls>
        <c:marker val="1"/>
        <c:smooth val="0"/>
        <c:axId val="2026983280"/>
        <c:axId val="2026986192"/>
      </c:lineChart>
      <c:catAx>
        <c:axId val="2026983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試驗次數</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026986192"/>
        <c:crosses val="autoZero"/>
        <c:auto val="1"/>
        <c:lblAlgn val="ctr"/>
        <c:lblOffset val="100"/>
        <c:noMultiLvlLbl val="0"/>
      </c:catAx>
      <c:valAx>
        <c:axId val="2026986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TW" altLang="en-US"/>
                  <a:t>分數</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2026983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A9D6-D544-44AA-8018-7A03243BDFDF}" type="datetimeFigureOut">
              <a:rPr lang="zh-TW" altLang="en-US" smtClean="0"/>
              <a:t>2019/6/11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F38CE-A11C-4A91-B3CC-FA06B1056AC7}" type="slidenum">
              <a:rPr lang="zh-TW" altLang="en-US" smtClean="0"/>
              <a:t>‹#›</a:t>
            </a:fld>
            <a:endParaRPr lang="zh-TW" altLang="en-US"/>
          </a:p>
        </p:txBody>
      </p:sp>
    </p:spTree>
    <p:extLst>
      <p:ext uri="{BB962C8B-B14F-4D97-AF65-F5344CB8AC3E}">
        <p14:creationId xmlns:p14="http://schemas.microsoft.com/office/powerpoint/2010/main" val="2352001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CEF38CE-A11C-4A91-B3CC-FA06B1056AC7}" type="slidenum">
              <a:rPr lang="zh-TW" altLang="en-US" smtClean="0"/>
              <a:t>11</a:t>
            </a:fld>
            <a:endParaRPr lang="zh-TW" altLang="en-US"/>
          </a:p>
        </p:txBody>
      </p:sp>
    </p:spTree>
    <p:extLst>
      <p:ext uri="{BB962C8B-B14F-4D97-AF65-F5344CB8AC3E}">
        <p14:creationId xmlns:p14="http://schemas.microsoft.com/office/powerpoint/2010/main" val="852144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6" name="手繪多邊形 5"/>
          <p:cNvSpPr>
            <a:spLocks/>
          </p:cNvSpPr>
          <p:nvPr/>
        </p:nvSpPr>
        <p:spPr bwMode="auto">
          <a:xfrm>
            <a:off x="1687515" y="4953004"/>
            <a:ext cx="7456487" cy="487363"/>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013"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013" dirty="0">
              <a:solidFill>
                <a:prstClr val="white"/>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手繪多邊形 18"/>
          <p:cNvSpPr>
            <a:spLocks/>
          </p:cNvSpPr>
          <p:nvPr/>
        </p:nvSpPr>
        <p:spPr bwMode="auto">
          <a:xfrm>
            <a:off x="36515" y="5237167"/>
            <a:ext cx="9107487" cy="788987"/>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0" fontAlgn="base" hangingPunct="0">
              <a:spcBef>
                <a:spcPct val="0"/>
              </a:spcBef>
              <a:spcAft>
                <a:spcPct val="0"/>
              </a:spcAft>
            </a:pPr>
            <a:endParaRPr kumimoji="1" lang="zh-TW" altLang="en-US" sz="1013">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手繪多邊形 7"/>
          <p:cNvSpPr>
            <a:spLocks/>
          </p:cNvSpPr>
          <p:nvPr/>
        </p:nvSpPr>
        <p:spPr bwMode="auto">
          <a:xfrm>
            <a:off x="591" y="5000960"/>
            <a:ext cx="9143410" cy="186339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013" dirty="0">
              <a:solidFill>
                <a:prstClr val="white"/>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10" name="直線接點 9"/>
          <p:cNvCxnSpPr/>
          <p:nvPr/>
        </p:nvCxnSpPr>
        <p:spPr bwMode="auto">
          <a:xfrm>
            <a:off x="-3175" y="4997658"/>
            <a:ext cx="9147175" cy="78999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1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785938"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標題 8"/>
          <p:cNvSpPr>
            <a:spLocks noGrp="1"/>
          </p:cNvSpPr>
          <p:nvPr>
            <p:ph type="ctrTitle"/>
          </p:nvPr>
        </p:nvSpPr>
        <p:spPr>
          <a:xfrm>
            <a:off x="848412" y="2502551"/>
            <a:ext cx="7492698" cy="720000"/>
          </a:xfrm>
        </p:spPr>
        <p:txBody>
          <a:bodyPr anchor="b"/>
          <a:lstStyle>
            <a:lvl1pPr algn="ctr">
              <a:defRPr sz="2700" b="1" baseline="0">
                <a:solidFill>
                  <a:schemeClr val="tx2"/>
                </a:solidFill>
                <a:effectLst>
                  <a:outerShdw blurRad="31750" dist="25400" dir="5400000" algn="tl" rotWithShape="0">
                    <a:srgbClr val="000000">
                      <a:alpha val="25000"/>
                    </a:srgbClr>
                  </a:outerShdw>
                </a:effectLst>
                <a:latin typeface="Times New Roman" panose="02020603050405020304" pitchFamily="18" charset="0"/>
                <a:ea typeface="標楷體" panose="03000509000000000000" pitchFamily="65" charset="-120"/>
                <a:cs typeface="Times New Roman" panose="02020603050405020304" pitchFamily="18" charset="0"/>
              </a:defRPr>
            </a:lvl1pPr>
            <a:extLst/>
          </a:lstStyle>
          <a:p>
            <a:r>
              <a:rPr lang="zh-TW" altLang="en-US" dirty="0"/>
              <a:t>按一下以編輯母片標題樣式</a:t>
            </a:r>
            <a:endParaRPr lang="en-US" dirty="0"/>
          </a:p>
        </p:txBody>
      </p:sp>
      <p:sp>
        <p:nvSpPr>
          <p:cNvPr id="12" name="Subtitle 5"/>
          <p:cNvSpPr txBox="1">
            <a:spLocks/>
          </p:cNvSpPr>
          <p:nvPr/>
        </p:nvSpPr>
        <p:spPr>
          <a:xfrm>
            <a:off x="1143002" y="357194"/>
            <a:ext cx="7858125" cy="928687"/>
          </a:xfrm>
          <a:prstGeom prst="rect">
            <a:avLst/>
          </a:prstGeom>
        </p:spPr>
        <p:txBody>
          <a:bodyPr/>
          <a:lstStyle>
            <a:lvl1pPr>
              <a:buNone/>
              <a:defRPr>
                <a:solidFill>
                  <a:schemeClr val="tx1"/>
                </a:solidFill>
              </a:defRPr>
            </a:lvl1pPr>
          </a:lstStyle>
          <a:p>
            <a:pPr marL="205740" indent="-144018" algn="ctr">
              <a:spcBef>
                <a:spcPts val="225"/>
              </a:spcBef>
              <a:buClr>
                <a:srgbClr val="2DA2BF"/>
              </a:buClr>
              <a:buSzPct val="68000"/>
              <a:buFont typeface="Wingdings 3"/>
              <a:buNone/>
              <a:defRPr/>
            </a:pPr>
            <a:r>
              <a:rPr lang="en-US" altLang="zh-TW" sz="1800" b="1" baseline="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National Taiwan University of Science and</a:t>
            </a:r>
            <a:r>
              <a:rPr lang="zh-TW" altLang="en-US" sz="1800" b="1" baseline="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b="1" baseline="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Technology</a:t>
            </a:r>
          </a:p>
        </p:txBody>
      </p:sp>
      <p:sp>
        <p:nvSpPr>
          <p:cNvPr id="17" name="副標題 16"/>
          <p:cNvSpPr>
            <a:spLocks noGrp="1"/>
          </p:cNvSpPr>
          <p:nvPr>
            <p:ph type="subTitle" idx="1"/>
          </p:nvPr>
        </p:nvSpPr>
        <p:spPr>
          <a:xfrm>
            <a:off x="823111" y="3861197"/>
            <a:ext cx="7492698" cy="1001318"/>
          </a:xfrm>
        </p:spPr>
        <p:txBody>
          <a:bodyPr lIns="45720" rIns="45720"/>
          <a:lstStyle>
            <a:lvl1pPr marL="0" marR="36005" indent="0" algn="ctr">
              <a:buNone/>
              <a:defRPr b="1" baseline="0">
                <a:solidFill>
                  <a:schemeClr val="tx2"/>
                </a:solidFill>
                <a:latin typeface="Times New Roman" panose="02020603050405020304" pitchFamily="18" charset="0"/>
                <a:ea typeface="標楷體" panose="03000509000000000000" pitchFamily="65" charset="-120"/>
                <a:cs typeface="Times New Roman" panose="02020603050405020304" pitchFamily="18" charset="0"/>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extLst/>
          </a:lstStyle>
          <a:p>
            <a:r>
              <a:rPr lang="zh-TW" altLang="en-US" dirty="0"/>
              <a:t>按一下以編輯母片副標題樣式</a:t>
            </a:r>
            <a:endParaRPr lang="en-US" dirty="0"/>
          </a:p>
        </p:txBody>
      </p:sp>
      <p:sp>
        <p:nvSpPr>
          <p:cNvPr id="13" name="日期版面配置區 29"/>
          <p:cNvSpPr>
            <a:spLocks noGrp="1"/>
          </p:cNvSpPr>
          <p:nvPr>
            <p:ph type="dt" sz="half" idx="10"/>
          </p:nvPr>
        </p:nvSpPr>
        <p:spPr/>
        <p:txBody>
          <a:bodyPr/>
          <a:lstStyle>
            <a:lvl1pPr>
              <a:defRPr sz="675">
                <a:solidFill>
                  <a:srgbClr val="FFFFFF"/>
                </a:solidFill>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r>
              <a:rPr lang="en-US" altLang="zh-TW"/>
              <a:t>2019/06/13</a:t>
            </a:r>
            <a:endParaRPr lang="zh-TW" altLang="en-US" dirty="0"/>
          </a:p>
        </p:txBody>
      </p:sp>
      <p:sp>
        <p:nvSpPr>
          <p:cNvPr id="14" name="頁尾版面配置區 18"/>
          <p:cNvSpPr>
            <a:spLocks noGrp="1"/>
          </p:cNvSpPr>
          <p:nvPr>
            <p:ph type="ftr" sz="quarter" idx="11"/>
          </p:nvPr>
        </p:nvSpPr>
        <p:spPr/>
        <p:txBody>
          <a:bodyPr/>
          <a:lstStyle>
            <a:lvl1pPr>
              <a:defRPr b="0">
                <a:solidFill>
                  <a:schemeClr val="accent1">
                    <a:tint val="20000"/>
                  </a:schemeClr>
                </a:solidFill>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endParaRPr lang="zh-TW" altLang="en-US">
              <a:solidFill>
                <a:srgbClr val="2DA2BF">
                  <a:tint val="20000"/>
                </a:srgbClr>
              </a:solidFill>
            </a:endParaRPr>
          </a:p>
        </p:txBody>
      </p:sp>
      <p:sp>
        <p:nvSpPr>
          <p:cNvPr id="29" name="投影片編號版面配置區 26"/>
          <p:cNvSpPr>
            <a:spLocks noGrp="1"/>
          </p:cNvSpPr>
          <p:nvPr>
            <p:ph type="sldNum" sz="quarter" idx="12"/>
          </p:nvPr>
        </p:nvSpPr>
        <p:spPr>
          <a:xfrm>
            <a:off x="8429625" y="6408742"/>
            <a:ext cx="584200" cy="365125"/>
          </a:xfrm>
        </p:spPr>
        <p:txBody>
          <a:bodyPr/>
          <a:lstStyle>
            <a:lvl1pPr>
              <a:defRPr sz="900">
                <a:solidFill>
                  <a:srgbClr val="FFFFFF"/>
                </a:solidFill>
                <a:latin typeface="Times New Roman" panose="02020603050405020304" pitchFamily="18" charset="0"/>
                <a:ea typeface="標楷體" panose="03000509000000000000" pitchFamily="65" charset="-120"/>
                <a:cs typeface="Times New Roman" panose="02020603050405020304" pitchFamily="18" charset="0"/>
              </a:defRPr>
            </a:lvl1pPr>
          </a:lstStyle>
          <a:p>
            <a:pPr>
              <a:defRPr/>
            </a:pPr>
            <a:fld id="{A7C79D99-1632-46CD-AA14-B03A8C599070}" type="slidenum">
              <a:rPr lang="zh-TW" altLang="en-US" smtClean="0"/>
              <a:pPr>
                <a:defRPr/>
              </a:pPr>
              <a:t>‹#›</a:t>
            </a:fld>
            <a:endParaRPr lang="zh-TW" altLang="en-US"/>
          </a:p>
        </p:txBody>
      </p:sp>
    </p:spTree>
    <p:extLst>
      <p:ext uri="{BB962C8B-B14F-4D97-AF65-F5344CB8AC3E}">
        <p14:creationId xmlns:p14="http://schemas.microsoft.com/office/powerpoint/2010/main" val="424648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57200" y="1481333"/>
            <a:ext cx="8229600" cy="438607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lvl1pPr>
              <a:defRPr/>
            </a:lvl1pPr>
            <a:extLst/>
          </a:lstStyle>
          <a:p>
            <a:pPr>
              <a:defRPr/>
            </a:pPr>
            <a:r>
              <a:rPr lang="en-US" altLang="zh-TW">
                <a:solidFill>
                  <a:prstClr val="black"/>
                </a:solidFill>
              </a:rPr>
              <a:t>2019/06/13</a:t>
            </a:r>
            <a:endParaRPr lang="zh-TW" altLang="en-US">
              <a:solidFill>
                <a:prstClr val="black"/>
              </a:solidFill>
            </a:endParaRPr>
          </a:p>
        </p:txBody>
      </p:sp>
      <p:sp>
        <p:nvSpPr>
          <p:cNvPr id="5" name="頁尾版面配置區 4"/>
          <p:cNvSpPr>
            <a:spLocks noGrp="1"/>
          </p:cNvSpPr>
          <p:nvPr>
            <p:ph type="ftr" sz="quarter" idx="11"/>
          </p:nvPr>
        </p:nvSpPr>
        <p:spPr/>
        <p:txBody>
          <a:bodyPr/>
          <a:lstStyle>
            <a:lvl1pPr>
              <a:defRPr b="0"/>
            </a:lvl1pPr>
            <a:extLst/>
          </a:lstStyle>
          <a:p>
            <a:pPr>
              <a:defRPr/>
            </a:pPr>
            <a:endParaRPr lang="zh-TW" altLang="en-US">
              <a:solidFill>
                <a:prstClr val="black"/>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183BD5F6-EA8A-495F-8A40-A89227E975EF}" type="slidenum">
              <a:rPr lang="zh-TW" altLang="en-US">
                <a:solidFill>
                  <a:prstClr val="black"/>
                </a:solidFill>
              </a:rPr>
              <a:pPr>
                <a:defRPr/>
              </a:pPr>
              <a:t>‹#›</a:t>
            </a:fld>
            <a:endParaRPr lang="zh-TW" altLang="en-US">
              <a:solidFill>
                <a:prstClr val="black"/>
              </a:solidFill>
            </a:endParaRPr>
          </a:p>
        </p:txBody>
      </p:sp>
    </p:spTree>
    <p:extLst>
      <p:ext uri="{BB962C8B-B14F-4D97-AF65-F5344CB8AC3E}">
        <p14:creationId xmlns:p14="http://schemas.microsoft.com/office/powerpoint/2010/main" val="43048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6"/>
            <a:ext cx="1777470" cy="5592761"/>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57200" y="274641"/>
            <a:ext cx="6324600" cy="559276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p:cNvSpPr>
            <a:spLocks noGrp="1"/>
          </p:cNvSpPr>
          <p:nvPr>
            <p:ph type="dt" sz="half" idx="10"/>
          </p:nvPr>
        </p:nvSpPr>
        <p:spPr/>
        <p:txBody>
          <a:bodyPr/>
          <a:lstStyle>
            <a:lvl1pPr>
              <a:defRPr/>
            </a:lvl1pPr>
            <a:extLst/>
          </a:lstStyle>
          <a:p>
            <a:pPr>
              <a:defRPr/>
            </a:pPr>
            <a:r>
              <a:rPr lang="en-US" altLang="zh-TW">
                <a:solidFill>
                  <a:prstClr val="black"/>
                </a:solidFill>
              </a:rPr>
              <a:t>2019/06/13</a:t>
            </a:r>
            <a:endParaRPr lang="zh-TW" altLang="en-US">
              <a:solidFill>
                <a:prstClr val="black"/>
              </a:solidFill>
            </a:endParaRPr>
          </a:p>
        </p:txBody>
      </p:sp>
      <p:sp>
        <p:nvSpPr>
          <p:cNvPr id="5" name="頁尾版面配置區 4"/>
          <p:cNvSpPr>
            <a:spLocks noGrp="1"/>
          </p:cNvSpPr>
          <p:nvPr>
            <p:ph type="ftr" sz="quarter" idx="11"/>
          </p:nvPr>
        </p:nvSpPr>
        <p:spPr/>
        <p:txBody>
          <a:bodyPr/>
          <a:lstStyle>
            <a:lvl1pPr>
              <a:defRPr b="0"/>
            </a:lvl1pPr>
            <a:extLst/>
          </a:lstStyle>
          <a:p>
            <a:pPr>
              <a:defRPr/>
            </a:pPr>
            <a:endParaRPr lang="zh-TW" altLang="en-US">
              <a:solidFill>
                <a:prstClr val="black"/>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B8EBA405-A059-45D7-9F50-BEB7C74847BF}" type="slidenum">
              <a:rPr lang="zh-TW" altLang="en-US">
                <a:solidFill>
                  <a:prstClr val="black"/>
                </a:solidFill>
              </a:rPr>
              <a:pPr>
                <a:defRPr/>
              </a:pPr>
              <a:t>‹#›</a:t>
            </a:fld>
            <a:endParaRPr lang="zh-TW" altLang="en-US">
              <a:solidFill>
                <a:prstClr val="black"/>
              </a:solidFill>
            </a:endParaRPr>
          </a:p>
        </p:txBody>
      </p:sp>
    </p:spTree>
    <p:extLst>
      <p:ext uri="{BB962C8B-B14F-4D97-AF65-F5344CB8AC3E}">
        <p14:creationId xmlns:p14="http://schemas.microsoft.com/office/powerpoint/2010/main" val="388448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5093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p:txBody>
          <a:bodyPr/>
          <a:lstStyle>
            <a:lvl1pPr>
              <a:defRPr sz="1800" baseline="0">
                <a:latin typeface="Times New Roman" panose="02020603050405020304" pitchFamily="18" charset="0"/>
                <a:ea typeface="標楷體" panose="03000509000000000000" pitchFamily="65" charset="-120"/>
                <a:cs typeface="Times New Roman" panose="02020603050405020304" pitchFamily="18" charset="0"/>
              </a:defRPr>
            </a:lvl1pPr>
            <a:lvl2pPr>
              <a:defRPr sz="1500" baseline="0">
                <a:latin typeface="Times New Roman" panose="02020603050405020304" pitchFamily="18" charset="0"/>
                <a:ea typeface="標楷體" panose="03000509000000000000" pitchFamily="65" charset="-120"/>
                <a:cs typeface="Times New Roman" panose="02020603050405020304" pitchFamily="18" charset="0"/>
              </a:defRPr>
            </a:lvl2pPr>
            <a:lvl3pPr marL="483097" indent="-128588">
              <a:buSzPct val="75000"/>
              <a:buFont typeface="Wingdings" panose="05000000000000000000" pitchFamily="2" charset="2"/>
              <a:buChar char="l"/>
              <a:defRPr sz="1350" baseline="0">
                <a:latin typeface="Times New Roman" panose="02020603050405020304" pitchFamily="18" charset="0"/>
                <a:ea typeface="標楷體" panose="03000509000000000000" pitchFamily="65" charset="-120"/>
                <a:cs typeface="Times New Roman" panose="02020603050405020304" pitchFamily="18" charset="0"/>
              </a:defRPr>
            </a:lvl3pPr>
            <a:lvl4pPr marL="642938" indent="-128588">
              <a:buSzPct val="60000"/>
              <a:buFont typeface="Wingdings" panose="05000000000000000000" pitchFamily="2" charset="2"/>
              <a:buChar char="l"/>
              <a:defRPr sz="1200" baseline="0">
                <a:latin typeface="Times New Roman" panose="02020603050405020304" pitchFamily="18" charset="0"/>
                <a:ea typeface="標楷體" panose="03000509000000000000" pitchFamily="65" charset="-120"/>
                <a:cs typeface="Times New Roman" panose="02020603050405020304" pitchFamily="18" charset="0"/>
              </a:defRPr>
            </a:lvl4pPr>
            <a:lvl5pPr>
              <a:defRPr sz="1200" baseline="0">
                <a:latin typeface="Times New Roman" panose="02020603050405020304" pitchFamily="18" charset="0"/>
                <a:ea typeface="標楷體" panose="03000509000000000000" pitchFamily="65" charset="-120"/>
                <a:cs typeface="Times New Roman" panose="02020603050405020304" pitchFamily="18" charset="0"/>
              </a:defRPr>
            </a:lvl5pPr>
            <a:extLs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標題 6"/>
          <p:cNvSpPr>
            <a:spLocks noGrp="1"/>
          </p:cNvSpPr>
          <p:nvPr>
            <p:ph type="title"/>
          </p:nvPr>
        </p:nvSpPr>
        <p:spPr>
          <a:xfrm>
            <a:off x="1000101" y="274638"/>
            <a:ext cx="7686700" cy="1143000"/>
          </a:xfrm>
        </p:spPr>
        <p:txBody>
          <a:bodyPr rtlCol="0">
            <a:normAutofit/>
          </a:bodyPr>
          <a:lstStyle>
            <a:lvl1pPr>
              <a:defRPr sz="2306" baseline="0">
                <a:latin typeface="Times New Roman" panose="02020603050405020304" pitchFamily="18" charset="0"/>
                <a:ea typeface="標楷體" panose="03000509000000000000" pitchFamily="65" charset="-120"/>
                <a:cs typeface="Times New Roman" panose="02020603050405020304" pitchFamily="18" charset="0"/>
              </a:defRPr>
            </a:lvl1pPr>
            <a:extLst/>
          </a:lstStyle>
          <a:p>
            <a:r>
              <a:rPr lang="zh-TW" altLang="en-US" dirty="0"/>
              <a:t>按一下以編輯母片標題樣式</a:t>
            </a:r>
            <a:endParaRPr lang="en-US" dirty="0"/>
          </a:p>
        </p:txBody>
      </p:sp>
      <p:sp>
        <p:nvSpPr>
          <p:cNvPr id="5" name="日期版面配置區 3"/>
          <p:cNvSpPr>
            <a:spLocks noGrp="1"/>
          </p:cNvSpPr>
          <p:nvPr>
            <p:ph type="dt" sz="half" idx="10"/>
          </p:nvPr>
        </p:nvSpPr>
        <p:spPr/>
        <p:txBody>
          <a:bodyPr/>
          <a:lstStyle>
            <a:lvl1pPr>
              <a:defRPr sz="788" baseline="0">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r>
              <a:rPr lang="en-US" altLang="zh-TW">
                <a:solidFill>
                  <a:prstClr val="black"/>
                </a:solidFill>
              </a:rPr>
              <a:t>2019/06/13</a:t>
            </a:r>
            <a:endParaRPr lang="zh-TW" altLang="en-US" dirty="0">
              <a:solidFill>
                <a:prstClr val="black"/>
              </a:solidFill>
            </a:endParaRPr>
          </a:p>
        </p:txBody>
      </p:sp>
      <p:sp>
        <p:nvSpPr>
          <p:cNvPr id="6" name="頁尾版面配置區 4"/>
          <p:cNvSpPr>
            <a:spLocks noGrp="1"/>
          </p:cNvSpPr>
          <p:nvPr>
            <p:ph type="ftr" sz="quarter" idx="11"/>
          </p:nvPr>
        </p:nvSpPr>
        <p:spPr>
          <a:xfrm>
            <a:off x="500066" y="6408744"/>
            <a:ext cx="6643687" cy="365125"/>
          </a:xfrm>
        </p:spPr>
        <p:txBody>
          <a:bodyPr/>
          <a:lstStyle>
            <a:lvl1pPr>
              <a:defRPr b="0" baseline="0">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endParaRPr lang="zh-TW" altLang="en-US" dirty="0">
              <a:solidFill>
                <a:prstClr val="black"/>
              </a:solidFill>
            </a:endParaRPr>
          </a:p>
        </p:txBody>
      </p:sp>
      <p:sp>
        <p:nvSpPr>
          <p:cNvPr id="8" name="投影片編號版面配置區 5"/>
          <p:cNvSpPr>
            <a:spLocks noGrp="1"/>
          </p:cNvSpPr>
          <p:nvPr>
            <p:ph type="sldNum" sz="quarter" idx="12"/>
          </p:nvPr>
        </p:nvSpPr>
        <p:spPr/>
        <p:txBody>
          <a:bodyPr/>
          <a:lstStyle>
            <a:lvl1pPr>
              <a:defRPr kumimoji="0" lang="zh-TW" altLang="en-US" sz="788" kern="120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lstStyle>
          <a:p>
            <a:pPr>
              <a:defRPr/>
            </a:pPr>
            <a:fld id="{0C326433-8B36-4DF4-91BB-57B0F3BC5733}" type="slidenum">
              <a:rPr lang="en-US" altLang="zh-TW" smtClean="0"/>
              <a:pPr>
                <a:defRPr/>
              </a:pPr>
              <a:t>‹#›</a:t>
            </a:fld>
            <a:endParaRPr lang="en-US" dirty="0"/>
          </a:p>
        </p:txBody>
      </p:sp>
    </p:spTree>
    <p:extLst>
      <p:ext uri="{BB962C8B-B14F-4D97-AF65-F5344CB8AC3E}">
        <p14:creationId xmlns:p14="http://schemas.microsoft.com/office/powerpoint/2010/main" val="181063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形箭號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013" dirty="0">
              <a:solidFill>
                <a:prstClr val="white"/>
              </a:solidFill>
            </a:endParaRPr>
          </a:p>
        </p:txBody>
      </p:sp>
      <p:sp>
        <p:nvSpPr>
          <p:cNvPr id="5" name="＞形箭號 4"/>
          <p:cNvSpPr/>
          <p:nvPr/>
        </p:nvSpPr>
        <p:spPr>
          <a:xfrm>
            <a:off x="3449640"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013" dirty="0">
              <a:solidFill>
                <a:prstClr val="white"/>
              </a:solidFill>
            </a:endParaRPr>
          </a:p>
        </p:txBody>
      </p:sp>
      <p:sp>
        <p:nvSpPr>
          <p:cNvPr id="2" name="標題 1"/>
          <p:cNvSpPr>
            <a:spLocks noGrp="1"/>
          </p:cNvSpPr>
          <p:nvPr>
            <p:ph type="title"/>
          </p:nvPr>
        </p:nvSpPr>
        <p:spPr>
          <a:xfrm>
            <a:off x="722376" y="1059712"/>
            <a:ext cx="7772400" cy="1828800"/>
          </a:xfrm>
        </p:spPr>
        <p:txBody>
          <a:bodyPr anchor="b"/>
          <a:lstStyle>
            <a:lvl1pPr algn="r">
              <a:buNone/>
              <a:defRPr sz="2700" b="1" cap="none" baseline="0">
                <a:effectLst>
                  <a:outerShdw blurRad="31750" dist="25400" dir="5400000" algn="tl" rotWithShape="0">
                    <a:srgbClr val="000000">
                      <a:alpha val="25000"/>
                    </a:srgbClr>
                  </a:outerShdw>
                </a:effectLst>
              </a:defRPr>
            </a:lvl1pPr>
            <a:extLst/>
          </a:lstStyle>
          <a:p>
            <a:r>
              <a:rPr lang="zh-TW" altLang="en-US"/>
              <a:t>按一下以編輯母片標題樣式</a:t>
            </a:r>
            <a:endParaRPr lang="en-US"/>
          </a:p>
        </p:txBody>
      </p:sp>
      <p:sp>
        <p:nvSpPr>
          <p:cNvPr id="3" name="文字版面配置區 2"/>
          <p:cNvSpPr>
            <a:spLocks noGrp="1"/>
          </p:cNvSpPr>
          <p:nvPr>
            <p:ph type="body" idx="1"/>
          </p:nvPr>
        </p:nvSpPr>
        <p:spPr>
          <a:xfrm>
            <a:off x="3922713" y="2931712"/>
            <a:ext cx="4572000" cy="1454888"/>
          </a:xfrm>
        </p:spPr>
        <p:txBody>
          <a:bodyPr/>
          <a:lstStyle>
            <a:lvl1pPr marL="0" indent="0" algn="l">
              <a:buNone/>
              <a:defRPr sz="1294">
                <a:solidFill>
                  <a:schemeClr val="tx1"/>
                </a:solidFill>
              </a:defRPr>
            </a:lvl1pPr>
            <a:lvl2pPr>
              <a:buNone/>
              <a:defRPr sz="1013">
                <a:solidFill>
                  <a:schemeClr val="tx1">
                    <a:tint val="75000"/>
                  </a:schemeClr>
                </a:solidFill>
              </a:defRPr>
            </a:lvl2pPr>
            <a:lvl3pPr>
              <a:buNone/>
              <a:defRPr sz="900">
                <a:solidFill>
                  <a:schemeClr val="tx1">
                    <a:tint val="75000"/>
                  </a:schemeClr>
                </a:solidFill>
              </a:defRPr>
            </a:lvl3pPr>
            <a:lvl4pPr>
              <a:buNone/>
              <a:defRPr sz="788">
                <a:solidFill>
                  <a:schemeClr val="tx1">
                    <a:tint val="75000"/>
                  </a:schemeClr>
                </a:solidFill>
              </a:defRPr>
            </a:lvl4pPr>
            <a:lvl5pPr>
              <a:buNone/>
              <a:defRPr sz="788">
                <a:solidFill>
                  <a:schemeClr val="tx1">
                    <a:tint val="75000"/>
                  </a:schemeClr>
                </a:solidFill>
              </a:defRPr>
            </a:lvl5pPr>
            <a:extLst/>
          </a:lstStyle>
          <a:p>
            <a:pPr lvl="0"/>
            <a:r>
              <a:rPr lang="zh-TW" altLang="en-US"/>
              <a:t>按一下以編輯母片文字樣式</a:t>
            </a:r>
          </a:p>
        </p:txBody>
      </p:sp>
      <p:sp>
        <p:nvSpPr>
          <p:cNvPr id="6" name="日期版面配置區 3"/>
          <p:cNvSpPr>
            <a:spLocks noGrp="1"/>
          </p:cNvSpPr>
          <p:nvPr>
            <p:ph type="dt" sz="half" idx="10"/>
          </p:nvPr>
        </p:nvSpPr>
        <p:spPr/>
        <p:txBody>
          <a:bodyPr/>
          <a:lstStyle>
            <a:lvl1pPr>
              <a:defRPr/>
            </a:lvl1pPr>
            <a:extLst/>
          </a:lstStyle>
          <a:p>
            <a:pPr>
              <a:defRPr/>
            </a:pPr>
            <a:r>
              <a:rPr lang="en-US" altLang="zh-TW">
                <a:solidFill>
                  <a:prstClr val="white"/>
                </a:solidFill>
              </a:rPr>
              <a:t>2019/06/13</a:t>
            </a:r>
            <a:endParaRPr lang="zh-TW" altLang="en-US">
              <a:solidFill>
                <a:prstClr val="white"/>
              </a:solidFill>
            </a:endParaRPr>
          </a:p>
        </p:txBody>
      </p:sp>
      <p:sp>
        <p:nvSpPr>
          <p:cNvPr id="7" name="頁尾版面配置區 4"/>
          <p:cNvSpPr>
            <a:spLocks noGrp="1"/>
          </p:cNvSpPr>
          <p:nvPr>
            <p:ph type="ftr" sz="quarter" idx="11"/>
          </p:nvPr>
        </p:nvSpPr>
        <p:spPr/>
        <p:txBody>
          <a:bodyPr/>
          <a:lstStyle>
            <a:lvl1pPr>
              <a:defRPr b="0"/>
            </a:lvl1pPr>
            <a:extLst/>
          </a:lstStyle>
          <a:p>
            <a:pPr>
              <a:defRPr/>
            </a:pPr>
            <a:endParaRPr lang="zh-TW" altLang="en-US">
              <a:solidFill>
                <a:prstClr val="white"/>
              </a:solidFill>
            </a:endParaRPr>
          </a:p>
        </p:txBody>
      </p:sp>
      <p:sp>
        <p:nvSpPr>
          <p:cNvPr id="8" name="投影片編號版面配置區 5"/>
          <p:cNvSpPr>
            <a:spLocks noGrp="1"/>
          </p:cNvSpPr>
          <p:nvPr>
            <p:ph type="sldNum" sz="quarter" idx="12"/>
          </p:nvPr>
        </p:nvSpPr>
        <p:spPr/>
        <p:txBody>
          <a:bodyPr/>
          <a:lstStyle>
            <a:lvl1pPr>
              <a:defRPr/>
            </a:lvl1pPr>
          </a:lstStyle>
          <a:p>
            <a:pPr>
              <a:defRPr/>
            </a:pPr>
            <a:fld id="{88B6D06E-2D6F-4BA6-A915-A0CD7338BE7C}" type="slidenum">
              <a:rPr lang="zh-TW" altLang="en-US">
                <a:solidFill>
                  <a:prstClr val="white"/>
                </a:solidFill>
              </a:rPr>
              <a:pPr>
                <a:defRPr/>
              </a:pPr>
              <a:t>‹#›</a:t>
            </a:fld>
            <a:endParaRPr lang="zh-TW" altLang="en-US">
              <a:solidFill>
                <a:prstClr val="white"/>
              </a:solidFill>
            </a:endParaRPr>
          </a:p>
        </p:txBody>
      </p:sp>
    </p:spTree>
    <p:extLst>
      <p:ext uri="{BB962C8B-B14F-4D97-AF65-F5344CB8AC3E}">
        <p14:creationId xmlns:p14="http://schemas.microsoft.com/office/powerpoint/2010/main" val="16391774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Pr>
        <a:solidFill>
          <a:schemeClr val="tx1"/>
        </a:solidFill>
        <a:effectLst/>
      </p:bgPr>
    </p:bg>
    <p:spTree>
      <p:nvGrpSpPr>
        <p:cNvPr id="1" name=""/>
        <p:cNvGrpSpPr/>
        <p:nvPr/>
      </p:nvGrpSpPr>
      <p:grpSpPr>
        <a:xfrm>
          <a:off x="0" y="0"/>
          <a:ext cx="0" cy="0"/>
          <a:chOff x="0" y="0"/>
          <a:chExt cx="0" cy="0"/>
        </a:xfrm>
      </p:grpSpPr>
      <p:pic>
        <p:nvPicPr>
          <p:cNvPr id="9"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15093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sz="half" idx="1"/>
          </p:nvPr>
        </p:nvSpPr>
        <p:spPr>
          <a:xfrm>
            <a:off x="457200" y="1481334"/>
            <a:ext cx="4038600" cy="4525963"/>
          </a:xfrm>
        </p:spPr>
        <p:txBody>
          <a:bodyPr/>
          <a:lstStyle>
            <a:lvl1pPr>
              <a:defRPr sz="1575" baseline="0">
                <a:solidFill>
                  <a:schemeClr val="bg2"/>
                </a:solidFill>
                <a:ea typeface="標楷體" panose="03000509000000000000" pitchFamily="65" charset="-120"/>
              </a:defRPr>
            </a:lvl1pPr>
            <a:lvl2pPr>
              <a:defRPr sz="1350" baseline="0">
                <a:solidFill>
                  <a:schemeClr val="bg2"/>
                </a:solidFill>
                <a:ea typeface="標楷體" panose="03000509000000000000" pitchFamily="65" charset="-120"/>
              </a:defRPr>
            </a:lvl2pPr>
            <a:lvl3pPr>
              <a:defRPr sz="1125" baseline="0">
                <a:solidFill>
                  <a:schemeClr val="bg2"/>
                </a:solidFill>
                <a:ea typeface="標楷體" panose="03000509000000000000" pitchFamily="65" charset="-120"/>
              </a:defRPr>
            </a:lvl3pPr>
            <a:lvl4pPr>
              <a:defRPr sz="1013" baseline="0">
                <a:solidFill>
                  <a:schemeClr val="bg2"/>
                </a:solidFill>
                <a:ea typeface="標楷體" panose="03000509000000000000" pitchFamily="65" charset="-120"/>
              </a:defRPr>
            </a:lvl4pPr>
            <a:lvl5pPr>
              <a:defRPr sz="1013" baseline="0">
                <a:solidFill>
                  <a:schemeClr val="bg2"/>
                </a:solidFill>
                <a:ea typeface="標楷體" panose="03000509000000000000" pitchFamily="65" charset="-120"/>
              </a:defRPr>
            </a:lvl5pPr>
            <a:extLs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p:cNvSpPr>
            <a:spLocks noGrp="1"/>
          </p:cNvSpPr>
          <p:nvPr>
            <p:ph sz="half" idx="2"/>
          </p:nvPr>
        </p:nvSpPr>
        <p:spPr>
          <a:xfrm>
            <a:off x="4648200" y="1481334"/>
            <a:ext cx="4038600" cy="4525963"/>
          </a:xfrm>
        </p:spPr>
        <p:txBody>
          <a:bodyPr/>
          <a:lstStyle>
            <a:lvl1pPr>
              <a:defRPr sz="1575" baseline="0">
                <a:solidFill>
                  <a:schemeClr val="bg2"/>
                </a:solidFill>
                <a:ea typeface="標楷體" panose="03000509000000000000" pitchFamily="65" charset="-120"/>
              </a:defRPr>
            </a:lvl1pPr>
            <a:lvl2pPr>
              <a:defRPr sz="1350" baseline="0">
                <a:solidFill>
                  <a:schemeClr val="bg2"/>
                </a:solidFill>
                <a:ea typeface="標楷體" panose="03000509000000000000" pitchFamily="65" charset="-120"/>
              </a:defRPr>
            </a:lvl2pPr>
            <a:lvl3pPr>
              <a:defRPr sz="1125" baseline="0">
                <a:solidFill>
                  <a:schemeClr val="bg2"/>
                </a:solidFill>
                <a:ea typeface="標楷體" panose="03000509000000000000" pitchFamily="65" charset="-120"/>
              </a:defRPr>
            </a:lvl3pPr>
            <a:lvl4pPr>
              <a:defRPr sz="1013" baseline="0">
                <a:solidFill>
                  <a:schemeClr val="bg2"/>
                </a:solidFill>
                <a:ea typeface="標楷體" panose="03000509000000000000" pitchFamily="65" charset="-120"/>
              </a:defRPr>
            </a:lvl4pPr>
            <a:lvl5pPr>
              <a:defRPr sz="1013" baseline="0">
                <a:solidFill>
                  <a:schemeClr val="bg2"/>
                </a:solidFill>
                <a:ea typeface="標楷體" panose="03000509000000000000" pitchFamily="65" charset="-120"/>
              </a:defRPr>
            </a:lvl5pPr>
            <a:extLs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8" name="標題 7"/>
          <p:cNvSpPr>
            <a:spLocks noGrp="1"/>
          </p:cNvSpPr>
          <p:nvPr>
            <p:ph type="title"/>
          </p:nvPr>
        </p:nvSpPr>
        <p:spPr>
          <a:xfrm>
            <a:off x="1018574" y="274638"/>
            <a:ext cx="7668227" cy="1143000"/>
          </a:xfrm>
        </p:spPr>
        <p:txBody>
          <a:bodyPr rtlCol="0"/>
          <a:lstStyle>
            <a:lvl1pPr>
              <a:defRPr baseline="0">
                <a:solidFill>
                  <a:schemeClr val="bg2"/>
                </a:solidFill>
                <a:ea typeface="標楷體" panose="03000509000000000000" pitchFamily="65" charset="-120"/>
              </a:defRPr>
            </a:lvl1pPr>
            <a:extLst/>
          </a:lstStyle>
          <a:p>
            <a:r>
              <a:rPr lang="zh-TW" altLang="en-US" dirty="0"/>
              <a:t>按一下以編輯母片標題樣式</a:t>
            </a:r>
            <a:endParaRPr lang="en-US" dirty="0"/>
          </a:p>
        </p:txBody>
      </p:sp>
      <p:sp>
        <p:nvSpPr>
          <p:cNvPr id="5" name="日期版面配置區 4"/>
          <p:cNvSpPr>
            <a:spLocks noGrp="1"/>
          </p:cNvSpPr>
          <p:nvPr>
            <p:ph type="dt" sz="half" idx="10"/>
          </p:nvPr>
        </p:nvSpPr>
        <p:spPr/>
        <p:txBody>
          <a:bodyPr/>
          <a:lstStyle>
            <a:lvl1pPr>
              <a:defRPr kumimoji="0" lang="zh-TW" altLang="en-US" sz="788" kern="120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r>
              <a:rPr lang="en-US" altLang="zh-TW"/>
              <a:t>2019/06/13</a:t>
            </a:r>
            <a:endParaRPr lang="en-US" altLang="zh-TW" dirty="0"/>
          </a:p>
        </p:txBody>
      </p:sp>
      <p:sp>
        <p:nvSpPr>
          <p:cNvPr id="6" name="頁尾版面配置區 5"/>
          <p:cNvSpPr>
            <a:spLocks noGrp="1"/>
          </p:cNvSpPr>
          <p:nvPr>
            <p:ph type="ftr" sz="quarter" idx="11"/>
          </p:nvPr>
        </p:nvSpPr>
        <p:spPr/>
        <p:txBody>
          <a:bodyPr/>
          <a:lstStyle>
            <a:lvl1pPr>
              <a:defRPr b="0">
                <a:solidFill>
                  <a:schemeClr val="bg2"/>
                </a:solidFill>
                <a:latin typeface="+mn-ea"/>
                <a:ea typeface="+mn-ea"/>
              </a:defRPr>
            </a:lvl1pPr>
            <a:extLst/>
          </a:lstStyle>
          <a:p>
            <a:pPr>
              <a:defRPr/>
            </a:pPr>
            <a:endParaRPr lang="zh-TW" altLang="en-US" dirty="0"/>
          </a:p>
        </p:txBody>
      </p:sp>
      <p:sp>
        <p:nvSpPr>
          <p:cNvPr id="7" name="投影片編號版面配置區 6"/>
          <p:cNvSpPr>
            <a:spLocks noGrp="1"/>
          </p:cNvSpPr>
          <p:nvPr>
            <p:ph type="sldNum" sz="quarter" idx="12"/>
          </p:nvPr>
        </p:nvSpPr>
        <p:spPr/>
        <p:txBody>
          <a:bodyPr/>
          <a:lstStyle>
            <a:lvl1pPr>
              <a:defRPr kumimoji="0" lang="zh-TW" altLang="en-US" sz="788" kern="120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lstStyle>
          <a:p>
            <a:pPr>
              <a:defRPr/>
            </a:pPr>
            <a:fld id="{687576B7-108E-47E5-9E40-5CCD521726AC}" type="slidenum">
              <a:rPr lang="en-US" altLang="zh-TW" smtClean="0"/>
              <a:pPr>
                <a:defRPr/>
              </a:pPr>
              <a:t>‹#›</a:t>
            </a:fld>
            <a:endParaRPr lang="en-US" altLang="zh-TW" dirty="0"/>
          </a:p>
        </p:txBody>
      </p:sp>
    </p:spTree>
    <p:extLst>
      <p:ext uri="{BB962C8B-B14F-4D97-AF65-F5344CB8AC3E}">
        <p14:creationId xmlns:p14="http://schemas.microsoft.com/office/powerpoint/2010/main" val="105232637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5093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018572" y="273050"/>
            <a:ext cx="7668228" cy="1143000"/>
          </a:xfrm>
        </p:spPr>
        <p:txBody>
          <a:bodyPr>
            <a:normAutofit/>
          </a:bodyPr>
          <a:lstStyle>
            <a:lvl1pPr>
              <a:defRPr lang="en-US" sz="2306" b="1" kern="1200" baseline="0" dirty="0">
                <a:solidFill>
                  <a:schemeClr val="tx2"/>
                </a:solidFill>
                <a:effectLst>
                  <a:outerShdw blurRad="31750" dist="25400" dir="5400000" algn="tl" rotWithShape="0">
                    <a:srgbClr val="000000">
                      <a:alpha val="25000"/>
                    </a:srgbClr>
                  </a:outerShdw>
                </a:effectLst>
                <a:latin typeface="Times New Roman" panose="02020603050405020304" pitchFamily="18" charset="0"/>
                <a:ea typeface="標楷體" panose="03000509000000000000" pitchFamily="65" charset="-120"/>
                <a:cs typeface="Times New Roman" panose="02020603050405020304" pitchFamily="18" charset="0"/>
              </a:defRPr>
            </a:lvl1pPr>
            <a:extLst/>
          </a:lstStyle>
          <a:p>
            <a:r>
              <a:rPr lang="zh-TW" altLang="en-US" dirty="0"/>
              <a:t>按一下以編輯母片標題樣式</a:t>
            </a:r>
            <a:endParaRPr lang="en-US" dirty="0"/>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350" b="0" baseline="0">
                <a:solidFill>
                  <a:schemeClr val="bg1"/>
                </a:solidFill>
                <a:latin typeface="Times New Roman" panose="02020603050405020304" pitchFamily="18" charset="0"/>
              </a:defRPr>
            </a:lvl1pPr>
            <a:lvl2pPr>
              <a:buNone/>
              <a:defRPr sz="1125" b="1"/>
            </a:lvl2pPr>
            <a:lvl3pPr>
              <a:buNone/>
              <a:defRPr sz="1013" b="1"/>
            </a:lvl3pPr>
            <a:lvl4pPr>
              <a:buNone/>
              <a:defRPr sz="900" b="1"/>
            </a:lvl4pPr>
            <a:lvl5pPr>
              <a:buNone/>
              <a:defRPr sz="900" b="1"/>
            </a:lvl5pPr>
            <a:extLst/>
          </a:lstStyle>
          <a:p>
            <a:pPr lvl="0"/>
            <a:r>
              <a:rPr lang="zh-TW" altLang="en-US"/>
              <a:t>按一下以編輯母片文字樣式</a:t>
            </a:r>
          </a:p>
        </p:txBody>
      </p:sp>
      <p:sp>
        <p:nvSpPr>
          <p:cNvPr id="4" name="文字版面配置區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350" b="0" baseline="0">
                <a:solidFill>
                  <a:schemeClr val="bg1"/>
                </a:solidFill>
                <a:latin typeface="Times New Roman" panose="02020603050405020304" pitchFamily="18" charset="0"/>
              </a:defRPr>
            </a:lvl1pPr>
            <a:lvl2pPr>
              <a:buNone/>
              <a:defRPr sz="1125" b="1"/>
            </a:lvl2pPr>
            <a:lvl3pPr>
              <a:buNone/>
              <a:defRPr sz="1013" b="1"/>
            </a:lvl3pPr>
            <a:lvl4pPr>
              <a:buNone/>
              <a:defRPr sz="900" b="1"/>
            </a:lvl4pPr>
            <a:lvl5pPr>
              <a:buNone/>
              <a:defRPr sz="900" b="1"/>
            </a:lvl5pPr>
            <a:extLst/>
          </a:lstStyle>
          <a:p>
            <a:pPr lvl="0"/>
            <a:r>
              <a:rPr lang="zh-TW" altLang="en-US"/>
              <a:t>按一下以編輯母片文字樣式</a:t>
            </a:r>
          </a:p>
        </p:txBody>
      </p:sp>
      <p:sp>
        <p:nvSpPr>
          <p:cNvPr id="5" name="內容版面配置區 4"/>
          <p:cNvSpPr>
            <a:spLocks noGrp="1"/>
          </p:cNvSpPr>
          <p:nvPr>
            <p:ph sz="quarter" idx="2"/>
          </p:nvPr>
        </p:nvSpPr>
        <p:spPr>
          <a:xfrm>
            <a:off x="457200" y="1444300"/>
            <a:ext cx="4040188" cy="3941763"/>
          </a:xfrm>
          <a:ln>
            <a:noFill/>
            <a:prstDash val="sysDash"/>
            <a:miter lim="800000"/>
          </a:ln>
        </p:spPr>
        <p:txBody>
          <a:bodyPr/>
          <a:lstStyle>
            <a:lvl1pPr>
              <a:defRPr sz="1350" baseline="0">
                <a:latin typeface="標楷體" panose="03000509000000000000" pitchFamily="65" charset="-120"/>
                <a:ea typeface="標楷體" panose="03000509000000000000" pitchFamily="65" charset="-120"/>
              </a:defRPr>
            </a:lvl1pPr>
            <a:lvl2pPr>
              <a:defRPr sz="1125" baseline="0">
                <a:latin typeface="標楷體" panose="03000509000000000000" pitchFamily="65" charset="-120"/>
                <a:ea typeface="標楷體" panose="03000509000000000000" pitchFamily="65" charset="-120"/>
              </a:defRPr>
            </a:lvl2pPr>
            <a:lvl3pPr>
              <a:defRPr sz="1013" baseline="0">
                <a:latin typeface="標楷體" panose="03000509000000000000" pitchFamily="65" charset="-120"/>
                <a:ea typeface="標楷體" panose="03000509000000000000" pitchFamily="65" charset="-120"/>
              </a:defRPr>
            </a:lvl3pPr>
            <a:lvl4pPr>
              <a:defRPr sz="900" baseline="0">
                <a:latin typeface="標楷體" panose="03000509000000000000" pitchFamily="65" charset="-120"/>
                <a:ea typeface="標楷體" panose="03000509000000000000" pitchFamily="65" charset="-120"/>
              </a:defRPr>
            </a:lvl4pPr>
            <a:lvl5pPr>
              <a:defRPr sz="900" baseline="0">
                <a:latin typeface="標楷體" panose="03000509000000000000" pitchFamily="65" charset="-120"/>
                <a:ea typeface="標楷體" panose="03000509000000000000" pitchFamily="65" charset="-120"/>
              </a:defRPr>
            </a:lvl5pPr>
            <a:extLs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內容版面配置區 5"/>
          <p:cNvSpPr>
            <a:spLocks noGrp="1"/>
          </p:cNvSpPr>
          <p:nvPr>
            <p:ph sz="quarter" idx="4"/>
          </p:nvPr>
        </p:nvSpPr>
        <p:spPr>
          <a:xfrm>
            <a:off x="4645028" y="1444300"/>
            <a:ext cx="4041775" cy="3941763"/>
          </a:xfrm>
          <a:ln>
            <a:noFill/>
            <a:prstDash val="sysDash"/>
            <a:miter lim="800000"/>
          </a:ln>
        </p:spPr>
        <p:txBody>
          <a:bodyPr/>
          <a:lstStyle>
            <a:lvl1pPr>
              <a:spcBef>
                <a:spcPts val="0"/>
              </a:spcBef>
              <a:defRPr sz="1350" baseline="0">
                <a:latin typeface="標楷體" panose="03000509000000000000" pitchFamily="65" charset="-120"/>
                <a:ea typeface="標楷體" panose="03000509000000000000" pitchFamily="65" charset="-120"/>
              </a:defRPr>
            </a:lvl1pPr>
            <a:lvl2pPr>
              <a:defRPr sz="1125" baseline="0">
                <a:latin typeface="標楷體" panose="03000509000000000000" pitchFamily="65" charset="-120"/>
                <a:ea typeface="標楷體" panose="03000509000000000000" pitchFamily="65" charset="-120"/>
              </a:defRPr>
            </a:lvl2pPr>
            <a:lvl3pPr>
              <a:defRPr sz="1013" baseline="0">
                <a:latin typeface="標楷體" panose="03000509000000000000" pitchFamily="65" charset="-120"/>
                <a:ea typeface="標楷體" panose="03000509000000000000" pitchFamily="65" charset="-120"/>
              </a:defRPr>
            </a:lvl3pPr>
            <a:lvl4pPr>
              <a:defRPr sz="900" baseline="0">
                <a:latin typeface="標楷體" panose="03000509000000000000" pitchFamily="65" charset="-120"/>
                <a:ea typeface="標楷體" panose="03000509000000000000" pitchFamily="65" charset="-120"/>
              </a:defRPr>
            </a:lvl4pPr>
            <a:lvl5pPr>
              <a:defRPr sz="900" baseline="0">
                <a:latin typeface="標楷體" panose="03000509000000000000" pitchFamily="65" charset="-120"/>
                <a:ea typeface="標楷體" panose="03000509000000000000" pitchFamily="65" charset="-120"/>
              </a:defRPr>
            </a:lvl5pPr>
            <a:extLs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p:cNvSpPr>
            <a:spLocks noGrp="1"/>
          </p:cNvSpPr>
          <p:nvPr>
            <p:ph type="dt" sz="half" idx="10"/>
          </p:nvPr>
        </p:nvSpPr>
        <p:spPr/>
        <p:txBody>
          <a:bodyPr/>
          <a:lstStyle>
            <a:lvl1pPr>
              <a:defRPr kumimoji="0" lang="zh-TW" altLang="en-US" sz="788" kern="120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r>
              <a:rPr lang="en-US" altLang="zh-TW"/>
              <a:t>2019/06/13</a:t>
            </a:r>
            <a:endParaRPr lang="en-US" altLang="zh-TW" dirty="0"/>
          </a:p>
        </p:txBody>
      </p:sp>
      <p:sp>
        <p:nvSpPr>
          <p:cNvPr id="8" name="頁尾版面配置區 7"/>
          <p:cNvSpPr>
            <a:spLocks noGrp="1"/>
          </p:cNvSpPr>
          <p:nvPr>
            <p:ph type="ftr" sz="quarter" idx="11"/>
          </p:nvPr>
        </p:nvSpPr>
        <p:spPr>
          <a:xfrm>
            <a:off x="457201" y="6408744"/>
            <a:ext cx="6643688" cy="365125"/>
          </a:xfrm>
        </p:spPr>
        <p:txBody>
          <a:bodyPr/>
          <a:lstStyle>
            <a:lvl1pPr>
              <a:defRPr b="0" baseline="0">
                <a:latin typeface="+mn-ea"/>
                <a:ea typeface="+mn-ea"/>
              </a:defRPr>
            </a:lvl1pPr>
            <a:extLst/>
          </a:lstStyle>
          <a:p>
            <a:pPr>
              <a:defRPr/>
            </a:pPr>
            <a:endParaRPr lang="zh-TW" altLang="en-US" dirty="0">
              <a:solidFill>
                <a:prstClr val="black"/>
              </a:solidFill>
            </a:endParaRPr>
          </a:p>
        </p:txBody>
      </p:sp>
      <p:sp>
        <p:nvSpPr>
          <p:cNvPr id="9" name="投影片編號版面配置區 8"/>
          <p:cNvSpPr>
            <a:spLocks noGrp="1"/>
          </p:cNvSpPr>
          <p:nvPr>
            <p:ph type="sldNum" sz="quarter" idx="12"/>
          </p:nvPr>
        </p:nvSpPr>
        <p:spPr/>
        <p:txBody>
          <a:bodyPr/>
          <a:lstStyle>
            <a:lvl1pPr>
              <a:defRPr kumimoji="0" lang="zh-TW" altLang="en-US" sz="788" kern="120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lstStyle>
          <a:p>
            <a:pPr>
              <a:defRPr/>
            </a:pPr>
            <a:fld id="{B728044C-039F-44BD-B934-B447253D0F66}" type="slidenum">
              <a:rPr lang="en-US" altLang="zh-TW" smtClean="0"/>
              <a:pPr>
                <a:defRPr/>
              </a:pPr>
              <a:t>‹#›</a:t>
            </a:fld>
            <a:endParaRPr lang="en-US" altLang="zh-TW" dirty="0"/>
          </a:p>
        </p:txBody>
      </p:sp>
    </p:spTree>
    <p:extLst>
      <p:ext uri="{BB962C8B-B14F-4D97-AF65-F5344CB8AC3E}">
        <p14:creationId xmlns:p14="http://schemas.microsoft.com/office/powerpoint/2010/main" val="34175311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tx1"/>
        </a:solidFill>
        <a:effectLst/>
      </p:bgPr>
    </p:bg>
    <p:spTree>
      <p:nvGrpSpPr>
        <p:cNvPr id="1" name=""/>
        <p:cNvGrpSpPr/>
        <p:nvPr/>
      </p:nvGrpSpPr>
      <p:grpSpPr>
        <a:xfrm>
          <a:off x="0" y="0"/>
          <a:ext cx="0" cy="0"/>
          <a:chOff x="0" y="0"/>
          <a:chExt cx="0" cy="0"/>
        </a:xfrm>
      </p:grpSpPr>
      <p:pic>
        <p:nvPicPr>
          <p:cNvPr id="12"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15093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標題 5"/>
          <p:cNvSpPr>
            <a:spLocks noGrp="1"/>
          </p:cNvSpPr>
          <p:nvPr>
            <p:ph type="title"/>
          </p:nvPr>
        </p:nvSpPr>
        <p:spPr>
          <a:xfrm>
            <a:off x="1006998" y="274638"/>
            <a:ext cx="7679803" cy="1143000"/>
          </a:xfrm>
        </p:spPr>
        <p:txBody>
          <a:bodyPr rtlCol="0"/>
          <a:lstStyle>
            <a:lvl1pPr>
              <a:defRPr baseline="0">
                <a:solidFill>
                  <a:schemeClr val="bg2"/>
                </a:solidFill>
                <a:ea typeface="標楷體" panose="03000509000000000000" pitchFamily="65" charset="-120"/>
              </a:defRPr>
            </a:lvl1pPr>
            <a:extLst/>
          </a:lstStyle>
          <a:p>
            <a:r>
              <a:rPr lang="zh-TW" altLang="en-US" dirty="0"/>
              <a:t>按一下以編輯母片標題樣式</a:t>
            </a:r>
            <a:endParaRPr lang="en-US" dirty="0"/>
          </a:p>
        </p:txBody>
      </p:sp>
      <p:sp>
        <p:nvSpPr>
          <p:cNvPr id="3" name="日期版面配置區 2"/>
          <p:cNvSpPr>
            <a:spLocks noGrp="1"/>
          </p:cNvSpPr>
          <p:nvPr>
            <p:ph type="dt" sz="half" idx="10"/>
          </p:nvPr>
        </p:nvSpPr>
        <p:spPr/>
        <p:txBody>
          <a:bodyPr/>
          <a:lstStyle>
            <a:lvl1pPr>
              <a:defRPr kumimoji="0" lang="zh-TW" altLang="en-US" sz="788" kern="120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r>
              <a:rPr lang="en-US" altLang="zh-TW"/>
              <a:t>2019/06/13</a:t>
            </a:r>
            <a:endParaRPr lang="en-US" dirty="0"/>
          </a:p>
        </p:txBody>
      </p:sp>
      <p:sp>
        <p:nvSpPr>
          <p:cNvPr id="4" name="頁尾版面配置區 3"/>
          <p:cNvSpPr>
            <a:spLocks noGrp="1"/>
          </p:cNvSpPr>
          <p:nvPr>
            <p:ph type="ftr" sz="quarter" idx="11"/>
          </p:nvPr>
        </p:nvSpPr>
        <p:spPr/>
        <p:txBody>
          <a:bodyPr/>
          <a:lstStyle>
            <a:lvl1pPr>
              <a:defRPr b="0" baseline="0">
                <a:solidFill>
                  <a:schemeClr val="bg2"/>
                </a:solidFill>
                <a:latin typeface="+mn-ea"/>
                <a:ea typeface="+mn-ea"/>
              </a:defRPr>
            </a:lvl1pPr>
            <a:extLst/>
          </a:lstStyle>
          <a:p>
            <a:pPr>
              <a:defRPr/>
            </a:pPr>
            <a:endParaRPr lang="zh-TW" altLang="en-US" dirty="0"/>
          </a:p>
        </p:txBody>
      </p:sp>
      <p:sp>
        <p:nvSpPr>
          <p:cNvPr id="5" name="投影片編號版面配置區 4"/>
          <p:cNvSpPr>
            <a:spLocks noGrp="1"/>
          </p:cNvSpPr>
          <p:nvPr>
            <p:ph type="sldNum" sz="quarter" idx="12"/>
          </p:nvPr>
        </p:nvSpPr>
        <p:spPr/>
        <p:txBody>
          <a:bodyPr/>
          <a:lstStyle>
            <a:lvl1pPr>
              <a:defRPr kumimoji="0" lang="zh-TW" altLang="en-US" sz="788" kern="120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lstStyle>
          <a:p>
            <a:pPr>
              <a:defRPr/>
            </a:pPr>
            <a:fld id="{733BCFB0-6717-4E5D-B44B-F15FFDAEABA9}" type="slidenum">
              <a:rPr lang="en-US" altLang="zh-TW" smtClean="0"/>
              <a:pPr>
                <a:defRPr/>
              </a:pPr>
              <a:t>‹#›</a:t>
            </a:fld>
            <a:endParaRPr lang="en-US" dirty="0"/>
          </a:p>
        </p:txBody>
      </p:sp>
    </p:spTree>
    <p:extLst>
      <p:ext uri="{BB962C8B-B14F-4D97-AF65-F5344CB8AC3E}">
        <p14:creationId xmlns:p14="http://schemas.microsoft.com/office/powerpoint/2010/main" val="11012424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kumimoji="0" lang="zh-TW" altLang="en-US" sz="788" kern="120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r>
              <a:rPr lang="en-US" altLang="zh-TW"/>
              <a:t>2019/06/13</a:t>
            </a:r>
            <a:endParaRPr lang="en-US" altLang="zh-TW" dirty="0"/>
          </a:p>
        </p:txBody>
      </p:sp>
      <p:sp>
        <p:nvSpPr>
          <p:cNvPr id="3" name="頁尾版面配置區 2"/>
          <p:cNvSpPr>
            <a:spLocks noGrp="1"/>
          </p:cNvSpPr>
          <p:nvPr>
            <p:ph type="ftr" sz="quarter" idx="11"/>
          </p:nvPr>
        </p:nvSpPr>
        <p:spPr/>
        <p:txBody>
          <a:bodyPr/>
          <a:lstStyle>
            <a:lvl1pPr>
              <a:defRPr b="0"/>
            </a:lvl1pPr>
            <a:extLst/>
          </a:lstStyle>
          <a:p>
            <a:pPr>
              <a:defRPr/>
            </a:pPr>
            <a:endParaRPr lang="zh-TW" altLang="en-US">
              <a:solidFill>
                <a:prstClr val="black"/>
              </a:solidFill>
            </a:endParaRPr>
          </a:p>
        </p:txBody>
      </p:sp>
      <p:sp>
        <p:nvSpPr>
          <p:cNvPr id="4" name="投影片編號版面配置區 3"/>
          <p:cNvSpPr>
            <a:spLocks noGrp="1"/>
          </p:cNvSpPr>
          <p:nvPr>
            <p:ph type="sldNum" sz="quarter" idx="12"/>
          </p:nvPr>
        </p:nvSpPr>
        <p:spPr/>
        <p:txBody>
          <a:bodyPr/>
          <a:lstStyle>
            <a:lvl1pPr>
              <a:defRPr kumimoji="0" lang="zh-TW" altLang="en-US" sz="788" kern="1200">
                <a:solidFill>
                  <a:prstClr val="black"/>
                </a:solidFill>
                <a:latin typeface="Times New Roman" panose="02020603050405020304" pitchFamily="18" charset="0"/>
                <a:ea typeface="標楷體" panose="03000509000000000000" pitchFamily="65" charset="-120"/>
                <a:cs typeface="Times New Roman" panose="02020603050405020304" pitchFamily="18" charset="0"/>
              </a:defRPr>
            </a:lvl1pPr>
          </a:lstStyle>
          <a:p>
            <a:pPr>
              <a:defRPr/>
            </a:pPr>
            <a:fld id="{A8FA809A-0C6F-456C-9FED-B38C0D2A3320}" type="slidenum">
              <a:rPr lang="en-US" altLang="zh-TW" smtClean="0"/>
              <a:pPr>
                <a:defRPr/>
              </a:pPr>
              <a:t>‹#›</a:t>
            </a:fld>
            <a:endParaRPr lang="en-US" altLang="zh-TW" dirty="0"/>
          </a:p>
        </p:txBody>
      </p:sp>
    </p:spTree>
    <p:extLst>
      <p:ext uri="{BB962C8B-B14F-4D97-AF65-F5344CB8AC3E}">
        <p14:creationId xmlns:p14="http://schemas.microsoft.com/office/powerpoint/2010/main" val="105197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anchor="t">
            <a:noAutofit/>
            <a:sp3d prstMaterial="softEdge">
              <a:bevelT w="0" h="0"/>
            </a:sp3d>
          </a:bodyPr>
          <a:lstStyle>
            <a:lvl1pPr algn="r">
              <a:buNone/>
              <a:defRPr sz="1406" b="0">
                <a:solidFill>
                  <a:schemeClr val="accent1"/>
                </a:solidFill>
                <a:effectLst/>
              </a:defRPr>
            </a:lvl1pPr>
            <a:extLst/>
          </a:lstStyle>
          <a:p>
            <a:r>
              <a:rPr lang="zh-TW" altLang="en-US"/>
              <a:t>按一下以編輯母片標題樣式</a:t>
            </a:r>
            <a:endParaRPr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900"/>
            </a:lvl1pPr>
            <a:lvl2pPr>
              <a:buNone/>
              <a:defRPr sz="675"/>
            </a:lvl2pPr>
            <a:lvl3pPr>
              <a:buNone/>
              <a:defRPr sz="563"/>
            </a:lvl3pPr>
            <a:lvl4pPr>
              <a:buNone/>
              <a:defRPr sz="506"/>
            </a:lvl4pPr>
            <a:lvl5pPr>
              <a:buNone/>
              <a:defRPr sz="506"/>
            </a:lvl5pPr>
            <a:extLst/>
          </a:lstStyle>
          <a:p>
            <a:pPr lvl="0"/>
            <a:r>
              <a:rPr lang="zh-TW" altLang="en-US"/>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1800"/>
            </a:lvl1pPr>
            <a:lvl2pPr>
              <a:defRPr sz="1575"/>
            </a:lvl2pPr>
            <a:lvl3pPr>
              <a:defRPr sz="1350"/>
            </a:lvl3pPr>
            <a:lvl4pPr>
              <a:defRPr sz="1125"/>
            </a:lvl4pPr>
            <a:lvl5pPr>
              <a:defRPr sz="1125"/>
            </a:lvl5pPr>
            <a:extLs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p:cNvSpPr>
            <a:spLocks noGrp="1"/>
          </p:cNvSpPr>
          <p:nvPr>
            <p:ph type="dt" sz="half" idx="10"/>
          </p:nvPr>
        </p:nvSpPr>
        <p:spPr>
          <a:xfrm>
            <a:off x="6727825" y="6408744"/>
            <a:ext cx="1919288" cy="365125"/>
          </a:xfrm>
        </p:spPr>
        <p:txBody>
          <a:bodyPr/>
          <a:lstStyle>
            <a:lvl1pPr>
              <a:defRPr/>
            </a:lvl1pPr>
            <a:extLst/>
          </a:lstStyle>
          <a:p>
            <a:pPr>
              <a:defRPr/>
            </a:pPr>
            <a:r>
              <a:rPr lang="en-US" altLang="zh-TW">
                <a:solidFill>
                  <a:prstClr val="black"/>
                </a:solidFill>
              </a:rPr>
              <a:t>2019/06/13</a:t>
            </a:r>
            <a:endParaRPr lang="zh-TW" altLang="en-US">
              <a:solidFill>
                <a:prstClr val="black"/>
              </a:solidFill>
            </a:endParaRPr>
          </a:p>
        </p:txBody>
      </p:sp>
      <p:sp>
        <p:nvSpPr>
          <p:cNvPr id="6" name="頁尾版面配置區 5"/>
          <p:cNvSpPr>
            <a:spLocks noGrp="1"/>
          </p:cNvSpPr>
          <p:nvPr>
            <p:ph type="ftr" sz="quarter" idx="11"/>
          </p:nvPr>
        </p:nvSpPr>
        <p:spPr/>
        <p:txBody>
          <a:bodyPr/>
          <a:lstStyle>
            <a:lvl1pPr>
              <a:defRPr b="0"/>
            </a:lvl1pPr>
            <a:extLst/>
          </a:lstStyle>
          <a:p>
            <a:pPr>
              <a:defRPr/>
            </a:pPr>
            <a:endParaRPr lang="zh-TW" altLang="en-US">
              <a:solidFill>
                <a:prstClr val="black"/>
              </a:solidFill>
            </a:endParaRPr>
          </a:p>
        </p:txBody>
      </p:sp>
      <p:sp>
        <p:nvSpPr>
          <p:cNvPr id="7" name="投影片編號版面配置區 6"/>
          <p:cNvSpPr>
            <a:spLocks noGrp="1"/>
          </p:cNvSpPr>
          <p:nvPr>
            <p:ph type="sldNum" sz="quarter" idx="12"/>
          </p:nvPr>
        </p:nvSpPr>
        <p:spPr/>
        <p:txBody>
          <a:bodyPr/>
          <a:lstStyle>
            <a:lvl1pPr>
              <a:defRPr/>
            </a:lvl1pPr>
          </a:lstStyle>
          <a:p>
            <a:pPr>
              <a:defRPr/>
            </a:pPr>
            <a:fld id="{E463FB7B-7CDC-4E62-9C1C-47F6BF0BC9CC}" type="slidenum">
              <a:rPr lang="zh-TW" altLang="en-US">
                <a:solidFill>
                  <a:prstClr val="black"/>
                </a:solidFill>
              </a:rPr>
              <a:pPr>
                <a:defRPr/>
              </a:pPr>
              <a:t>‹#›</a:t>
            </a:fld>
            <a:endParaRPr lang="zh-TW" altLang="en-US">
              <a:solidFill>
                <a:prstClr val="black"/>
              </a:solidFill>
            </a:endParaRPr>
          </a:p>
        </p:txBody>
      </p:sp>
    </p:spTree>
    <p:extLst>
      <p:ext uri="{BB962C8B-B14F-4D97-AF65-F5344CB8AC3E}">
        <p14:creationId xmlns:p14="http://schemas.microsoft.com/office/powerpoint/2010/main" val="49127586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手繪多邊形 4"/>
          <p:cNvSpPr>
            <a:spLocks/>
          </p:cNvSpPr>
          <p:nvPr/>
        </p:nvSpPr>
        <p:spPr bwMode="auto">
          <a:xfrm>
            <a:off x="500065"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013" dirty="0">
              <a:solidFill>
                <a:prstClr val="white"/>
              </a:solidFill>
            </a:endParaRPr>
          </a:p>
        </p:txBody>
      </p:sp>
      <p:sp>
        <p:nvSpPr>
          <p:cNvPr id="6" name="手繪多邊形 15"/>
          <p:cNvSpPr>
            <a:spLocks/>
          </p:cNvSpPr>
          <p:nvPr/>
        </p:nvSpPr>
        <p:spPr bwMode="auto">
          <a:xfrm>
            <a:off x="485776"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0" fontAlgn="base" hangingPunct="0">
              <a:spcBef>
                <a:spcPct val="0"/>
              </a:spcBef>
              <a:spcAft>
                <a:spcPct val="0"/>
              </a:spcAft>
            </a:pPr>
            <a:endParaRPr kumimoji="1" lang="zh-TW" altLang="en-US" sz="1013">
              <a:solidFill>
                <a:prstClr val="white"/>
              </a:solidFill>
              <a:latin typeface="Arial" panose="020B0604020202020204" pitchFamily="34" charset="0"/>
              <a:ea typeface="新細明體" panose="02020500000000000000" pitchFamily="18" charset="-120"/>
            </a:endParaRPr>
          </a:p>
        </p:txBody>
      </p:sp>
      <p:sp>
        <p:nvSpPr>
          <p:cNvPr id="7" name="直角三角形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013" dirty="0">
              <a:solidFill>
                <a:prstClr val="white"/>
              </a:solidFill>
            </a:endParaRPr>
          </a:p>
        </p:txBody>
      </p:sp>
      <p:cxnSp>
        <p:nvCxnSpPr>
          <p:cNvPr id="8" name="直線接點 7"/>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形箭號 8"/>
          <p:cNvSpPr/>
          <p:nvPr/>
        </p:nvSpPr>
        <p:spPr>
          <a:xfrm>
            <a:off x="8664578"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013" dirty="0">
              <a:solidFill>
                <a:prstClr val="white"/>
              </a:solidFill>
            </a:endParaRPr>
          </a:p>
        </p:txBody>
      </p:sp>
      <p:sp>
        <p:nvSpPr>
          <p:cNvPr id="10" name="＞形箭號 9"/>
          <p:cNvSpPr/>
          <p:nvPr/>
        </p:nvSpPr>
        <p:spPr>
          <a:xfrm>
            <a:off x="8477253"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013" dirty="0">
              <a:solidFill>
                <a:prstClr val="white"/>
              </a:solidFill>
            </a:endParaRPr>
          </a:p>
        </p:txBody>
      </p:sp>
      <p:sp>
        <p:nvSpPr>
          <p:cNvPr id="4" name="文字版面配置區 3"/>
          <p:cNvSpPr>
            <a:spLocks noGrp="1"/>
          </p:cNvSpPr>
          <p:nvPr>
            <p:ph type="body" sz="half" idx="2"/>
          </p:nvPr>
        </p:nvSpPr>
        <p:spPr>
          <a:xfrm>
            <a:off x="1141232" y="5443402"/>
            <a:ext cx="7162800" cy="648232"/>
          </a:xfrm>
          <a:noFill/>
        </p:spPr>
        <p:txBody>
          <a:bodyPr tIns="0"/>
          <a:lstStyle>
            <a:lvl1pPr marL="0" marR="10287" indent="0" algn="r">
              <a:buNone/>
              <a:defRPr sz="788"/>
            </a:lvl1pPr>
            <a:lvl2pPr>
              <a:defRPr sz="675"/>
            </a:lvl2pPr>
            <a:lvl3pPr>
              <a:defRPr sz="563"/>
            </a:lvl3pPr>
            <a:lvl4pPr>
              <a:defRPr sz="506"/>
            </a:lvl4pPr>
            <a:lvl5pPr>
              <a:defRPr sz="506"/>
            </a:lvl5pPr>
            <a:extLst/>
          </a:lstStyle>
          <a:p>
            <a:pPr lvl="0"/>
            <a:r>
              <a:rPr lang="zh-TW" altLang="en-US"/>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1800"/>
            </a:lvl1pPr>
            <a:extLst/>
          </a:lstStyle>
          <a:p>
            <a:pPr lvl="0"/>
            <a:r>
              <a:rPr lang="zh-TW" altLang="en-US" noProof="0"/>
              <a:t>按一下圖示以新增圖片</a:t>
            </a:r>
            <a:endParaRPr lang="en-US" noProof="0" dirty="0"/>
          </a:p>
        </p:txBody>
      </p:sp>
      <p:sp>
        <p:nvSpPr>
          <p:cNvPr id="2" name="標題 1"/>
          <p:cNvSpPr>
            <a:spLocks noGrp="1"/>
          </p:cNvSpPr>
          <p:nvPr>
            <p:ph type="title"/>
          </p:nvPr>
        </p:nvSpPr>
        <p:spPr>
          <a:xfrm>
            <a:off x="228601" y="4865122"/>
            <a:ext cx="8075432" cy="562672"/>
          </a:xfrm>
          <a:noFill/>
        </p:spPr>
        <p:txBody>
          <a:bodyPr anchor="t">
            <a:sp3d prstMaterial="softEdge"/>
          </a:bodyPr>
          <a:lstStyle>
            <a:lvl1pPr marR="0" algn="r">
              <a:buNone/>
              <a:defRPr sz="1688" b="0">
                <a:solidFill>
                  <a:schemeClr val="accent1"/>
                </a:solidFill>
                <a:effectLst>
                  <a:outerShdw blurRad="50800" dist="25000" dir="5400000" algn="t" rotWithShape="0">
                    <a:prstClr val="black">
                      <a:alpha val="45000"/>
                    </a:prstClr>
                  </a:outerShdw>
                </a:effectLst>
              </a:defRPr>
            </a:lvl1pPr>
            <a:extLst/>
          </a:lstStyle>
          <a:p>
            <a:r>
              <a:rPr lang="zh-TW" altLang="en-US"/>
              <a:t>按一下以編輯母片標題樣式</a:t>
            </a:r>
            <a:endParaRPr lang="en-US"/>
          </a:p>
        </p:txBody>
      </p:sp>
      <p:sp>
        <p:nvSpPr>
          <p:cNvPr id="11" name="日期版面配置區 4"/>
          <p:cNvSpPr>
            <a:spLocks noGrp="1"/>
          </p:cNvSpPr>
          <p:nvPr>
            <p:ph type="dt" sz="half" idx="10"/>
          </p:nvPr>
        </p:nvSpPr>
        <p:spPr/>
        <p:txBody>
          <a:bodyPr/>
          <a:lstStyle>
            <a:lvl1pPr>
              <a:defRPr>
                <a:solidFill>
                  <a:schemeClr val="tx1"/>
                </a:solidFill>
              </a:defRPr>
            </a:lvl1pPr>
            <a:extLst/>
          </a:lstStyle>
          <a:p>
            <a:pPr>
              <a:defRPr/>
            </a:pPr>
            <a:r>
              <a:rPr lang="en-US" altLang="zh-TW">
                <a:solidFill>
                  <a:prstClr val="white"/>
                </a:solidFill>
              </a:rPr>
              <a:t>2019/06/13</a:t>
            </a:r>
            <a:endParaRPr lang="zh-TW" altLang="en-US">
              <a:solidFill>
                <a:prstClr val="white"/>
              </a:solidFill>
            </a:endParaRPr>
          </a:p>
        </p:txBody>
      </p:sp>
      <p:sp>
        <p:nvSpPr>
          <p:cNvPr id="12" name="頁尾版面配置區 5"/>
          <p:cNvSpPr>
            <a:spLocks noGrp="1"/>
          </p:cNvSpPr>
          <p:nvPr>
            <p:ph type="ftr" sz="quarter" idx="11"/>
          </p:nvPr>
        </p:nvSpPr>
        <p:spPr>
          <a:xfrm>
            <a:off x="4379913" y="6408744"/>
            <a:ext cx="2351087" cy="365125"/>
          </a:xfrm>
        </p:spPr>
        <p:txBody>
          <a:bodyPr/>
          <a:lstStyle>
            <a:lvl1pPr>
              <a:defRPr b="0">
                <a:solidFill>
                  <a:schemeClr val="tx1"/>
                </a:solidFill>
              </a:defRPr>
            </a:lvl1pPr>
            <a:extLst/>
          </a:lstStyle>
          <a:p>
            <a:pPr>
              <a:defRPr/>
            </a:pPr>
            <a:endParaRPr lang="zh-TW" altLang="en-US">
              <a:solidFill>
                <a:prstClr val="white"/>
              </a:solidFill>
            </a:endParaRPr>
          </a:p>
        </p:txBody>
      </p:sp>
      <p:sp>
        <p:nvSpPr>
          <p:cNvPr id="13" name="投影片編號版面配置區 6"/>
          <p:cNvSpPr>
            <a:spLocks noGrp="1"/>
          </p:cNvSpPr>
          <p:nvPr>
            <p:ph type="sldNum" sz="quarter" idx="12"/>
          </p:nvPr>
        </p:nvSpPr>
        <p:spPr/>
        <p:txBody>
          <a:bodyPr/>
          <a:lstStyle>
            <a:lvl1pPr>
              <a:defRPr/>
            </a:lvl1pPr>
          </a:lstStyle>
          <a:p>
            <a:pPr>
              <a:defRPr/>
            </a:pPr>
            <a:fld id="{D5EEED38-D9F5-4078-AA1F-35973755A686}" type="slidenum">
              <a:rPr lang="zh-TW" altLang="en-US">
                <a:solidFill>
                  <a:prstClr val="white"/>
                </a:solidFill>
              </a:rPr>
              <a:pPr>
                <a:defRPr/>
              </a:pPr>
              <a:t>‹#›</a:t>
            </a:fld>
            <a:endParaRPr lang="zh-TW" altLang="en-US">
              <a:solidFill>
                <a:prstClr val="white"/>
              </a:solidFill>
            </a:endParaRPr>
          </a:p>
        </p:txBody>
      </p:sp>
    </p:spTree>
    <p:extLst>
      <p:ext uri="{BB962C8B-B14F-4D97-AF65-F5344CB8AC3E}">
        <p14:creationId xmlns:p14="http://schemas.microsoft.com/office/powerpoint/2010/main" val="313612685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手繪多邊形 12"/>
          <p:cNvSpPr>
            <a:spLocks/>
          </p:cNvSpPr>
          <p:nvPr/>
        </p:nvSpPr>
        <p:spPr bwMode="auto">
          <a:xfrm>
            <a:off x="500065"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013"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27" name="手繪多邊形 11"/>
          <p:cNvSpPr>
            <a:spLocks/>
          </p:cNvSpPr>
          <p:nvPr/>
        </p:nvSpPr>
        <p:spPr bwMode="auto">
          <a:xfrm>
            <a:off x="485776"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eaLnBrk="0" fontAlgn="base" hangingPunct="0">
              <a:spcBef>
                <a:spcPct val="0"/>
              </a:spcBef>
              <a:spcAft>
                <a:spcPct val="0"/>
              </a:spcAft>
            </a:pPr>
            <a:endParaRPr kumimoji="1" lang="zh-TW" altLang="en-US" sz="1013">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013" dirty="0">
              <a:solidFill>
                <a:prstClr val="white"/>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15" name="直線接點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TW" altLang="en-US" dirty="0"/>
              <a:t>按一下以編輯母片標題樣式</a:t>
            </a:r>
            <a:endParaRPr lang="en-US" dirty="0"/>
          </a:p>
        </p:txBody>
      </p:sp>
      <p:sp>
        <p:nvSpPr>
          <p:cNvPr id="1033" name="文字版面配置區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0" name="日期版面配置區 9"/>
          <p:cNvSpPr>
            <a:spLocks noGrp="1"/>
          </p:cNvSpPr>
          <p:nvPr>
            <p:ph type="dt" sz="half" idx="2"/>
          </p:nvPr>
        </p:nvSpPr>
        <p:spPr>
          <a:xfrm>
            <a:off x="7143752" y="6408744"/>
            <a:ext cx="1285875" cy="365125"/>
          </a:xfrm>
          <a:prstGeom prst="rect">
            <a:avLst/>
          </a:prstGeom>
        </p:spPr>
        <p:txBody>
          <a:bodyPr vert="horz" anchor="b"/>
          <a:lstStyle>
            <a:lvl1pPr algn="l" eaLnBrk="1" fontAlgn="auto" latinLnBrk="0" hangingPunct="1">
              <a:spcBef>
                <a:spcPts val="0"/>
              </a:spcBef>
              <a:spcAft>
                <a:spcPts val="0"/>
              </a:spcAft>
              <a:defRPr kumimoji="0" sz="788">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r>
              <a:rPr lang="en-US" altLang="zh-TW">
                <a:solidFill>
                  <a:prstClr val="black"/>
                </a:solidFill>
              </a:rPr>
              <a:t>2019/06/13</a:t>
            </a:r>
            <a:endParaRPr lang="zh-TW" altLang="en-US" dirty="0">
              <a:solidFill>
                <a:prstClr val="black"/>
              </a:solidFill>
            </a:endParaRPr>
          </a:p>
        </p:txBody>
      </p:sp>
      <p:sp>
        <p:nvSpPr>
          <p:cNvPr id="22" name="頁尾版面配置區 21"/>
          <p:cNvSpPr>
            <a:spLocks noGrp="1"/>
          </p:cNvSpPr>
          <p:nvPr>
            <p:ph type="ftr" sz="quarter" idx="3"/>
          </p:nvPr>
        </p:nvSpPr>
        <p:spPr>
          <a:xfrm>
            <a:off x="428626" y="6408744"/>
            <a:ext cx="6643688" cy="365125"/>
          </a:xfrm>
          <a:prstGeom prst="rect">
            <a:avLst/>
          </a:prstGeom>
        </p:spPr>
        <p:txBody>
          <a:bodyPr vert="horz" anchor="b"/>
          <a:lstStyle>
            <a:lvl1pPr algn="r" eaLnBrk="1" fontAlgn="auto" latinLnBrk="0" hangingPunct="1">
              <a:spcBef>
                <a:spcPts val="0"/>
              </a:spcBef>
              <a:spcAft>
                <a:spcPts val="0"/>
              </a:spcAft>
              <a:defRPr kumimoji="0" sz="788" b="1">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extLst/>
          </a:lstStyle>
          <a:p>
            <a:pPr>
              <a:defRPr/>
            </a:pPr>
            <a:endParaRPr lang="zh-TW" altLang="en-US">
              <a:solidFill>
                <a:prstClr val="black"/>
              </a:solidFill>
            </a:endParaRPr>
          </a:p>
        </p:txBody>
      </p:sp>
      <p:sp>
        <p:nvSpPr>
          <p:cNvPr id="18" name="投影片編號版面配置區 17"/>
          <p:cNvSpPr>
            <a:spLocks noGrp="1"/>
          </p:cNvSpPr>
          <p:nvPr>
            <p:ph type="sldNum" sz="quarter" idx="4"/>
          </p:nvPr>
        </p:nvSpPr>
        <p:spPr>
          <a:xfrm>
            <a:off x="8429625" y="6408744"/>
            <a:ext cx="58420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88">
                <a:latin typeface="Times New Roman" panose="02020603050405020304" pitchFamily="18" charset="0"/>
                <a:ea typeface="標楷體" panose="03000509000000000000" pitchFamily="65" charset="-120"/>
                <a:cs typeface="Times New Roman" panose="02020603050405020304" pitchFamily="18" charset="0"/>
              </a:defRPr>
            </a:lvl1pPr>
          </a:lstStyle>
          <a:p>
            <a:pPr fontAlgn="base">
              <a:spcBef>
                <a:spcPct val="0"/>
              </a:spcBef>
              <a:spcAft>
                <a:spcPct val="0"/>
              </a:spcAft>
              <a:defRPr/>
            </a:pPr>
            <a:fld id="{D21F368F-44AB-4CB9-BB79-0C0D9D969DDB}" type="slidenum">
              <a:rPr lang="zh-TW" altLang="en-US" smtClean="0">
                <a:solidFill>
                  <a:prstClr val="black"/>
                </a:solidFill>
              </a:rPr>
              <a:pPr fontAlgn="base">
                <a:spcBef>
                  <a:spcPct val="0"/>
                </a:spcBef>
                <a:spcAft>
                  <a:spcPct val="0"/>
                </a:spcAft>
                <a:defRPr/>
              </a:pPr>
              <a:t>‹#›</a:t>
            </a:fld>
            <a:endParaRPr lang="zh-TW" altLang="en-US" dirty="0">
              <a:solidFill>
                <a:prstClr val="black"/>
              </a:solidFill>
            </a:endParaRPr>
          </a:p>
        </p:txBody>
      </p:sp>
    </p:spTree>
    <p:extLst>
      <p:ext uri="{BB962C8B-B14F-4D97-AF65-F5344CB8AC3E}">
        <p14:creationId xmlns:p14="http://schemas.microsoft.com/office/powerpoint/2010/main" val="2499311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spcBef>
          <a:spcPct val="0"/>
        </a:spcBef>
        <a:spcAft>
          <a:spcPct val="0"/>
        </a:spcAft>
        <a:defRPr sz="2306" b="1" kern="1200" baseline="0">
          <a:solidFill>
            <a:schemeClr val="tx2"/>
          </a:solidFill>
          <a:effectLst>
            <a:outerShdw blurRad="31750" dist="25400" dir="5400000" algn="tl" rotWithShape="0">
              <a:srgbClr val="000000">
                <a:alpha val="25000"/>
              </a:srgbClr>
            </a:outerShdw>
          </a:effectLst>
          <a:latin typeface="Times New Roman" panose="02020603050405020304" pitchFamily="18" charset="0"/>
          <a:ea typeface="標楷體" panose="03000509000000000000" pitchFamily="65" charset="-120"/>
          <a:cs typeface="Times New Roman" panose="02020603050405020304" pitchFamily="18" charset="0"/>
        </a:defRPr>
      </a:lvl1pPr>
      <a:lvl2pPr algn="l" rtl="0" eaLnBrk="0" fontAlgn="base" hangingPunct="0">
        <a:spcBef>
          <a:spcPct val="0"/>
        </a:spcBef>
        <a:spcAft>
          <a:spcPct val="0"/>
        </a:spcAft>
        <a:defRPr sz="2306" b="1">
          <a:solidFill>
            <a:schemeClr val="tx2"/>
          </a:solidFill>
          <a:latin typeface="Lucida Sans Unicode" pitchFamily="34" charset="0"/>
          <a:ea typeface="微軟正黑體" pitchFamily="34" charset="-120"/>
        </a:defRPr>
      </a:lvl2pPr>
      <a:lvl3pPr algn="l" rtl="0" eaLnBrk="0" fontAlgn="base" hangingPunct="0">
        <a:spcBef>
          <a:spcPct val="0"/>
        </a:spcBef>
        <a:spcAft>
          <a:spcPct val="0"/>
        </a:spcAft>
        <a:defRPr sz="2306" b="1">
          <a:solidFill>
            <a:schemeClr val="tx2"/>
          </a:solidFill>
          <a:latin typeface="Lucida Sans Unicode" pitchFamily="34" charset="0"/>
          <a:ea typeface="微軟正黑體" pitchFamily="34" charset="-120"/>
        </a:defRPr>
      </a:lvl3pPr>
      <a:lvl4pPr algn="l" rtl="0" eaLnBrk="0" fontAlgn="base" hangingPunct="0">
        <a:spcBef>
          <a:spcPct val="0"/>
        </a:spcBef>
        <a:spcAft>
          <a:spcPct val="0"/>
        </a:spcAft>
        <a:defRPr sz="2306" b="1">
          <a:solidFill>
            <a:schemeClr val="tx2"/>
          </a:solidFill>
          <a:latin typeface="Lucida Sans Unicode" pitchFamily="34" charset="0"/>
          <a:ea typeface="微軟正黑體" pitchFamily="34" charset="-120"/>
        </a:defRPr>
      </a:lvl4pPr>
      <a:lvl5pPr algn="l" rtl="0" eaLnBrk="0" fontAlgn="base" hangingPunct="0">
        <a:spcBef>
          <a:spcPct val="0"/>
        </a:spcBef>
        <a:spcAft>
          <a:spcPct val="0"/>
        </a:spcAft>
        <a:defRPr sz="2306" b="1">
          <a:solidFill>
            <a:schemeClr val="tx2"/>
          </a:solidFill>
          <a:latin typeface="Lucida Sans Unicode" pitchFamily="34" charset="0"/>
          <a:ea typeface="微軟正黑體" pitchFamily="34" charset="-120"/>
        </a:defRPr>
      </a:lvl5pPr>
      <a:lvl6pPr marL="257175" algn="l" rtl="0" fontAlgn="base">
        <a:spcBef>
          <a:spcPct val="0"/>
        </a:spcBef>
        <a:spcAft>
          <a:spcPct val="0"/>
        </a:spcAft>
        <a:defRPr sz="2306" b="1">
          <a:solidFill>
            <a:schemeClr val="tx2"/>
          </a:solidFill>
          <a:latin typeface="Lucida Sans Unicode" pitchFamily="34" charset="0"/>
          <a:ea typeface="微軟正黑體" pitchFamily="34" charset="-120"/>
        </a:defRPr>
      </a:lvl6pPr>
      <a:lvl7pPr marL="514350" algn="l" rtl="0" fontAlgn="base">
        <a:spcBef>
          <a:spcPct val="0"/>
        </a:spcBef>
        <a:spcAft>
          <a:spcPct val="0"/>
        </a:spcAft>
        <a:defRPr sz="2306" b="1">
          <a:solidFill>
            <a:schemeClr val="tx2"/>
          </a:solidFill>
          <a:latin typeface="Lucida Sans Unicode" pitchFamily="34" charset="0"/>
          <a:ea typeface="微軟正黑體" pitchFamily="34" charset="-120"/>
        </a:defRPr>
      </a:lvl7pPr>
      <a:lvl8pPr marL="771525" algn="l" rtl="0" fontAlgn="base">
        <a:spcBef>
          <a:spcPct val="0"/>
        </a:spcBef>
        <a:spcAft>
          <a:spcPct val="0"/>
        </a:spcAft>
        <a:defRPr sz="2306" b="1">
          <a:solidFill>
            <a:schemeClr val="tx2"/>
          </a:solidFill>
          <a:latin typeface="Lucida Sans Unicode" pitchFamily="34" charset="0"/>
          <a:ea typeface="微軟正黑體" pitchFamily="34" charset="-120"/>
        </a:defRPr>
      </a:lvl8pPr>
      <a:lvl9pPr marL="1028700" algn="l" rtl="0" fontAlgn="base">
        <a:spcBef>
          <a:spcPct val="0"/>
        </a:spcBef>
        <a:spcAft>
          <a:spcPct val="0"/>
        </a:spcAft>
        <a:defRPr sz="2306" b="1">
          <a:solidFill>
            <a:schemeClr val="tx2"/>
          </a:solidFill>
          <a:latin typeface="Lucida Sans Unicode" pitchFamily="34" charset="0"/>
          <a:ea typeface="微軟正黑體" pitchFamily="34" charset="-120"/>
        </a:defRPr>
      </a:lvl9pPr>
      <a:extLst/>
    </p:titleStyle>
    <p:bodyStyle>
      <a:lvl1pPr marL="205383" indent="-143768" algn="l" rtl="0" eaLnBrk="0" fontAlgn="base" hangingPunct="0">
        <a:spcBef>
          <a:spcPts val="225"/>
        </a:spcBef>
        <a:spcAft>
          <a:spcPct val="0"/>
        </a:spcAft>
        <a:buClr>
          <a:schemeClr val="accent1"/>
        </a:buClr>
        <a:buSzPct val="68000"/>
        <a:buFont typeface="Wingdings" panose="05000000000000000000" pitchFamily="2" charset="2"/>
        <a:buChar char="Ø"/>
        <a:defRPr sz="1519" kern="1200" baseline="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349151" indent="-128588" algn="l" rtl="0" eaLnBrk="0" fontAlgn="base" hangingPunct="0">
        <a:spcBef>
          <a:spcPts val="183"/>
        </a:spcBef>
        <a:spcAft>
          <a:spcPct val="0"/>
        </a:spcAft>
        <a:buClr>
          <a:schemeClr val="accent1"/>
        </a:buClr>
        <a:buFont typeface="Verdana" panose="020B0604030504040204" pitchFamily="34" charset="0"/>
        <a:buChar char="◦"/>
        <a:defRPr sz="1294" kern="1200" baseline="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2pPr>
      <a:lvl3pPr marL="483097" indent="-128588" algn="l" rtl="0" eaLnBrk="0" fontAlgn="base" hangingPunct="0">
        <a:spcBef>
          <a:spcPts val="197"/>
        </a:spcBef>
        <a:spcAft>
          <a:spcPct val="0"/>
        </a:spcAft>
        <a:buClr>
          <a:schemeClr val="accent2"/>
        </a:buClr>
        <a:buSzPct val="100000"/>
        <a:buFont typeface="Wingdings 2" panose="05020102010507070707" pitchFamily="18" charset="2"/>
        <a:buChar char=""/>
        <a:defRPr sz="1181" kern="1200" baseline="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3pPr>
      <a:lvl4pPr marL="642938" indent="-128588" algn="l" rtl="0" eaLnBrk="0" fontAlgn="base" hangingPunct="0">
        <a:spcBef>
          <a:spcPts val="197"/>
        </a:spcBef>
        <a:spcAft>
          <a:spcPct val="0"/>
        </a:spcAft>
        <a:buClr>
          <a:schemeClr val="accent2"/>
        </a:buClr>
        <a:buFont typeface="Wingdings 2" panose="05020102010507070707" pitchFamily="18" charset="2"/>
        <a:buChar char=""/>
        <a:defRPr sz="1069" kern="1200" baseline="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4pPr>
      <a:lvl5pPr marL="771525" indent="-128588" algn="l" rtl="0" eaLnBrk="0" fontAlgn="base" hangingPunct="0">
        <a:spcBef>
          <a:spcPts val="197"/>
        </a:spcBef>
        <a:spcAft>
          <a:spcPct val="0"/>
        </a:spcAft>
        <a:buClr>
          <a:schemeClr val="accent2"/>
        </a:buClr>
        <a:buFont typeface="Wingdings 2" panose="05020102010507070707" pitchFamily="18" charset="2"/>
        <a:buChar char=""/>
        <a:defRPr sz="1125" kern="1200" baseline="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5pPr>
      <a:lvl6pPr marL="900113" indent="-128588" algn="l" rtl="0" eaLnBrk="1" latinLnBrk="0" hangingPunct="1">
        <a:spcBef>
          <a:spcPts val="197"/>
        </a:spcBef>
        <a:buClr>
          <a:schemeClr val="accent3"/>
        </a:buClr>
        <a:buFont typeface="Wingdings 2"/>
        <a:buChar char=""/>
        <a:defRPr kumimoji="0" sz="1013" kern="1200">
          <a:solidFill>
            <a:schemeClr val="tx1"/>
          </a:solidFill>
          <a:latin typeface="+mn-lt"/>
          <a:ea typeface="+mn-ea"/>
          <a:cs typeface="+mn-cs"/>
        </a:defRPr>
      </a:lvl6pPr>
      <a:lvl7pPr marL="1028700" indent="-128588" algn="l" rtl="0" eaLnBrk="1" latinLnBrk="0" hangingPunct="1">
        <a:spcBef>
          <a:spcPts val="197"/>
        </a:spcBef>
        <a:buClr>
          <a:schemeClr val="accent3"/>
        </a:buClr>
        <a:buFont typeface="Wingdings 2"/>
        <a:buChar char=""/>
        <a:defRPr kumimoji="0" sz="900" kern="1200">
          <a:solidFill>
            <a:schemeClr val="tx1"/>
          </a:solidFill>
          <a:latin typeface="+mn-lt"/>
          <a:ea typeface="+mn-ea"/>
          <a:cs typeface="+mn-cs"/>
        </a:defRPr>
      </a:lvl7pPr>
      <a:lvl8pPr marL="1157288" indent="-128588" algn="l" rtl="0" eaLnBrk="1" latinLnBrk="0" hangingPunct="1">
        <a:spcBef>
          <a:spcPts val="197"/>
        </a:spcBef>
        <a:buClr>
          <a:schemeClr val="accent3"/>
        </a:buClr>
        <a:buFont typeface="Wingdings 2"/>
        <a:buChar char=""/>
        <a:defRPr kumimoji="0" sz="900" kern="1200">
          <a:solidFill>
            <a:schemeClr val="tx1"/>
          </a:solidFill>
          <a:latin typeface="+mn-lt"/>
          <a:ea typeface="+mn-ea"/>
          <a:cs typeface="+mn-cs"/>
        </a:defRPr>
      </a:lvl8pPr>
      <a:lvl9pPr marL="1285875" indent="-128588" algn="l" rtl="0" eaLnBrk="1" latinLnBrk="0" hangingPunct="1">
        <a:spcBef>
          <a:spcPts val="197"/>
        </a:spcBef>
        <a:buClr>
          <a:schemeClr val="accent3"/>
        </a:buClr>
        <a:buFont typeface="Wingdings 2"/>
        <a:buChar char=""/>
        <a:defRPr kumimoji="0" sz="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br>
              <a:rPr lang="en-US" altLang="zh-TW" sz="4800" dirty="0">
                <a:effectLst/>
              </a:rPr>
            </a:br>
            <a:br>
              <a:rPr lang="en-US" altLang="zh-TW" sz="4800" dirty="0">
                <a:effectLst/>
              </a:rPr>
            </a:br>
            <a:br>
              <a:rPr lang="en-US" altLang="zh-TW" dirty="0">
                <a:effectLst/>
              </a:rPr>
            </a:br>
            <a:r>
              <a:rPr lang="en-US" altLang="zh-TW" sz="4800" dirty="0">
                <a:solidFill>
                  <a:schemeClr val="tx1"/>
                </a:solidFill>
                <a:effectLst/>
              </a:rPr>
              <a:t>KDD</a:t>
            </a:r>
            <a:r>
              <a:rPr lang="zh-TW" altLang="en-US" sz="4800" dirty="0">
                <a:solidFill>
                  <a:schemeClr val="tx1"/>
                </a:solidFill>
                <a:effectLst/>
              </a:rPr>
              <a:t> </a:t>
            </a:r>
            <a:r>
              <a:rPr lang="en-US" altLang="zh-TW" sz="4800" dirty="0">
                <a:solidFill>
                  <a:schemeClr val="tx1"/>
                </a:solidFill>
                <a:effectLst/>
              </a:rPr>
              <a:t>CUP </a:t>
            </a:r>
            <a:r>
              <a:rPr lang="zh-TW" altLang="en-US" sz="4800" dirty="0">
                <a:solidFill>
                  <a:schemeClr val="tx1"/>
                </a:solidFill>
                <a:effectLst/>
              </a:rPr>
              <a:t>成果報告</a:t>
            </a:r>
          </a:p>
        </p:txBody>
      </p:sp>
      <p:sp>
        <p:nvSpPr>
          <p:cNvPr id="3" name="副標題 2"/>
          <p:cNvSpPr>
            <a:spLocks noGrp="1"/>
          </p:cNvSpPr>
          <p:nvPr>
            <p:ph type="subTitle" idx="1"/>
          </p:nvPr>
        </p:nvSpPr>
        <p:spPr>
          <a:xfrm>
            <a:off x="848412" y="4093490"/>
            <a:ext cx="7492698" cy="750989"/>
          </a:xfrm>
        </p:spPr>
        <p:txBody>
          <a:bodyPr/>
          <a:lstStyle/>
          <a:p>
            <a:r>
              <a:rPr lang="zh-TW" altLang="en-US" sz="2400" dirty="0">
                <a:solidFill>
                  <a:schemeClr val="tx1"/>
                </a:solidFill>
              </a:rPr>
              <a:t>研究生</a:t>
            </a:r>
            <a:r>
              <a:rPr lang="en-US" altLang="zh-TW" sz="2400" dirty="0">
                <a:solidFill>
                  <a:schemeClr val="tx1"/>
                </a:solidFill>
              </a:rPr>
              <a:t>:</a:t>
            </a:r>
            <a:r>
              <a:rPr lang="zh-TW" altLang="en-US" sz="2400" dirty="0">
                <a:solidFill>
                  <a:schemeClr val="tx1"/>
                </a:solidFill>
              </a:rPr>
              <a:t>傅立銘、蕭弈均</a:t>
            </a:r>
            <a:endParaRPr lang="en-US" altLang="zh-TW" sz="2400" dirty="0">
              <a:solidFill>
                <a:schemeClr val="tx1"/>
              </a:solidFill>
            </a:endParaRPr>
          </a:p>
          <a:p>
            <a:r>
              <a:rPr lang="zh-TW" altLang="en-US" sz="2400" dirty="0">
                <a:solidFill>
                  <a:schemeClr val="tx1"/>
                </a:solidFill>
              </a:rPr>
              <a:t>報告日期</a:t>
            </a:r>
            <a:r>
              <a:rPr lang="en-US" altLang="zh-TW" sz="2400" dirty="0">
                <a:solidFill>
                  <a:schemeClr val="tx1"/>
                </a:solidFill>
              </a:rPr>
              <a:t>:2019/06/13</a:t>
            </a:r>
          </a:p>
        </p:txBody>
      </p:sp>
      <p:sp>
        <p:nvSpPr>
          <p:cNvPr id="4" name="日期版面配置區 3"/>
          <p:cNvSpPr>
            <a:spLocks noGrp="1"/>
          </p:cNvSpPr>
          <p:nvPr>
            <p:ph type="dt" sz="half" idx="10"/>
          </p:nvPr>
        </p:nvSpPr>
        <p:spPr/>
        <p:txBody>
          <a:bodyPr/>
          <a:lstStyle/>
          <a:p>
            <a:pPr>
              <a:defRPr/>
            </a:pPr>
            <a:r>
              <a:rPr lang="en-US" altLang="zh-TW"/>
              <a:t>2019/06/13</a:t>
            </a:r>
            <a:endParaRPr lang="zh-TW" altLang="en-US" dirty="0"/>
          </a:p>
        </p:txBody>
      </p:sp>
      <p:sp>
        <p:nvSpPr>
          <p:cNvPr id="5" name="投影片編號版面配置區 4"/>
          <p:cNvSpPr>
            <a:spLocks noGrp="1"/>
          </p:cNvSpPr>
          <p:nvPr>
            <p:ph type="sldNum" sz="quarter" idx="12"/>
          </p:nvPr>
        </p:nvSpPr>
        <p:spPr/>
        <p:txBody>
          <a:bodyPr/>
          <a:lstStyle/>
          <a:p>
            <a:pPr>
              <a:defRPr/>
            </a:pPr>
            <a:fld id="{A7C79D99-1632-46CD-AA14-B03A8C599070}" type="slidenum">
              <a:rPr lang="zh-TW" altLang="en-US" smtClean="0"/>
              <a:pPr>
                <a:defRPr/>
              </a:pPr>
              <a:t>1</a:t>
            </a:fld>
            <a:endParaRPr lang="zh-TW" altLang="en-US"/>
          </a:p>
        </p:txBody>
      </p:sp>
    </p:spTree>
    <p:extLst>
      <p:ext uri="{BB962C8B-B14F-4D97-AF65-F5344CB8AC3E}">
        <p14:creationId xmlns:p14="http://schemas.microsoft.com/office/powerpoint/2010/main" val="307276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蕭弈均 </a:t>
            </a:r>
            <a:r>
              <a:rPr lang="en-US" altLang="zh-TW" dirty="0"/>
              <a:t>:</a:t>
            </a:r>
            <a:r>
              <a:rPr lang="zh-TW" altLang="en-US" dirty="0"/>
              <a:t> 主要資料處理、理論構想、程式撰寫</a:t>
            </a:r>
            <a:endParaRPr lang="en-US" altLang="zh-TW" dirty="0"/>
          </a:p>
          <a:p>
            <a:endParaRPr lang="en-US" altLang="zh-TW" dirty="0"/>
          </a:p>
          <a:p>
            <a:r>
              <a:rPr lang="zh-TW" altLang="en-US" dirty="0"/>
              <a:t>傅立銘 </a:t>
            </a:r>
            <a:r>
              <a:rPr lang="en-US" altLang="zh-TW" dirty="0"/>
              <a:t>:</a:t>
            </a:r>
            <a:r>
              <a:rPr lang="zh-TW" altLang="en-US" dirty="0"/>
              <a:t> 輔助資料處理、理論構想、</a:t>
            </a:r>
            <a:r>
              <a:rPr lang="en-US" altLang="zh-TW" dirty="0"/>
              <a:t>ppt</a:t>
            </a:r>
            <a:r>
              <a:rPr lang="zh-TW" altLang="en-US" dirty="0"/>
              <a:t>製作</a:t>
            </a:r>
            <a:endParaRPr lang="en-US" altLang="zh-TW" dirty="0"/>
          </a:p>
        </p:txBody>
      </p:sp>
      <p:sp>
        <p:nvSpPr>
          <p:cNvPr id="3" name="標題 2"/>
          <p:cNvSpPr>
            <a:spLocks noGrp="1"/>
          </p:cNvSpPr>
          <p:nvPr>
            <p:ph type="title"/>
          </p:nvPr>
        </p:nvSpPr>
        <p:spPr/>
        <p:txBody>
          <a:bodyPr>
            <a:normAutofit/>
          </a:bodyPr>
          <a:lstStyle/>
          <a:p>
            <a:pPr algn="ctr"/>
            <a:r>
              <a:rPr lang="zh-TW" altLang="en-US" sz="3000" dirty="0">
                <a:solidFill>
                  <a:schemeClr val="tx1"/>
                </a:solidFill>
                <a:effectLst/>
              </a:rPr>
              <a:t>組員分工</a:t>
            </a:r>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10</a:t>
            </a:fld>
            <a:endParaRPr lang="en-US" dirty="0"/>
          </a:p>
        </p:txBody>
      </p:sp>
    </p:spTree>
    <p:extLst>
      <p:ext uri="{BB962C8B-B14F-4D97-AF65-F5344CB8AC3E}">
        <p14:creationId xmlns:p14="http://schemas.microsoft.com/office/powerpoint/2010/main" val="239142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r>
              <a:rPr lang="en-US" altLang="zh-TW"/>
              <a:t>2019/06/13</a:t>
            </a:r>
            <a:endParaRPr lang="en-US" altLang="zh-TW" dirty="0"/>
          </a:p>
        </p:txBody>
      </p:sp>
      <p:sp>
        <p:nvSpPr>
          <p:cNvPr id="3" name="投影片編號版面配置區 2"/>
          <p:cNvSpPr>
            <a:spLocks noGrp="1"/>
          </p:cNvSpPr>
          <p:nvPr>
            <p:ph type="sldNum" sz="quarter" idx="12"/>
          </p:nvPr>
        </p:nvSpPr>
        <p:spPr/>
        <p:txBody>
          <a:bodyPr/>
          <a:lstStyle/>
          <a:p>
            <a:pPr>
              <a:defRPr/>
            </a:pPr>
            <a:fld id="{A8FA809A-0C6F-456C-9FED-B38C0D2A3320}" type="slidenum">
              <a:rPr lang="en-US" altLang="zh-TW" smtClean="0"/>
              <a:pPr>
                <a:defRPr/>
              </a:pPr>
              <a:t>11</a:t>
            </a:fld>
            <a:endParaRPr lang="en-US" altLang="zh-TW" dirty="0"/>
          </a:p>
        </p:txBody>
      </p:sp>
      <p:sp>
        <p:nvSpPr>
          <p:cNvPr id="4" name="矩形 3"/>
          <p:cNvSpPr/>
          <p:nvPr/>
        </p:nvSpPr>
        <p:spPr>
          <a:xfrm>
            <a:off x="712218" y="2521126"/>
            <a:ext cx="8371202" cy="1015663"/>
          </a:xfrm>
          <a:prstGeom prst="rect">
            <a:avLst/>
          </a:prstGeom>
        </p:spPr>
        <p:txBody>
          <a:bodyPr wrap="none">
            <a:spAutoFit/>
          </a:bodyPr>
          <a:lstStyle/>
          <a:p>
            <a:r>
              <a:rPr lang="en-US" altLang="zh-TW" sz="6000" b="1" i="1" dirty="0"/>
              <a:t>Thank you for listening ! </a:t>
            </a:r>
            <a:endParaRPr lang="zh-TW" altLang="en-US" sz="6000" b="1" dirty="0"/>
          </a:p>
        </p:txBody>
      </p:sp>
    </p:spTree>
    <p:extLst>
      <p:ext uri="{BB962C8B-B14F-4D97-AF65-F5344CB8AC3E}">
        <p14:creationId xmlns:p14="http://schemas.microsoft.com/office/powerpoint/2010/main" val="97528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1" y="1417638"/>
            <a:ext cx="8229600" cy="4525962"/>
          </a:xfrm>
        </p:spPr>
        <p:txBody>
          <a:bodyPr/>
          <a:lstStyle/>
          <a:p>
            <a:r>
              <a:rPr lang="zh-TW" altLang="en-US" sz="2400" dirty="0"/>
              <a:t>問題分析</a:t>
            </a:r>
            <a:endParaRPr lang="en-US" altLang="zh-TW" sz="2400" dirty="0"/>
          </a:p>
          <a:p>
            <a:endParaRPr lang="en-US" altLang="zh-TW" sz="2400" dirty="0"/>
          </a:p>
          <a:p>
            <a:r>
              <a:rPr lang="en-US" altLang="zh-TW" sz="2400" dirty="0"/>
              <a:t>data</a:t>
            </a:r>
            <a:r>
              <a:rPr lang="zh-TW" altLang="en-US" sz="2400" dirty="0"/>
              <a:t>描述</a:t>
            </a:r>
            <a:endParaRPr lang="en-US" altLang="zh-TW" sz="2400" dirty="0"/>
          </a:p>
          <a:p>
            <a:endParaRPr lang="en-US" altLang="zh-TW" sz="2400" dirty="0"/>
          </a:p>
          <a:p>
            <a:r>
              <a:rPr lang="zh-TW" altLang="en-US" sz="2400" dirty="0"/>
              <a:t>做法</a:t>
            </a:r>
            <a:endParaRPr lang="en-US" altLang="zh-TW" sz="2400" dirty="0"/>
          </a:p>
          <a:p>
            <a:endParaRPr lang="en-US" altLang="zh-TW" sz="2400" dirty="0"/>
          </a:p>
          <a:p>
            <a:r>
              <a:rPr lang="zh-TW" altLang="en-US" sz="2400" dirty="0"/>
              <a:t>結果</a:t>
            </a:r>
            <a:endParaRPr lang="en-US" altLang="zh-TW" sz="2400" dirty="0"/>
          </a:p>
          <a:p>
            <a:endParaRPr lang="en-US" altLang="zh-TW" sz="2400" dirty="0"/>
          </a:p>
          <a:p>
            <a:r>
              <a:rPr lang="zh-TW" altLang="en-US" sz="2400" dirty="0"/>
              <a:t>如何改善</a:t>
            </a:r>
            <a:endParaRPr lang="en-US" altLang="zh-TW" sz="2400" dirty="0"/>
          </a:p>
          <a:p>
            <a:endParaRPr lang="en-US" altLang="zh-TW" sz="2400" dirty="0"/>
          </a:p>
        </p:txBody>
      </p:sp>
      <p:sp>
        <p:nvSpPr>
          <p:cNvPr id="3" name="標題 2"/>
          <p:cNvSpPr>
            <a:spLocks noGrp="1"/>
          </p:cNvSpPr>
          <p:nvPr>
            <p:ph type="title"/>
          </p:nvPr>
        </p:nvSpPr>
        <p:spPr/>
        <p:txBody>
          <a:bodyPr>
            <a:normAutofit/>
          </a:bodyPr>
          <a:lstStyle/>
          <a:p>
            <a:pPr algn="ctr"/>
            <a:r>
              <a:rPr lang="en-US" altLang="zh-TW" sz="3000" dirty="0">
                <a:solidFill>
                  <a:schemeClr val="tx1"/>
                </a:solidFill>
                <a:effectLst/>
              </a:rPr>
              <a:t>Introduction</a:t>
            </a:r>
            <a:endParaRPr lang="zh-TW" altLang="en-US" sz="3000" dirty="0">
              <a:solidFill>
                <a:schemeClr val="tx1"/>
              </a:solidFill>
              <a:effectLst/>
            </a:endParaRPr>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2</a:t>
            </a:fld>
            <a:endParaRPr lang="en-US" dirty="0"/>
          </a:p>
        </p:txBody>
      </p:sp>
    </p:spTree>
    <p:extLst>
      <p:ext uri="{BB962C8B-B14F-4D97-AF65-F5344CB8AC3E}">
        <p14:creationId xmlns:p14="http://schemas.microsoft.com/office/powerpoint/2010/main" val="127094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pPr algn="ctr"/>
            <a:r>
              <a:rPr lang="zh-TW" altLang="en-US" sz="3000" dirty="0">
                <a:solidFill>
                  <a:schemeClr val="tx1"/>
                </a:solidFill>
                <a:effectLst/>
              </a:rPr>
              <a:t>問題分析</a:t>
            </a:r>
            <a:br>
              <a:rPr lang="en-US" altLang="zh-TW" sz="2000" dirty="0"/>
            </a:br>
            <a:endParaRPr lang="zh-TW" altLang="en-US" dirty="0"/>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3</a:t>
            </a:fld>
            <a:endParaRPr lang="en-US" dirty="0"/>
          </a:p>
        </p:txBody>
      </p:sp>
      <p:pic>
        <p:nvPicPr>
          <p:cNvPr id="6" name="圖片 5"/>
          <p:cNvPicPr>
            <a:picLocks noChangeAspect="1"/>
          </p:cNvPicPr>
          <p:nvPr/>
        </p:nvPicPr>
        <p:blipFill>
          <a:blip r:embed="rId2"/>
          <a:stretch>
            <a:fillRect/>
          </a:stretch>
        </p:blipFill>
        <p:spPr>
          <a:xfrm>
            <a:off x="5724367" y="1417638"/>
            <a:ext cx="2705258" cy="4918651"/>
          </a:xfrm>
          <a:prstGeom prst="rect">
            <a:avLst/>
          </a:prstGeom>
        </p:spPr>
      </p:pic>
      <p:sp>
        <p:nvSpPr>
          <p:cNvPr id="8" name="文字方塊 7"/>
          <p:cNvSpPr txBox="1"/>
          <p:nvPr/>
        </p:nvSpPr>
        <p:spPr>
          <a:xfrm>
            <a:off x="426168" y="1434493"/>
            <a:ext cx="4651669" cy="2585323"/>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zh-TW" altLang="en-US" dirty="0"/>
              <a:t>目的：要求參與者使用從百度地圖收集的歷史用戶行為數據和一組用戶屬性數據來推薦適當的傳輸模式。</a:t>
            </a:r>
            <a:endParaRPr lang="en-US" altLang="zh-TW" dirty="0"/>
          </a:p>
          <a:p>
            <a:pPr marL="285750" indent="-285750">
              <a:buClr>
                <a:schemeClr val="accent1"/>
              </a:buClr>
              <a:buFont typeface="Wingdings" panose="05000000000000000000" pitchFamily="2" charset="2"/>
              <a:buChar char="Ø"/>
            </a:pPr>
            <a:endParaRPr lang="en-US" altLang="zh-TW" dirty="0"/>
          </a:p>
          <a:p>
            <a:pPr marL="285750" indent="-285750">
              <a:buClr>
                <a:schemeClr val="accent1"/>
              </a:buClr>
              <a:buFont typeface="Wingdings" panose="05000000000000000000" pitchFamily="2" charset="2"/>
              <a:buChar char="Ø"/>
            </a:pPr>
            <a:r>
              <a:rPr lang="zh-TW" altLang="en-US" dirty="0"/>
              <a:t>問題 </a:t>
            </a:r>
            <a:r>
              <a:rPr lang="en-US" altLang="zh-TW" dirty="0"/>
              <a:t>:</a:t>
            </a:r>
            <a:r>
              <a:rPr lang="zh-TW" altLang="en-US" dirty="0"/>
              <a:t> 總共有</a:t>
            </a:r>
            <a:r>
              <a:rPr lang="en-US" altLang="zh-TW" dirty="0"/>
              <a:t>11</a:t>
            </a:r>
            <a:r>
              <a:rPr lang="zh-TW" altLang="en-US" dirty="0"/>
              <a:t>種交通方式</a:t>
            </a:r>
            <a:r>
              <a:rPr lang="en-US" altLang="zh-TW" dirty="0"/>
              <a:t>(mode)</a:t>
            </a:r>
            <a:r>
              <a:rPr lang="zh-TW" altLang="en-US" dirty="0"/>
              <a:t>，如何知道用戶會選擇哪一種交通方式</a:t>
            </a:r>
            <a:r>
              <a:rPr lang="en-US" altLang="zh-TW" dirty="0"/>
              <a:t>?</a:t>
            </a:r>
          </a:p>
          <a:p>
            <a:pPr marL="285750" indent="-285750">
              <a:buClr>
                <a:schemeClr val="accent1"/>
              </a:buClr>
              <a:buFont typeface="Wingdings" panose="05000000000000000000" pitchFamily="2" charset="2"/>
              <a:buChar char="Ø"/>
            </a:pPr>
            <a:endParaRPr lang="en-US" altLang="zh-TW" dirty="0"/>
          </a:p>
          <a:p>
            <a:pPr marL="285750" indent="-285750">
              <a:buClr>
                <a:schemeClr val="accent1"/>
              </a:buClr>
              <a:buFont typeface="Wingdings" panose="05000000000000000000" pitchFamily="2" charset="2"/>
              <a:buChar char="Ø"/>
            </a:pPr>
            <a:r>
              <a:rPr lang="zh-TW" altLang="en-US" dirty="0"/>
              <a:t>分析方向 </a:t>
            </a:r>
            <a:r>
              <a:rPr lang="en-US" altLang="zh-TW" dirty="0"/>
              <a:t>:</a:t>
            </a:r>
            <a:r>
              <a:rPr lang="zh-TW" altLang="en-US" dirty="0"/>
              <a:t> 氣候、例假日、上下班時間</a:t>
            </a:r>
            <a:r>
              <a:rPr lang="en-US" altLang="zh-TW" dirty="0"/>
              <a:t>…</a:t>
            </a:r>
          </a:p>
          <a:p>
            <a:pPr>
              <a:buClr>
                <a:schemeClr val="accent1"/>
              </a:buClr>
            </a:pPr>
            <a:r>
              <a:rPr lang="zh-TW" altLang="en-US" dirty="0"/>
              <a:t> </a:t>
            </a:r>
          </a:p>
        </p:txBody>
      </p:sp>
    </p:spTree>
    <p:extLst>
      <p:ext uri="{BB962C8B-B14F-4D97-AF65-F5344CB8AC3E}">
        <p14:creationId xmlns:p14="http://schemas.microsoft.com/office/powerpoint/2010/main" val="247205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000" dirty="0"/>
              <a:t>Train</a:t>
            </a:r>
            <a:r>
              <a:rPr lang="zh-TW" altLang="en-US" sz="2000" dirty="0"/>
              <a:t> </a:t>
            </a:r>
            <a:r>
              <a:rPr lang="en-US" altLang="zh-TW" sz="2000" dirty="0"/>
              <a:t>:</a:t>
            </a:r>
            <a:r>
              <a:rPr lang="zh-TW" altLang="en-US" sz="2000" dirty="0"/>
              <a:t> 有用戶選擇的行為數據以及最後選擇的</a:t>
            </a:r>
            <a:r>
              <a:rPr lang="en-US" altLang="zh-TW" sz="2000" dirty="0"/>
              <a:t>mode</a:t>
            </a:r>
            <a:r>
              <a:rPr lang="zh-TW" altLang="en-US" sz="2000" dirty="0"/>
              <a:t>，用來訓練模型。</a:t>
            </a:r>
            <a:endParaRPr lang="en-US" altLang="zh-TW" sz="2000" dirty="0"/>
          </a:p>
          <a:p>
            <a:endParaRPr lang="en-US" altLang="zh-TW" sz="2000" dirty="0"/>
          </a:p>
          <a:p>
            <a:pPr lvl="1">
              <a:buFont typeface="Wingdings" panose="05000000000000000000" pitchFamily="2" charset="2"/>
              <a:buChar char="Ø"/>
            </a:pPr>
            <a:r>
              <a:rPr lang="en-US" altLang="zh-TW" sz="2000" dirty="0"/>
              <a:t>Queries</a:t>
            </a:r>
            <a:r>
              <a:rPr lang="zh-TW" altLang="en-US" sz="2000" dirty="0"/>
              <a:t> </a:t>
            </a:r>
            <a:r>
              <a:rPr lang="en-US" altLang="zh-TW" sz="2000" dirty="0"/>
              <a:t>:</a:t>
            </a:r>
            <a:r>
              <a:rPr lang="zh-TW" altLang="en-US" sz="2000" dirty="0"/>
              <a:t> 用戶請求規劃路線、交通工具的時間</a:t>
            </a:r>
            <a:endParaRPr lang="en-US" altLang="zh-TW" sz="2000" dirty="0"/>
          </a:p>
          <a:p>
            <a:pPr marL="220563" lvl="1" indent="0">
              <a:buNone/>
            </a:pPr>
            <a:endParaRPr lang="en-US" altLang="zh-TW" sz="2000" dirty="0"/>
          </a:p>
          <a:p>
            <a:pPr lvl="1">
              <a:buFont typeface="Wingdings" panose="05000000000000000000" pitchFamily="2" charset="2"/>
              <a:buChar char="Ø"/>
            </a:pPr>
            <a:r>
              <a:rPr lang="en-US" altLang="zh-TW" sz="2000" dirty="0"/>
              <a:t>Plans</a:t>
            </a:r>
            <a:r>
              <a:rPr lang="zh-TW" altLang="en-US" sz="2000" dirty="0"/>
              <a:t> </a:t>
            </a:r>
            <a:r>
              <a:rPr lang="en-US" altLang="zh-TW" sz="2000" dirty="0"/>
              <a:t>:</a:t>
            </a:r>
            <a:r>
              <a:rPr lang="zh-TW" altLang="en-US" sz="2000" dirty="0"/>
              <a:t> 百度送回路線規劃的時間</a:t>
            </a:r>
            <a:endParaRPr lang="en-US" altLang="zh-TW" sz="2000" dirty="0"/>
          </a:p>
          <a:p>
            <a:pPr lvl="1">
              <a:buFont typeface="Wingdings" panose="05000000000000000000" pitchFamily="2" charset="2"/>
              <a:buChar char="Ø"/>
            </a:pPr>
            <a:endParaRPr lang="en-US" altLang="zh-TW" sz="2000" dirty="0"/>
          </a:p>
          <a:p>
            <a:pPr lvl="1">
              <a:buFont typeface="Wingdings" panose="05000000000000000000" pitchFamily="2" charset="2"/>
              <a:buChar char="Ø"/>
            </a:pPr>
            <a:r>
              <a:rPr lang="en-US" altLang="zh-TW" sz="2000" dirty="0"/>
              <a:t>Clicks</a:t>
            </a:r>
            <a:r>
              <a:rPr lang="zh-TW" altLang="en-US" sz="2000" dirty="0"/>
              <a:t> </a:t>
            </a:r>
            <a:r>
              <a:rPr lang="en-US" altLang="zh-TW" sz="2000" dirty="0"/>
              <a:t>:</a:t>
            </a:r>
            <a:r>
              <a:rPr lang="zh-TW" altLang="en-US" sz="2000" dirty="0"/>
              <a:t> 用戶確認交通工具的時間</a:t>
            </a:r>
            <a:endParaRPr lang="en-US" altLang="zh-TW" sz="2000" dirty="0"/>
          </a:p>
          <a:p>
            <a:pPr marL="61615" indent="0">
              <a:buNone/>
            </a:pPr>
            <a:endParaRPr lang="en-US" altLang="zh-TW" sz="2000" dirty="0"/>
          </a:p>
          <a:p>
            <a:r>
              <a:rPr lang="en-US" altLang="zh-TW" sz="2000" dirty="0"/>
              <a:t>Test</a:t>
            </a:r>
            <a:r>
              <a:rPr lang="zh-TW" altLang="en-US" sz="2000" dirty="0"/>
              <a:t> </a:t>
            </a:r>
            <a:r>
              <a:rPr lang="en-US" altLang="zh-TW" sz="2000" dirty="0"/>
              <a:t>:</a:t>
            </a:r>
            <a:r>
              <a:rPr lang="zh-TW" altLang="en-US" sz="2000" dirty="0"/>
              <a:t> 只有用戶的行為數據</a:t>
            </a:r>
            <a:endParaRPr lang="en-US" altLang="zh-TW" sz="2000" dirty="0"/>
          </a:p>
          <a:p>
            <a:pPr marL="61615" indent="0">
              <a:buNone/>
            </a:pPr>
            <a:endParaRPr lang="en-US" altLang="zh-TW" dirty="0"/>
          </a:p>
          <a:p>
            <a:pPr lvl="1"/>
            <a:endParaRPr lang="en-US" altLang="zh-TW" dirty="0"/>
          </a:p>
        </p:txBody>
      </p:sp>
      <p:sp>
        <p:nvSpPr>
          <p:cNvPr id="3" name="標題 2"/>
          <p:cNvSpPr>
            <a:spLocks noGrp="1"/>
          </p:cNvSpPr>
          <p:nvPr>
            <p:ph type="title"/>
          </p:nvPr>
        </p:nvSpPr>
        <p:spPr/>
        <p:txBody>
          <a:bodyPr>
            <a:normAutofit/>
          </a:bodyPr>
          <a:lstStyle/>
          <a:p>
            <a:pPr algn="ctr"/>
            <a:r>
              <a:rPr lang="en-US" altLang="zh-TW" sz="3000" dirty="0">
                <a:solidFill>
                  <a:schemeClr val="tx1"/>
                </a:solidFill>
                <a:effectLst/>
              </a:rPr>
              <a:t>data</a:t>
            </a:r>
            <a:r>
              <a:rPr lang="zh-TW" altLang="en-US" sz="3000" dirty="0">
                <a:solidFill>
                  <a:schemeClr val="tx1"/>
                </a:solidFill>
                <a:effectLst/>
              </a:rPr>
              <a:t>描述</a:t>
            </a:r>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4</a:t>
            </a:fld>
            <a:endParaRPr lang="en-US" dirty="0"/>
          </a:p>
        </p:txBody>
      </p:sp>
    </p:spTree>
    <p:extLst>
      <p:ext uri="{BB962C8B-B14F-4D97-AF65-F5344CB8AC3E}">
        <p14:creationId xmlns:p14="http://schemas.microsoft.com/office/powerpoint/2010/main" val="134290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sz="2000" dirty="0"/>
              <a:t>平台 </a:t>
            </a:r>
            <a:r>
              <a:rPr lang="en-US" altLang="zh-TW" sz="2000" dirty="0"/>
              <a:t>:</a:t>
            </a:r>
            <a:r>
              <a:rPr lang="zh-TW" altLang="en-US" sz="2000" dirty="0"/>
              <a:t> </a:t>
            </a:r>
            <a:r>
              <a:rPr lang="en-US" altLang="zh-TW" sz="2000" dirty="0"/>
              <a:t>Python</a:t>
            </a:r>
          </a:p>
          <a:p>
            <a:endParaRPr lang="en-US" altLang="zh-TW" sz="2000" dirty="0"/>
          </a:p>
          <a:p>
            <a:r>
              <a:rPr lang="zh-TW" altLang="en-US" sz="2000" dirty="0"/>
              <a:t>工具 </a:t>
            </a:r>
            <a:r>
              <a:rPr lang="en-US" altLang="zh-TW" sz="2000" dirty="0"/>
              <a:t>:</a:t>
            </a:r>
            <a:r>
              <a:rPr lang="zh-TW" altLang="en-US" sz="2000" dirty="0"/>
              <a:t> </a:t>
            </a:r>
            <a:r>
              <a:rPr lang="en-US" altLang="zh-TW" sz="2000" dirty="0" err="1"/>
              <a:t>Keras</a:t>
            </a:r>
            <a:r>
              <a:rPr lang="zh-TW" altLang="en-US" sz="2000" dirty="0"/>
              <a:t>、</a:t>
            </a:r>
            <a:r>
              <a:rPr lang="en-US" altLang="zh-TW" sz="2000" dirty="0"/>
              <a:t>Pandas…</a:t>
            </a:r>
          </a:p>
          <a:p>
            <a:endParaRPr lang="en-US" altLang="zh-TW" sz="2000" dirty="0"/>
          </a:p>
          <a:p>
            <a:r>
              <a:rPr lang="zh-TW" altLang="en-US" sz="2000" dirty="0"/>
              <a:t>使用的</a:t>
            </a:r>
            <a:r>
              <a:rPr lang="en-US" altLang="zh-TW" sz="2000" dirty="0"/>
              <a:t>feature : distance</a:t>
            </a:r>
            <a:r>
              <a:rPr lang="zh-TW" altLang="en-US" sz="2000" dirty="0"/>
              <a:t>、</a:t>
            </a:r>
            <a:r>
              <a:rPr lang="en-US" altLang="zh-TW" sz="2000" dirty="0"/>
              <a:t>price</a:t>
            </a:r>
            <a:r>
              <a:rPr lang="zh-TW" altLang="en-US" sz="2000" dirty="0"/>
              <a:t>、</a:t>
            </a:r>
            <a:r>
              <a:rPr lang="en-US" altLang="zh-TW" sz="2000" dirty="0"/>
              <a:t>eta</a:t>
            </a:r>
            <a:r>
              <a:rPr lang="zh-TW" altLang="en-US" sz="2000" dirty="0"/>
              <a:t>、</a:t>
            </a:r>
            <a:r>
              <a:rPr lang="en-US" altLang="zh-TW" sz="2000" dirty="0" err="1"/>
              <a:t>req_time</a:t>
            </a:r>
            <a:endParaRPr lang="zh-TW" altLang="en-US" sz="2000" dirty="0"/>
          </a:p>
        </p:txBody>
      </p:sp>
      <p:sp>
        <p:nvSpPr>
          <p:cNvPr id="3" name="標題 2"/>
          <p:cNvSpPr>
            <a:spLocks noGrp="1"/>
          </p:cNvSpPr>
          <p:nvPr>
            <p:ph type="title"/>
          </p:nvPr>
        </p:nvSpPr>
        <p:spPr/>
        <p:txBody>
          <a:bodyPr/>
          <a:lstStyle/>
          <a:p>
            <a:pPr algn="ctr"/>
            <a:r>
              <a:rPr lang="zh-TW" altLang="en-US" sz="3000" dirty="0">
                <a:solidFill>
                  <a:schemeClr val="tx1"/>
                </a:solidFill>
                <a:effectLst/>
              </a:rPr>
              <a:t>做法</a:t>
            </a:r>
            <a:br>
              <a:rPr lang="en-US" altLang="zh-TW" sz="2000" dirty="0"/>
            </a:br>
            <a:endParaRPr lang="zh-TW" altLang="en-US" dirty="0"/>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5</a:t>
            </a:fld>
            <a:endParaRPr lang="en-US" dirty="0"/>
          </a:p>
        </p:txBody>
      </p:sp>
    </p:spTree>
    <p:extLst>
      <p:ext uri="{BB962C8B-B14F-4D97-AF65-F5344CB8AC3E}">
        <p14:creationId xmlns:p14="http://schemas.microsoft.com/office/powerpoint/2010/main" val="36705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pPr algn="ctr"/>
            <a:r>
              <a:rPr lang="en-US" altLang="zh-TW" sz="3000" dirty="0">
                <a:solidFill>
                  <a:schemeClr val="tx1"/>
                </a:solidFill>
                <a:effectLst/>
              </a:rPr>
              <a:t>Layer</a:t>
            </a:r>
            <a:endParaRPr lang="zh-TW" altLang="en-US" sz="3000" dirty="0">
              <a:solidFill>
                <a:schemeClr val="tx1"/>
              </a:solidFill>
              <a:effectLst/>
            </a:endParaRPr>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6</a:t>
            </a:fld>
            <a:endParaRPr lang="en-US"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389" y="1468438"/>
            <a:ext cx="3805193" cy="4889506"/>
          </a:xfr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582" y="1571625"/>
            <a:ext cx="3950196" cy="657225"/>
          </a:xfrm>
          <a:prstGeom prst="rect">
            <a:avLst/>
          </a:prstGeom>
        </p:spPr>
      </p:pic>
    </p:spTree>
    <p:extLst>
      <p:ext uri="{BB962C8B-B14F-4D97-AF65-F5344CB8AC3E}">
        <p14:creationId xmlns:p14="http://schemas.microsoft.com/office/powerpoint/2010/main" val="309999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sz="2000" dirty="0"/>
              <a:t>初步資料處理後再經過模型後的結果</a:t>
            </a:r>
            <a:endParaRPr lang="en-US" altLang="zh-TW" sz="2000" dirty="0"/>
          </a:p>
          <a:p>
            <a:endParaRPr lang="zh-TW" altLang="en-US" dirty="0"/>
          </a:p>
        </p:txBody>
      </p:sp>
      <p:sp>
        <p:nvSpPr>
          <p:cNvPr id="3" name="標題 2"/>
          <p:cNvSpPr>
            <a:spLocks noGrp="1"/>
          </p:cNvSpPr>
          <p:nvPr>
            <p:ph type="title"/>
          </p:nvPr>
        </p:nvSpPr>
        <p:spPr/>
        <p:txBody>
          <a:bodyPr/>
          <a:lstStyle/>
          <a:p>
            <a:pPr algn="ctr"/>
            <a:r>
              <a:rPr lang="zh-TW" altLang="en-US" sz="3000" dirty="0">
                <a:solidFill>
                  <a:schemeClr val="tx1"/>
                </a:solidFill>
                <a:effectLst/>
              </a:rPr>
              <a:t>結果</a:t>
            </a:r>
            <a:br>
              <a:rPr lang="en-US" altLang="zh-TW" sz="2000" dirty="0"/>
            </a:br>
            <a:endParaRPr lang="zh-TW" altLang="en-US" dirty="0"/>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7</a:t>
            </a:fld>
            <a:endParaRPr lang="en-US" dirty="0"/>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9" y="3161036"/>
            <a:ext cx="8424153" cy="1029978"/>
          </a:xfrm>
          <a:prstGeom prst="rect">
            <a:avLst/>
          </a:prstGeom>
        </p:spPr>
      </p:pic>
      <p:sp>
        <p:nvSpPr>
          <p:cNvPr id="7" name="橢圓 6"/>
          <p:cNvSpPr/>
          <p:nvPr/>
        </p:nvSpPr>
        <p:spPr>
          <a:xfrm>
            <a:off x="5321030" y="3852153"/>
            <a:ext cx="817123" cy="338861"/>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8736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dirty="0"/>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8</a:t>
            </a:fld>
            <a:endParaRPr 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010522140"/>
              </p:ext>
            </p:extLst>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192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由於我與組員過往沒有</a:t>
            </a:r>
            <a:r>
              <a:rPr lang="en-US" altLang="zh-TW" dirty="0"/>
              <a:t>AI</a:t>
            </a:r>
            <a:r>
              <a:rPr lang="zh-TW" altLang="en-US" dirty="0"/>
              <a:t>的相關背景知識，所以在拿到題目後的理解以及處理方式的構想進度都很慢，不過這個狀況在補充相關的知識後積極地和組員討論有了很多的改善。</a:t>
            </a:r>
            <a:endParaRPr lang="en-US" altLang="zh-TW" dirty="0"/>
          </a:p>
          <a:p>
            <a:endParaRPr lang="en-US" altLang="zh-TW" dirty="0"/>
          </a:p>
          <a:p>
            <a:r>
              <a:rPr lang="zh-TW" altLang="en-US" dirty="0"/>
              <a:t>雖然我們最後的成績不是很理想，但是這次的競賽給了我們一個很好了解類神經網路的機會。</a:t>
            </a:r>
            <a:endParaRPr lang="en-US" altLang="zh-TW" dirty="0"/>
          </a:p>
          <a:p>
            <a:endParaRPr lang="en-US" altLang="zh-TW" dirty="0"/>
          </a:p>
          <a:p>
            <a:r>
              <a:rPr lang="zh-TW" altLang="en-US" dirty="0"/>
              <a:t>在期中與教授的討論後，我們萌生了很多之前沒有想過的可能性，這讓我們又開始躍躍欲試的想要挑戰這個比賽。</a:t>
            </a:r>
            <a:endParaRPr lang="en-US" altLang="zh-TW" dirty="0"/>
          </a:p>
          <a:p>
            <a:endParaRPr lang="en-US" altLang="zh-TW" dirty="0"/>
          </a:p>
          <a:p>
            <a:r>
              <a:rPr lang="zh-TW" altLang="en-US" dirty="0"/>
              <a:t>最後感謝教授在這堂課給予的指導以及助教的協助。</a:t>
            </a:r>
            <a:endParaRPr lang="en-US" altLang="zh-TW" dirty="0"/>
          </a:p>
          <a:p>
            <a:endParaRPr lang="en-US" altLang="zh-TW" dirty="0"/>
          </a:p>
          <a:p>
            <a:pPr marL="61615" indent="0">
              <a:buNone/>
            </a:pPr>
            <a:endParaRPr lang="en-US" altLang="zh-TW" dirty="0"/>
          </a:p>
        </p:txBody>
      </p:sp>
      <p:sp>
        <p:nvSpPr>
          <p:cNvPr id="3" name="標題 2"/>
          <p:cNvSpPr>
            <a:spLocks noGrp="1"/>
          </p:cNvSpPr>
          <p:nvPr>
            <p:ph type="title"/>
          </p:nvPr>
        </p:nvSpPr>
        <p:spPr/>
        <p:txBody>
          <a:bodyPr/>
          <a:lstStyle/>
          <a:p>
            <a:pPr algn="ctr"/>
            <a:br>
              <a:rPr lang="zh-TW" altLang="en-US" sz="2000" dirty="0"/>
            </a:br>
            <a:r>
              <a:rPr lang="zh-TW" altLang="en-US" sz="3000" dirty="0">
                <a:solidFill>
                  <a:schemeClr val="tx1"/>
                </a:solidFill>
                <a:effectLst/>
              </a:rPr>
              <a:t>競賽心得</a:t>
            </a:r>
          </a:p>
        </p:txBody>
      </p:sp>
      <p:sp>
        <p:nvSpPr>
          <p:cNvPr id="4" name="日期版面配置區 3"/>
          <p:cNvSpPr>
            <a:spLocks noGrp="1"/>
          </p:cNvSpPr>
          <p:nvPr>
            <p:ph type="dt" sz="half" idx="10"/>
          </p:nvPr>
        </p:nvSpPr>
        <p:spPr/>
        <p:txBody>
          <a:bodyPr/>
          <a:lstStyle/>
          <a:p>
            <a:pPr>
              <a:defRPr/>
            </a:pPr>
            <a:r>
              <a:rPr lang="en-US" altLang="zh-TW">
                <a:solidFill>
                  <a:prstClr val="black"/>
                </a:solidFill>
              </a:rPr>
              <a:t>2019/06/13</a:t>
            </a:r>
            <a:endParaRPr lang="zh-TW" altLang="en-US" dirty="0">
              <a:solidFill>
                <a:prstClr val="black"/>
              </a:solidFill>
            </a:endParaRPr>
          </a:p>
        </p:txBody>
      </p:sp>
      <p:sp>
        <p:nvSpPr>
          <p:cNvPr id="5" name="投影片編號版面配置區 4"/>
          <p:cNvSpPr>
            <a:spLocks noGrp="1"/>
          </p:cNvSpPr>
          <p:nvPr>
            <p:ph type="sldNum" sz="quarter" idx="12"/>
          </p:nvPr>
        </p:nvSpPr>
        <p:spPr/>
        <p:txBody>
          <a:bodyPr/>
          <a:lstStyle/>
          <a:p>
            <a:pPr>
              <a:defRPr/>
            </a:pPr>
            <a:fld id="{0C326433-8B36-4DF4-91BB-57B0F3BC5733}" type="slidenum">
              <a:rPr lang="en-US" altLang="zh-TW" smtClean="0"/>
              <a:pPr>
                <a:defRPr/>
              </a:pPr>
              <a:t>9</a:t>
            </a:fld>
            <a:endParaRPr lang="en-US" dirty="0"/>
          </a:p>
        </p:txBody>
      </p:sp>
    </p:spTree>
    <p:extLst>
      <p:ext uri="{BB962C8B-B14F-4D97-AF65-F5344CB8AC3E}">
        <p14:creationId xmlns:p14="http://schemas.microsoft.com/office/powerpoint/2010/main" val="2239361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自訂 6">
      <a:majorFont>
        <a:latin typeface="Times New Roman"/>
        <a:ea typeface="標楷體"/>
        <a:cs typeface=""/>
      </a:majorFont>
      <a:minorFont>
        <a:latin typeface="Times New Roman"/>
        <a:ea typeface="標楷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5568</TotalTime>
  <Words>347</Words>
  <Application>Microsoft Office PowerPoint</Application>
  <PresentationFormat>如螢幕大小 (4:3)</PresentationFormat>
  <Paragraphs>78</Paragraphs>
  <Slides>11</Slides>
  <Notes>1</Notes>
  <HiddenSlides>1</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11</vt:i4>
      </vt:variant>
    </vt:vector>
  </HeadingPairs>
  <TitlesOfParts>
    <vt:vector size="23" baseType="lpstr">
      <vt:lpstr>微軟正黑體</vt:lpstr>
      <vt:lpstr>新細明體</vt:lpstr>
      <vt:lpstr>標楷體</vt:lpstr>
      <vt:lpstr>Arial</vt:lpstr>
      <vt:lpstr>Calibri</vt:lpstr>
      <vt:lpstr>Lucida Sans Unicode</vt:lpstr>
      <vt:lpstr>Times New Roman</vt:lpstr>
      <vt:lpstr>Verdana</vt:lpstr>
      <vt:lpstr>Wingdings</vt:lpstr>
      <vt:lpstr>Wingdings 2</vt:lpstr>
      <vt:lpstr>Wingdings 3</vt:lpstr>
      <vt:lpstr>匯合</vt:lpstr>
      <vt:lpstr>   KDD CUP 成果報告</vt:lpstr>
      <vt:lpstr>Introduction</vt:lpstr>
      <vt:lpstr>問題分析 </vt:lpstr>
      <vt:lpstr>data描述</vt:lpstr>
      <vt:lpstr>做法 </vt:lpstr>
      <vt:lpstr>Layer</vt:lpstr>
      <vt:lpstr>結果 </vt:lpstr>
      <vt:lpstr>PowerPoint 簡報</vt:lpstr>
      <vt:lpstr> 競賽心得</vt:lpstr>
      <vt:lpstr>組員分工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GL752V Series</dc:creator>
  <cp:lastModifiedBy>傅立銘 傅立銘</cp:lastModifiedBy>
  <cp:revision>167</cp:revision>
  <dcterms:created xsi:type="dcterms:W3CDTF">2018-12-23T11:57:18Z</dcterms:created>
  <dcterms:modified xsi:type="dcterms:W3CDTF">2019-06-11T12:54:26Z</dcterms:modified>
</cp:coreProperties>
</file>