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64" r:id="rId3"/>
    <p:sldId id="258" r:id="rId4"/>
    <p:sldId id="377" r:id="rId5"/>
    <p:sldId id="327" r:id="rId6"/>
    <p:sldId id="366" r:id="rId7"/>
    <p:sldId id="367" r:id="rId8"/>
    <p:sldId id="369" r:id="rId9"/>
    <p:sldId id="374" r:id="rId10"/>
    <p:sldId id="376" r:id="rId11"/>
    <p:sldId id="368" r:id="rId12"/>
    <p:sldId id="372" r:id="rId13"/>
    <p:sldId id="373" r:id="rId14"/>
    <p:sldId id="3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93471-9521-45F9-9BB6-D0A57A682E6C}" v="134" dt="2019-11-12T09:55:28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14" autoAdjust="0"/>
  </p:normalViewPr>
  <p:slideViewPr>
    <p:cSldViewPr snapToGrid="0">
      <p:cViewPr varScale="1">
        <p:scale>
          <a:sx n="84" d="100"/>
          <a:sy n="84" d="100"/>
        </p:scale>
        <p:origin x="15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O'Dowd" userId="f37f58e5-1e70-49c2-9437-c035a60b1b3d" providerId="ADAL" clId="{64593471-9521-45F9-9BB6-D0A57A682E6C}"/>
    <pc:docChg chg="undo custSel addSld delSld modSld sldOrd">
      <pc:chgData name="Paul O'Dowd" userId="f37f58e5-1e70-49c2-9437-c035a60b1b3d" providerId="ADAL" clId="{64593471-9521-45F9-9BB6-D0A57A682E6C}" dt="2019-11-12T09:55:41.276" v="3778" actId="20577"/>
      <pc:docMkLst>
        <pc:docMk/>
      </pc:docMkLst>
      <pc:sldChg chg="modSp">
        <pc:chgData name="Paul O'Dowd" userId="f37f58e5-1e70-49c2-9437-c035a60b1b3d" providerId="ADAL" clId="{64593471-9521-45F9-9BB6-D0A57A682E6C}" dt="2019-11-11T11:17:22.885" v="3" actId="166"/>
        <pc:sldMkLst>
          <pc:docMk/>
          <pc:sldMk cId="3119070248" sldId="258"/>
        </pc:sldMkLst>
        <pc:spChg chg="mod ord">
          <ac:chgData name="Paul O'Dowd" userId="f37f58e5-1e70-49c2-9437-c035a60b1b3d" providerId="ADAL" clId="{64593471-9521-45F9-9BB6-D0A57A682E6C}" dt="2019-11-11T11:17:22.885" v="3" actId="166"/>
          <ac:spMkLst>
            <pc:docMk/>
            <pc:sldMk cId="3119070248" sldId="258"/>
            <ac:spMk id="50" creationId="{045AC4E5-4DC8-49F7-909C-EF26D860E583}"/>
          </ac:spMkLst>
        </pc:spChg>
      </pc:sldChg>
      <pc:sldChg chg="add del">
        <pc:chgData name="Paul O'Dowd" userId="f37f58e5-1e70-49c2-9437-c035a60b1b3d" providerId="ADAL" clId="{64593471-9521-45F9-9BB6-D0A57A682E6C}" dt="2019-11-11T16:40:14.549" v="1794" actId="47"/>
        <pc:sldMkLst>
          <pc:docMk/>
          <pc:sldMk cId="3712891917" sldId="326"/>
        </pc:sldMkLst>
      </pc:sldChg>
      <pc:sldChg chg="modSp add">
        <pc:chgData name="Paul O'Dowd" userId="f37f58e5-1e70-49c2-9437-c035a60b1b3d" providerId="ADAL" clId="{64593471-9521-45F9-9BB6-D0A57A682E6C}" dt="2019-11-11T16:43:49.167" v="1855" actId="20577"/>
        <pc:sldMkLst>
          <pc:docMk/>
          <pc:sldMk cId="1405227597" sldId="327"/>
        </pc:sldMkLst>
        <pc:spChg chg="mod">
          <ac:chgData name="Paul O'Dowd" userId="f37f58e5-1e70-49c2-9437-c035a60b1b3d" providerId="ADAL" clId="{64593471-9521-45F9-9BB6-D0A57A682E6C}" dt="2019-11-11T16:43:49.167" v="1855" actId="20577"/>
          <ac:spMkLst>
            <pc:docMk/>
            <pc:sldMk cId="1405227597" sldId="327"/>
            <ac:spMk id="4" creationId="{E5012F21-C4BB-4357-9ECB-15C5ED6FC020}"/>
          </ac:spMkLst>
        </pc:spChg>
      </pc:sldChg>
      <pc:sldChg chg="modSp">
        <pc:chgData name="Paul O'Dowd" userId="f37f58e5-1e70-49c2-9437-c035a60b1b3d" providerId="ADAL" clId="{64593471-9521-45F9-9BB6-D0A57A682E6C}" dt="2019-11-12T09:08:13.975" v="3305" actId="20577"/>
        <pc:sldMkLst>
          <pc:docMk/>
          <pc:sldMk cId="3244446523" sldId="364"/>
        </pc:sldMkLst>
        <pc:spChg chg="mod">
          <ac:chgData name="Paul O'Dowd" userId="f37f58e5-1e70-49c2-9437-c035a60b1b3d" providerId="ADAL" clId="{64593471-9521-45F9-9BB6-D0A57A682E6C}" dt="2019-11-11T11:17:10.799" v="1" actId="20577"/>
          <ac:spMkLst>
            <pc:docMk/>
            <pc:sldMk cId="3244446523" sldId="364"/>
            <ac:spMk id="2" creationId="{93A3F93A-EC6C-4A1D-886D-19637AF46BEF}"/>
          </ac:spMkLst>
        </pc:spChg>
        <pc:spChg chg="mod">
          <ac:chgData name="Paul O'Dowd" userId="f37f58e5-1e70-49c2-9437-c035a60b1b3d" providerId="ADAL" clId="{64593471-9521-45F9-9BB6-D0A57A682E6C}" dt="2019-11-12T09:08:13.975" v="3305" actId="20577"/>
          <ac:spMkLst>
            <pc:docMk/>
            <pc:sldMk cId="3244446523" sldId="364"/>
            <ac:spMk id="3" creationId="{17DC28E0-B7CE-46B1-8091-C52D8FCD1C99}"/>
          </ac:spMkLst>
        </pc:spChg>
      </pc:sldChg>
      <pc:sldChg chg="modSp add del ord">
        <pc:chgData name="Paul O'Dowd" userId="f37f58e5-1e70-49c2-9437-c035a60b1b3d" providerId="ADAL" clId="{64593471-9521-45F9-9BB6-D0A57A682E6C}" dt="2019-11-12T08:28:47.759" v="2485" actId="47"/>
        <pc:sldMkLst>
          <pc:docMk/>
          <pc:sldMk cId="3726586202" sldId="365"/>
        </pc:sldMkLst>
        <pc:spChg chg="mod">
          <ac:chgData name="Paul O'Dowd" userId="f37f58e5-1e70-49c2-9437-c035a60b1b3d" providerId="ADAL" clId="{64593471-9521-45F9-9BB6-D0A57A682E6C}" dt="2019-11-11T11:33:16.235" v="86"/>
          <ac:spMkLst>
            <pc:docMk/>
            <pc:sldMk cId="3726586202" sldId="365"/>
            <ac:spMk id="3" creationId="{56ABDC3B-64D4-43F1-BA72-FEC32A029DE0}"/>
          </ac:spMkLst>
        </pc:spChg>
      </pc:sldChg>
      <pc:sldChg chg="addSp delSp modSp add mod">
        <pc:chgData name="Paul O'Dowd" userId="f37f58e5-1e70-49c2-9437-c035a60b1b3d" providerId="ADAL" clId="{64593471-9521-45F9-9BB6-D0A57A682E6C}" dt="2019-11-11T16:44:26.059" v="1861" actId="1076"/>
        <pc:sldMkLst>
          <pc:docMk/>
          <pc:sldMk cId="3945184740" sldId="366"/>
        </pc:sldMkLst>
        <pc:spChg chg="mod">
          <ac:chgData name="Paul O'Dowd" userId="f37f58e5-1e70-49c2-9437-c035a60b1b3d" providerId="ADAL" clId="{64593471-9521-45F9-9BB6-D0A57A682E6C}" dt="2019-11-11T12:27:09.489" v="629" actId="404"/>
          <ac:spMkLst>
            <pc:docMk/>
            <pc:sldMk cId="3945184740" sldId="366"/>
            <ac:spMk id="2" creationId="{ACB359DC-07FB-4758-B188-C7B6AD05BF8D}"/>
          </ac:spMkLst>
        </pc:spChg>
        <pc:spChg chg="del">
          <ac:chgData name="Paul O'Dowd" userId="f37f58e5-1e70-49c2-9437-c035a60b1b3d" providerId="ADAL" clId="{64593471-9521-45F9-9BB6-D0A57A682E6C}" dt="2019-11-11T11:44:44.285" v="89" actId="478"/>
          <ac:spMkLst>
            <pc:docMk/>
            <pc:sldMk cId="3945184740" sldId="366"/>
            <ac:spMk id="3" creationId="{8DC9FA71-B03A-4B4D-90DB-2F19B6EB1259}"/>
          </ac:spMkLst>
        </pc:spChg>
        <pc:spChg chg="add mod">
          <ac:chgData name="Paul O'Dowd" userId="f37f58e5-1e70-49c2-9437-c035a60b1b3d" providerId="ADAL" clId="{64593471-9521-45F9-9BB6-D0A57A682E6C}" dt="2019-11-11T16:44:16.554" v="1857" actId="1076"/>
          <ac:spMkLst>
            <pc:docMk/>
            <pc:sldMk cId="3945184740" sldId="366"/>
            <ac:spMk id="5" creationId="{5292AD79-3F1C-4584-BA08-2ECBA03FC826}"/>
          </ac:spMkLst>
        </pc:spChg>
        <pc:spChg chg="add del mod">
          <ac:chgData name="Paul O'Dowd" userId="f37f58e5-1e70-49c2-9437-c035a60b1b3d" providerId="ADAL" clId="{64593471-9521-45F9-9BB6-D0A57A682E6C}" dt="2019-11-11T11:45:06.628" v="99" actId="478"/>
          <ac:spMkLst>
            <pc:docMk/>
            <pc:sldMk cId="3945184740" sldId="366"/>
            <ac:spMk id="6" creationId="{402D873D-5A3B-404E-AF4C-F99AE9FA4C9F}"/>
          </ac:spMkLst>
        </pc:spChg>
        <pc:spChg chg="add del mod">
          <ac:chgData name="Paul O'Dowd" userId="f37f58e5-1e70-49c2-9437-c035a60b1b3d" providerId="ADAL" clId="{64593471-9521-45F9-9BB6-D0A57A682E6C}" dt="2019-11-11T12:26:27.724" v="616" actId="478"/>
          <ac:spMkLst>
            <pc:docMk/>
            <pc:sldMk cId="3945184740" sldId="366"/>
            <ac:spMk id="7" creationId="{EA48873F-F2CA-4EFF-8531-408468799205}"/>
          </ac:spMkLst>
        </pc:spChg>
        <pc:graphicFrameChg chg="add del">
          <ac:chgData name="Paul O'Dowd" userId="f37f58e5-1e70-49c2-9437-c035a60b1b3d" providerId="ADAL" clId="{64593471-9521-45F9-9BB6-D0A57A682E6C}" dt="2019-11-11T11:52:05.737" v="186" actId="478"/>
          <ac:graphicFrameMkLst>
            <pc:docMk/>
            <pc:sldMk cId="3945184740" sldId="366"/>
            <ac:graphicFrameMk id="4" creationId="{514ECC32-67AE-4CE1-8D0B-3A1CA290503F}"/>
          </ac:graphicFrameMkLst>
        </pc:graphicFrameChg>
        <pc:graphicFrameChg chg="add del mod">
          <ac:chgData name="Paul O'Dowd" userId="f37f58e5-1e70-49c2-9437-c035a60b1b3d" providerId="ADAL" clId="{64593471-9521-45F9-9BB6-D0A57A682E6C}" dt="2019-11-11T11:52:13.643" v="188" actId="478"/>
          <ac:graphicFrameMkLst>
            <pc:docMk/>
            <pc:sldMk cId="3945184740" sldId="366"/>
            <ac:graphicFrameMk id="8" creationId="{53A2C638-9284-4D94-B002-18686D71674A}"/>
          </ac:graphicFrameMkLst>
        </pc:graphicFrameChg>
        <pc:graphicFrameChg chg="add mod">
          <ac:chgData name="Paul O'Dowd" userId="f37f58e5-1e70-49c2-9437-c035a60b1b3d" providerId="ADAL" clId="{64593471-9521-45F9-9BB6-D0A57A682E6C}" dt="2019-11-11T16:44:26.059" v="1861" actId="1076"/>
          <ac:graphicFrameMkLst>
            <pc:docMk/>
            <pc:sldMk cId="3945184740" sldId="366"/>
            <ac:graphicFrameMk id="9" creationId="{53A2C638-9284-4D94-B002-18686D71674A}"/>
          </ac:graphicFrameMkLst>
        </pc:graphicFrameChg>
      </pc:sldChg>
      <pc:sldChg chg="addSp delSp modSp add">
        <pc:chgData name="Paul O'Dowd" userId="f37f58e5-1e70-49c2-9437-c035a60b1b3d" providerId="ADAL" clId="{64593471-9521-45F9-9BB6-D0A57A682E6C}" dt="2019-11-11T14:58:14.429" v="931" actId="1036"/>
        <pc:sldMkLst>
          <pc:docMk/>
          <pc:sldMk cId="3148642185" sldId="367"/>
        </pc:sldMkLst>
        <pc:spChg chg="del">
          <ac:chgData name="Paul O'Dowd" userId="f37f58e5-1e70-49c2-9437-c035a60b1b3d" providerId="ADAL" clId="{64593471-9521-45F9-9BB6-D0A57A682E6C}" dt="2019-11-11T11:45:43.725" v="101" actId="478"/>
          <ac:spMkLst>
            <pc:docMk/>
            <pc:sldMk cId="3148642185" sldId="367"/>
            <ac:spMk id="2" creationId="{FC449693-DA9D-4B3C-8E49-E06058BDD828}"/>
          </ac:spMkLst>
        </pc:spChg>
        <pc:spChg chg="del">
          <ac:chgData name="Paul O'Dowd" userId="f37f58e5-1e70-49c2-9437-c035a60b1b3d" providerId="ADAL" clId="{64593471-9521-45F9-9BB6-D0A57A682E6C}" dt="2019-11-11T11:45:45.988" v="102" actId="478"/>
          <ac:spMkLst>
            <pc:docMk/>
            <pc:sldMk cId="3148642185" sldId="367"/>
            <ac:spMk id="3" creationId="{EF719320-E386-4087-9B2D-9CB08E6E4D33}"/>
          </ac:spMkLst>
        </pc:spChg>
        <pc:spChg chg="add mod">
          <ac:chgData name="Paul O'Dowd" userId="f37f58e5-1e70-49c2-9437-c035a60b1b3d" providerId="ADAL" clId="{64593471-9521-45F9-9BB6-D0A57A682E6C}" dt="2019-11-11T11:49:57.521" v="177" actId="1076"/>
          <ac:spMkLst>
            <pc:docMk/>
            <pc:sldMk cId="3148642185" sldId="367"/>
            <ac:spMk id="4" creationId="{7B45ECF3-01DC-4610-9096-1419ABC3A294}"/>
          </ac:spMkLst>
        </pc:spChg>
        <pc:spChg chg="add mod">
          <ac:chgData name="Paul O'Dowd" userId="f37f58e5-1e70-49c2-9437-c035a60b1b3d" providerId="ADAL" clId="{64593471-9521-45F9-9BB6-D0A57A682E6C}" dt="2019-11-11T12:27:44.816" v="632" actId="1076"/>
          <ac:spMkLst>
            <pc:docMk/>
            <pc:sldMk cId="3148642185" sldId="367"/>
            <ac:spMk id="7" creationId="{3D022688-27F7-42BA-BAA2-DD38E06A288A}"/>
          </ac:spMkLst>
        </pc:spChg>
        <pc:spChg chg="add mod ord">
          <ac:chgData name="Paul O'Dowd" userId="f37f58e5-1e70-49c2-9437-c035a60b1b3d" providerId="ADAL" clId="{64593471-9521-45F9-9BB6-D0A57A682E6C}" dt="2019-11-11T14:58:14.429" v="931" actId="1036"/>
          <ac:spMkLst>
            <pc:docMk/>
            <pc:sldMk cId="3148642185" sldId="367"/>
            <ac:spMk id="8" creationId="{F7AFAA76-D0E4-4781-AF63-C7DDA0D6E424}"/>
          </ac:spMkLst>
        </pc:spChg>
        <pc:spChg chg="add mod">
          <ac:chgData name="Paul O'Dowd" userId="f37f58e5-1e70-49c2-9437-c035a60b1b3d" providerId="ADAL" clId="{64593471-9521-45F9-9BB6-D0A57A682E6C}" dt="2019-11-11T14:35:26.608" v="924" actId="1076"/>
          <ac:spMkLst>
            <pc:docMk/>
            <pc:sldMk cId="3148642185" sldId="367"/>
            <ac:spMk id="9" creationId="{1AD34C49-AFAB-4C16-9796-2246F8F9C966}"/>
          </ac:spMkLst>
        </pc:spChg>
        <pc:spChg chg="add mod">
          <ac:chgData name="Paul O'Dowd" userId="f37f58e5-1e70-49c2-9437-c035a60b1b3d" providerId="ADAL" clId="{64593471-9521-45F9-9BB6-D0A57A682E6C}" dt="2019-11-11T11:50:00.710" v="179" actId="20577"/>
          <ac:spMkLst>
            <pc:docMk/>
            <pc:sldMk cId="3148642185" sldId="367"/>
            <ac:spMk id="10" creationId="{2CD07330-F3E5-4F69-BEBF-7D0CE450CD77}"/>
          </ac:spMkLst>
        </pc:spChg>
        <pc:spChg chg="add mod">
          <ac:chgData name="Paul O'Dowd" userId="f37f58e5-1e70-49c2-9437-c035a60b1b3d" providerId="ADAL" clId="{64593471-9521-45F9-9BB6-D0A57A682E6C}" dt="2019-11-11T14:38:11.697" v="926" actId="1076"/>
          <ac:spMkLst>
            <pc:docMk/>
            <pc:sldMk cId="3148642185" sldId="367"/>
            <ac:spMk id="11" creationId="{9D4B4E5F-7168-4E5B-8389-334467B910AC}"/>
          </ac:spMkLst>
        </pc:spChg>
        <pc:picChg chg="add mod">
          <ac:chgData name="Paul O'Dowd" userId="f37f58e5-1e70-49c2-9437-c035a60b1b3d" providerId="ADAL" clId="{64593471-9521-45F9-9BB6-D0A57A682E6C}" dt="2019-11-11T11:49:42.873" v="159" actId="1076"/>
          <ac:picMkLst>
            <pc:docMk/>
            <pc:sldMk cId="3148642185" sldId="367"/>
            <ac:picMk id="1026" creationId="{19330BE4-D4BD-4BF5-A7DA-F0EBB98F5C93}"/>
          </ac:picMkLst>
        </pc:picChg>
        <pc:picChg chg="add del">
          <ac:chgData name="Paul O'Dowd" userId="f37f58e5-1e70-49c2-9437-c035a60b1b3d" providerId="ADAL" clId="{64593471-9521-45F9-9BB6-D0A57A682E6C}" dt="2019-11-11T11:48:54.149" v="131" actId="478"/>
          <ac:picMkLst>
            <pc:docMk/>
            <pc:sldMk cId="3148642185" sldId="367"/>
            <ac:picMk id="1028" creationId="{24A6A365-A312-46A0-B279-3BE2138CCE60}"/>
          </ac:picMkLst>
        </pc:picChg>
        <pc:picChg chg="add mod">
          <ac:chgData name="Paul O'Dowd" userId="f37f58e5-1e70-49c2-9437-c035a60b1b3d" providerId="ADAL" clId="{64593471-9521-45F9-9BB6-D0A57A682E6C}" dt="2019-11-11T11:49:35.240" v="157" actId="1076"/>
          <ac:picMkLst>
            <pc:docMk/>
            <pc:sldMk cId="3148642185" sldId="367"/>
            <ac:picMk id="1030" creationId="{44155F01-5818-493F-B368-754BA147B35C}"/>
          </ac:picMkLst>
        </pc:picChg>
        <pc:cxnChg chg="add mod">
          <ac:chgData name="Paul O'Dowd" userId="f37f58e5-1e70-49c2-9437-c035a60b1b3d" providerId="ADAL" clId="{64593471-9521-45F9-9BB6-D0A57A682E6C}" dt="2019-11-11T11:50:17.427" v="181" actId="693"/>
          <ac:cxnSpMkLst>
            <pc:docMk/>
            <pc:sldMk cId="3148642185" sldId="367"/>
            <ac:cxnSpMk id="6" creationId="{530A03D2-BF5D-4791-8399-39747D12C155}"/>
          </ac:cxnSpMkLst>
        </pc:cxnChg>
      </pc:sldChg>
      <pc:sldChg chg="addSp modSp add ord">
        <pc:chgData name="Paul O'Dowd" userId="f37f58e5-1e70-49c2-9437-c035a60b1b3d" providerId="ADAL" clId="{64593471-9521-45F9-9BB6-D0A57A682E6C}" dt="2019-11-12T08:39:29.939" v="2895"/>
        <pc:sldMkLst>
          <pc:docMk/>
          <pc:sldMk cId="2157267448" sldId="368"/>
        </pc:sldMkLst>
        <pc:spChg chg="mod">
          <ac:chgData name="Paul O'Dowd" userId="f37f58e5-1e70-49c2-9437-c035a60b1b3d" providerId="ADAL" clId="{64593471-9521-45F9-9BB6-D0A57A682E6C}" dt="2019-11-11T15:26:31.712" v="1776" actId="20577"/>
          <ac:spMkLst>
            <pc:docMk/>
            <pc:sldMk cId="2157267448" sldId="368"/>
            <ac:spMk id="2" creationId="{224607CE-7B48-4265-B247-14C081C8E760}"/>
          </ac:spMkLst>
        </pc:spChg>
        <pc:spChg chg="mod">
          <ac:chgData name="Paul O'Dowd" userId="f37f58e5-1e70-49c2-9437-c035a60b1b3d" providerId="ADAL" clId="{64593471-9521-45F9-9BB6-D0A57A682E6C}" dt="2019-11-11T15:55:50.075" v="1791" actId="20577"/>
          <ac:spMkLst>
            <pc:docMk/>
            <pc:sldMk cId="2157267448" sldId="368"/>
            <ac:spMk id="3" creationId="{AA55BDBC-8278-4693-90EF-4DCDAF71F240}"/>
          </ac:spMkLst>
        </pc:spChg>
        <pc:spChg chg="add mod">
          <ac:chgData name="Paul O'Dowd" userId="f37f58e5-1e70-49c2-9437-c035a60b1b3d" providerId="ADAL" clId="{64593471-9521-45F9-9BB6-D0A57A682E6C}" dt="2019-11-11T12:21:10.037" v="425" actId="14100"/>
          <ac:spMkLst>
            <pc:docMk/>
            <pc:sldMk cId="2157267448" sldId="368"/>
            <ac:spMk id="4" creationId="{C81AA260-363D-42BC-A9FF-650C54D30F08}"/>
          </ac:spMkLst>
        </pc:spChg>
      </pc:sldChg>
      <pc:sldChg chg="addSp modSp add modNotesTx">
        <pc:chgData name="Paul O'Dowd" userId="f37f58e5-1e70-49c2-9437-c035a60b1b3d" providerId="ADAL" clId="{64593471-9521-45F9-9BB6-D0A57A682E6C}" dt="2019-11-11T12:30:59.041" v="910" actId="1076"/>
        <pc:sldMkLst>
          <pc:docMk/>
          <pc:sldMk cId="347735159" sldId="369"/>
        </pc:sldMkLst>
        <pc:spChg chg="mod">
          <ac:chgData name="Paul O'Dowd" userId="f37f58e5-1e70-49c2-9437-c035a60b1b3d" providerId="ADAL" clId="{64593471-9521-45F9-9BB6-D0A57A682E6C}" dt="2019-11-11T12:20:05.481" v="419" actId="404"/>
          <ac:spMkLst>
            <pc:docMk/>
            <pc:sldMk cId="347735159" sldId="369"/>
            <ac:spMk id="2" creationId="{2BB3CA57-FC08-4CF2-8E78-49AF7B3CF8CE}"/>
          </ac:spMkLst>
        </pc:spChg>
        <pc:spChg chg="mod">
          <ac:chgData name="Paul O'Dowd" userId="f37f58e5-1e70-49c2-9437-c035a60b1b3d" providerId="ADAL" clId="{64593471-9521-45F9-9BB6-D0A57A682E6C}" dt="2019-11-11T12:29:03.322" v="667" actId="12"/>
          <ac:spMkLst>
            <pc:docMk/>
            <pc:sldMk cId="347735159" sldId="369"/>
            <ac:spMk id="3" creationId="{663E94B2-7430-477B-B6EB-1B26DD2DD74A}"/>
          </ac:spMkLst>
        </pc:spChg>
        <pc:spChg chg="add mod">
          <ac:chgData name="Paul O'Dowd" userId="f37f58e5-1e70-49c2-9437-c035a60b1b3d" providerId="ADAL" clId="{64593471-9521-45F9-9BB6-D0A57A682E6C}" dt="2019-11-11T12:16:44.150" v="339" actId="14100"/>
          <ac:spMkLst>
            <pc:docMk/>
            <pc:sldMk cId="347735159" sldId="369"/>
            <ac:spMk id="4" creationId="{8AA68AF0-A828-46EC-9D9B-259FC49D0ECD}"/>
          </ac:spMkLst>
        </pc:spChg>
        <pc:spChg chg="add mod">
          <ac:chgData name="Paul O'Dowd" userId="f37f58e5-1e70-49c2-9437-c035a60b1b3d" providerId="ADAL" clId="{64593471-9521-45F9-9BB6-D0A57A682E6C}" dt="2019-11-11T12:30:46.793" v="904" actId="1076"/>
          <ac:spMkLst>
            <pc:docMk/>
            <pc:sldMk cId="347735159" sldId="369"/>
            <ac:spMk id="5" creationId="{06A7756E-C6E3-4FC6-8EB7-33836A80F5F0}"/>
          </ac:spMkLst>
        </pc:spChg>
        <pc:spChg chg="add mod">
          <ac:chgData name="Paul O'Dowd" userId="f37f58e5-1e70-49c2-9437-c035a60b1b3d" providerId="ADAL" clId="{64593471-9521-45F9-9BB6-D0A57A682E6C}" dt="2019-11-11T12:30:49.785" v="906" actId="1076"/>
          <ac:spMkLst>
            <pc:docMk/>
            <pc:sldMk cId="347735159" sldId="369"/>
            <ac:spMk id="6" creationId="{4BB5FC65-E532-4830-8EE1-E587C686EEFF}"/>
          </ac:spMkLst>
        </pc:spChg>
        <pc:spChg chg="add mod">
          <ac:chgData name="Paul O'Dowd" userId="f37f58e5-1e70-49c2-9437-c035a60b1b3d" providerId="ADAL" clId="{64593471-9521-45F9-9BB6-D0A57A682E6C}" dt="2019-11-11T12:30:53.601" v="908" actId="1076"/>
          <ac:spMkLst>
            <pc:docMk/>
            <pc:sldMk cId="347735159" sldId="369"/>
            <ac:spMk id="7" creationId="{D7864DDA-54E5-49AB-980B-C668A5B8E1C9}"/>
          </ac:spMkLst>
        </pc:spChg>
        <pc:spChg chg="add mod">
          <ac:chgData name="Paul O'Dowd" userId="f37f58e5-1e70-49c2-9437-c035a60b1b3d" providerId="ADAL" clId="{64593471-9521-45F9-9BB6-D0A57A682E6C}" dt="2019-11-11T12:30:59.041" v="910" actId="1076"/>
          <ac:spMkLst>
            <pc:docMk/>
            <pc:sldMk cId="347735159" sldId="369"/>
            <ac:spMk id="8" creationId="{45E6945C-FE3B-46E1-A3AA-E0C42B0BDB90}"/>
          </ac:spMkLst>
        </pc:spChg>
      </pc:sldChg>
      <pc:sldChg chg="addSp modSp add del">
        <pc:chgData name="Paul O'Dowd" userId="f37f58e5-1e70-49c2-9437-c035a60b1b3d" providerId="ADAL" clId="{64593471-9521-45F9-9BB6-D0A57A682E6C}" dt="2019-11-12T08:28:50.093" v="2486" actId="47"/>
        <pc:sldMkLst>
          <pc:docMk/>
          <pc:sldMk cId="2522472866" sldId="370"/>
        </pc:sldMkLst>
        <pc:spChg chg="mod">
          <ac:chgData name="Paul O'Dowd" userId="f37f58e5-1e70-49c2-9437-c035a60b1b3d" providerId="ADAL" clId="{64593471-9521-45F9-9BB6-D0A57A682E6C}" dt="2019-11-11T12:19:48.755" v="415" actId="20577"/>
          <ac:spMkLst>
            <pc:docMk/>
            <pc:sldMk cId="2522472866" sldId="370"/>
            <ac:spMk id="2" creationId="{97BC1C01-0C43-4629-BCBF-0F8561841001}"/>
          </ac:spMkLst>
        </pc:spChg>
        <pc:spChg chg="add mod">
          <ac:chgData name="Paul O'Dowd" userId="f37f58e5-1e70-49c2-9437-c035a60b1b3d" providerId="ADAL" clId="{64593471-9521-45F9-9BB6-D0A57A682E6C}" dt="2019-11-11T12:19:56.110" v="418" actId="1076"/>
          <ac:spMkLst>
            <pc:docMk/>
            <pc:sldMk cId="2522472866" sldId="370"/>
            <ac:spMk id="4" creationId="{21800C66-A2DB-409E-825F-F71241AB9DC1}"/>
          </ac:spMkLst>
        </pc:spChg>
      </pc:sldChg>
      <pc:sldChg chg="addSp modSp add del ord">
        <pc:chgData name="Paul O'Dowd" userId="f37f58e5-1e70-49c2-9437-c035a60b1b3d" providerId="ADAL" clId="{64593471-9521-45F9-9BB6-D0A57A682E6C}" dt="2019-11-12T08:39:43.024" v="2896" actId="47"/>
        <pc:sldMkLst>
          <pc:docMk/>
          <pc:sldMk cId="1605570877" sldId="371"/>
        </pc:sldMkLst>
        <pc:spChg chg="mod">
          <ac:chgData name="Paul O'Dowd" userId="f37f58e5-1e70-49c2-9437-c035a60b1b3d" providerId="ADAL" clId="{64593471-9521-45F9-9BB6-D0A57A682E6C}" dt="2019-11-11T15:26:13.360" v="1762" actId="20577"/>
          <ac:spMkLst>
            <pc:docMk/>
            <pc:sldMk cId="1605570877" sldId="371"/>
            <ac:spMk id="2" creationId="{F9359308-4C77-480E-BD6F-AFA1FE67FE18}"/>
          </ac:spMkLst>
        </pc:spChg>
        <pc:spChg chg="mod">
          <ac:chgData name="Paul O'Dowd" userId="f37f58e5-1e70-49c2-9437-c035a60b1b3d" providerId="ADAL" clId="{64593471-9521-45F9-9BB6-D0A57A682E6C}" dt="2019-11-11T15:25:45.799" v="1718" actId="313"/>
          <ac:spMkLst>
            <pc:docMk/>
            <pc:sldMk cId="1605570877" sldId="371"/>
            <ac:spMk id="3" creationId="{42D578BA-E494-4021-AA28-27BECD8E0B20}"/>
          </ac:spMkLst>
        </pc:spChg>
        <pc:spChg chg="add mod">
          <ac:chgData name="Paul O'Dowd" userId="f37f58e5-1e70-49c2-9437-c035a60b1b3d" providerId="ADAL" clId="{64593471-9521-45F9-9BB6-D0A57A682E6C}" dt="2019-11-11T15:05:52.919" v="1009"/>
          <ac:spMkLst>
            <pc:docMk/>
            <pc:sldMk cId="1605570877" sldId="371"/>
            <ac:spMk id="4" creationId="{8A4AE9A2-FC38-476B-AD01-6080B2CA7A93}"/>
          </ac:spMkLst>
        </pc:spChg>
      </pc:sldChg>
      <pc:sldChg chg="addSp delSp modSp add ord">
        <pc:chgData name="Paul O'Dowd" userId="f37f58e5-1e70-49c2-9437-c035a60b1b3d" providerId="ADAL" clId="{64593471-9521-45F9-9BB6-D0A57A682E6C}" dt="2019-11-12T08:40:22.997" v="2951" actId="14100"/>
        <pc:sldMkLst>
          <pc:docMk/>
          <pc:sldMk cId="2922339672" sldId="372"/>
        </pc:sldMkLst>
        <pc:spChg chg="del">
          <ac:chgData name="Paul O'Dowd" userId="f37f58e5-1e70-49c2-9437-c035a60b1b3d" providerId="ADAL" clId="{64593471-9521-45F9-9BB6-D0A57A682E6C}" dt="2019-11-11T16:43:07.142" v="1838" actId="478"/>
          <ac:spMkLst>
            <pc:docMk/>
            <pc:sldMk cId="2922339672" sldId="372"/>
            <ac:spMk id="2" creationId="{3D0A975B-A8C9-4E80-93C5-F7671A0F6D1D}"/>
          </ac:spMkLst>
        </pc:spChg>
        <pc:spChg chg="del">
          <ac:chgData name="Paul O'Dowd" userId="f37f58e5-1e70-49c2-9437-c035a60b1b3d" providerId="ADAL" clId="{64593471-9521-45F9-9BB6-D0A57A682E6C}" dt="2019-11-11T14:59:30.193" v="934" actId="478"/>
          <ac:spMkLst>
            <pc:docMk/>
            <pc:sldMk cId="2922339672" sldId="372"/>
            <ac:spMk id="3" creationId="{B0D97080-06A7-4B3D-B43F-9DC62956A94B}"/>
          </ac:spMkLst>
        </pc:spChg>
        <pc:spChg chg="add mod">
          <ac:chgData name="Paul O'Dowd" userId="f37f58e5-1e70-49c2-9437-c035a60b1b3d" providerId="ADAL" clId="{64593471-9521-45F9-9BB6-D0A57A682E6C}" dt="2019-11-12T08:40:12.900" v="2949" actId="1076"/>
          <ac:spMkLst>
            <pc:docMk/>
            <pc:sldMk cId="2922339672" sldId="372"/>
            <ac:spMk id="4" creationId="{C5B6F0A0-EA99-4F20-AC00-90C2B4FBB24D}"/>
          </ac:spMkLst>
        </pc:spChg>
        <pc:spChg chg="add mod">
          <ac:chgData name="Paul O'Dowd" userId="f37f58e5-1e70-49c2-9437-c035a60b1b3d" providerId="ADAL" clId="{64593471-9521-45F9-9BB6-D0A57A682E6C}" dt="2019-11-12T08:40:19.772" v="2950" actId="1076"/>
          <ac:spMkLst>
            <pc:docMk/>
            <pc:sldMk cId="2922339672" sldId="372"/>
            <ac:spMk id="5" creationId="{C94CF21F-79B0-4F50-B1FD-31B876D58B28}"/>
          </ac:spMkLst>
        </pc:spChg>
        <pc:spChg chg="add mod">
          <ac:chgData name="Paul O'Dowd" userId="f37f58e5-1e70-49c2-9437-c035a60b1b3d" providerId="ADAL" clId="{64593471-9521-45F9-9BB6-D0A57A682E6C}" dt="2019-11-12T08:37:49.536" v="2881" actId="27636"/>
          <ac:spMkLst>
            <pc:docMk/>
            <pc:sldMk cId="2922339672" sldId="372"/>
            <ac:spMk id="7" creationId="{DD89FB79-69C4-47A2-9D6A-68DC3311034B}"/>
          </ac:spMkLst>
        </pc:spChg>
        <pc:spChg chg="add mod">
          <ac:chgData name="Paul O'Dowd" userId="f37f58e5-1e70-49c2-9437-c035a60b1b3d" providerId="ADAL" clId="{64593471-9521-45F9-9BB6-D0A57A682E6C}" dt="2019-11-11T15:05:59.127" v="1014"/>
          <ac:spMkLst>
            <pc:docMk/>
            <pc:sldMk cId="2922339672" sldId="372"/>
            <ac:spMk id="8" creationId="{E90CE4D3-83C7-4585-B1F6-F37192F497DB}"/>
          </ac:spMkLst>
        </pc:spChg>
        <pc:spChg chg="add mod">
          <ac:chgData name="Paul O'Dowd" userId="f37f58e5-1e70-49c2-9437-c035a60b1b3d" providerId="ADAL" clId="{64593471-9521-45F9-9BB6-D0A57A682E6C}" dt="2019-11-11T15:05:58.967" v="1013"/>
          <ac:spMkLst>
            <pc:docMk/>
            <pc:sldMk cId="2922339672" sldId="372"/>
            <ac:spMk id="9" creationId="{2B566CF4-3C56-4A85-9C67-4D333D4F62CC}"/>
          </ac:spMkLst>
        </pc:spChg>
        <pc:spChg chg="add mod">
          <ac:chgData name="Paul O'Dowd" userId="f37f58e5-1e70-49c2-9437-c035a60b1b3d" providerId="ADAL" clId="{64593471-9521-45F9-9BB6-D0A57A682E6C}" dt="2019-11-12T08:38:14.999" v="2886" actId="1076"/>
          <ac:spMkLst>
            <pc:docMk/>
            <pc:sldMk cId="2922339672" sldId="372"/>
            <ac:spMk id="10" creationId="{91673EA7-4577-489A-8C8C-2E6CEBCC1CD2}"/>
          </ac:spMkLst>
        </pc:spChg>
        <pc:spChg chg="add del mod">
          <ac:chgData name="Paul O'Dowd" userId="f37f58e5-1e70-49c2-9437-c035a60b1b3d" providerId="ADAL" clId="{64593471-9521-45F9-9BB6-D0A57A682E6C}" dt="2019-11-12T08:34:54.192" v="2743"/>
          <ac:spMkLst>
            <pc:docMk/>
            <pc:sldMk cId="2922339672" sldId="372"/>
            <ac:spMk id="11" creationId="{ED720AED-ECE1-43ED-B859-7F78CC8A6A56}"/>
          </ac:spMkLst>
        </pc:spChg>
        <pc:spChg chg="add del mod">
          <ac:chgData name="Paul O'Dowd" userId="f37f58e5-1e70-49c2-9437-c035a60b1b3d" providerId="ADAL" clId="{64593471-9521-45F9-9BB6-D0A57A682E6C}" dt="2019-11-12T08:34:28.384" v="2726"/>
          <ac:spMkLst>
            <pc:docMk/>
            <pc:sldMk cId="2922339672" sldId="372"/>
            <ac:spMk id="12" creationId="{02E8DEA7-C7FB-40B6-840D-403E112C6DFD}"/>
          </ac:spMkLst>
        </pc:spChg>
        <pc:spChg chg="add mod">
          <ac:chgData name="Paul O'Dowd" userId="f37f58e5-1e70-49c2-9437-c035a60b1b3d" providerId="ADAL" clId="{64593471-9521-45F9-9BB6-D0A57A682E6C}" dt="2019-11-12T08:33:07.376" v="2568" actId="1076"/>
          <ac:spMkLst>
            <pc:docMk/>
            <pc:sldMk cId="2922339672" sldId="372"/>
            <ac:spMk id="13" creationId="{87AD0CFF-20C9-4FED-8093-460E69F639C5}"/>
          </ac:spMkLst>
        </pc:spChg>
        <pc:spChg chg="add mod">
          <ac:chgData name="Paul O'Dowd" userId="f37f58e5-1e70-49c2-9437-c035a60b1b3d" providerId="ADAL" clId="{64593471-9521-45F9-9BB6-D0A57A682E6C}" dt="2019-11-12T08:38:06.222" v="2883" actId="1076"/>
          <ac:spMkLst>
            <pc:docMk/>
            <pc:sldMk cId="2922339672" sldId="372"/>
            <ac:spMk id="14" creationId="{1B075435-E817-40D6-BAB9-C95B2040DE0A}"/>
          </ac:spMkLst>
        </pc:spChg>
        <pc:spChg chg="add mod ord">
          <ac:chgData name="Paul O'Dowd" userId="f37f58e5-1e70-49c2-9437-c035a60b1b3d" providerId="ADAL" clId="{64593471-9521-45F9-9BB6-D0A57A682E6C}" dt="2019-11-12T08:40:09.863" v="2948" actId="167"/>
          <ac:spMkLst>
            <pc:docMk/>
            <pc:sldMk cId="2922339672" sldId="372"/>
            <ac:spMk id="16" creationId="{4E5E7568-F0D8-4C6F-9390-A5622D5B6154}"/>
          </ac:spMkLst>
        </pc:spChg>
        <pc:cxnChg chg="add mod">
          <ac:chgData name="Paul O'Dowd" userId="f37f58e5-1e70-49c2-9437-c035a60b1b3d" providerId="ADAL" clId="{64593471-9521-45F9-9BB6-D0A57A682E6C}" dt="2019-11-12T08:40:22.997" v="2951" actId="14100"/>
          <ac:cxnSpMkLst>
            <pc:docMk/>
            <pc:sldMk cId="2922339672" sldId="372"/>
            <ac:cxnSpMk id="6" creationId="{220AF694-FA24-4401-B29C-6B6F25693D04}"/>
          </ac:cxnSpMkLst>
        </pc:cxnChg>
      </pc:sldChg>
      <pc:sldChg chg="modSp add ord">
        <pc:chgData name="Paul O'Dowd" userId="f37f58e5-1e70-49c2-9437-c035a60b1b3d" providerId="ADAL" clId="{64593471-9521-45F9-9BB6-D0A57A682E6C}" dt="2019-11-12T08:20:40.692" v="2480" actId="404"/>
        <pc:sldMkLst>
          <pc:docMk/>
          <pc:sldMk cId="2792379238" sldId="373"/>
        </pc:sldMkLst>
        <pc:spChg chg="mod">
          <ac:chgData name="Paul O'Dowd" userId="f37f58e5-1e70-49c2-9437-c035a60b1b3d" providerId="ADAL" clId="{64593471-9521-45F9-9BB6-D0A57A682E6C}" dt="2019-11-12T08:20:40.692" v="2480" actId="404"/>
          <ac:spMkLst>
            <pc:docMk/>
            <pc:sldMk cId="2792379238" sldId="373"/>
            <ac:spMk id="2" creationId="{0D3C5ED9-3F87-4B30-B167-1D656D900C1E}"/>
          </ac:spMkLst>
        </pc:spChg>
        <pc:spChg chg="mod">
          <ac:chgData name="Paul O'Dowd" userId="f37f58e5-1e70-49c2-9437-c035a60b1b3d" providerId="ADAL" clId="{64593471-9521-45F9-9BB6-D0A57A682E6C}" dt="2019-11-11T15:20:39.429" v="1589" actId="20577"/>
          <ac:spMkLst>
            <pc:docMk/>
            <pc:sldMk cId="2792379238" sldId="373"/>
            <ac:spMk id="3" creationId="{6A41E8B3-F3E6-4A41-8603-A008972A263F}"/>
          </ac:spMkLst>
        </pc:spChg>
      </pc:sldChg>
      <pc:sldChg chg="addSp modSp add ord">
        <pc:chgData name="Paul O'Dowd" userId="f37f58e5-1e70-49c2-9437-c035a60b1b3d" providerId="ADAL" clId="{64593471-9521-45F9-9BB6-D0A57A682E6C}" dt="2019-11-12T08:39:10.552" v="2894" actId="1076"/>
        <pc:sldMkLst>
          <pc:docMk/>
          <pc:sldMk cId="1011828209" sldId="374"/>
        </pc:sldMkLst>
        <pc:spChg chg="mod">
          <ac:chgData name="Paul O'Dowd" userId="f37f58e5-1e70-49c2-9437-c035a60b1b3d" providerId="ADAL" clId="{64593471-9521-45F9-9BB6-D0A57A682E6C}" dt="2019-11-11T15:24:38.974" v="1658" actId="27636"/>
          <ac:spMkLst>
            <pc:docMk/>
            <pc:sldMk cId="1011828209" sldId="374"/>
            <ac:spMk id="2" creationId="{AB9C93C6-9CC7-4EE3-956A-2D279815D4FE}"/>
          </ac:spMkLst>
        </pc:spChg>
        <pc:spChg chg="mod">
          <ac:chgData name="Paul O'Dowd" userId="f37f58e5-1e70-49c2-9437-c035a60b1b3d" providerId="ADAL" clId="{64593471-9521-45F9-9BB6-D0A57A682E6C}" dt="2019-11-11T15:24:44.657" v="1659" actId="14100"/>
          <ac:spMkLst>
            <pc:docMk/>
            <pc:sldMk cId="1011828209" sldId="374"/>
            <ac:spMk id="3" creationId="{D4D0FAE0-71DA-4F70-9FB5-99AEE2DF9264}"/>
          </ac:spMkLst>
        </pc:spChg>
        <pc:spChg chg="add mod">
          <ac:chgData name="Paul O'Dowd" userId="f37f58e5-1e70-49c2-9437-c035a60b1b3d" providerId="ADAL" clId="{64593471-9521-45F9-9BB6-D0A57A682E6C}" dt="2019-11-12T08:39:10.552" v="2894" actId="1076"/>
          <ac:spMkLst>
            <pc:docMk/>
            <pc:sldMk cId="1011828209" sldId="374"/>
            <ac:spMk id="4" creationId="{8AA1CBE5-E420-45B4-80DB-FCC75A42F10B}"/>
          </ac:spMkLst>
        </pc:spChg>
      </pc:sldChg>
      <pc:sldChg chg="modSp add del">
        <pc:chgData name="Paul O'Dowd" userId="f37f58e5-1e70-49c2-9437-c035a60b1b3d" providerId="ADAL" clId="{64593471-9521-45F9-9BB6-D0A57A682E6C}" dt="2019-11-12T09:52:46.753" v="3560" actId="47"/>
        <pc:sldMkLst>
          <pc:docMk/>
          <pc:sldMk cId="3262349835" sldId="375"/>
        </pc:sldMkLst>
        <pc:spChg chg="mod">
          <ac:chgData name="Paul O'Dowd" userId="f37f58e5-1e70-49c2-9437-c035a60b1b3d" providerId="ADAL" clId="{64593471-9521-45F9-9BB6-D0A57A682E6C}" dt="2019-11-11T16:46:35.474" v="1886" actId="20577"/>
          <ac:spMkLst>
            <pc:docMk/>
            <pc:sldMk cId="3262349835" sldId="375"/>
            <ac:spMk id="3" creationId="{4D18B215-B8B0-4F44-9191-29FC1846F423}"/>
          </ac:spMkLst>
        </pc:spChg>
      </pc:sldChg>
      <pc:sldChg chg="addSp delSp modSp add ord modNotesTx">
        <pc:chgData name="Paul O'Dowd" userId="f37f58e5-1e70-49c2-9437-c035a60b1b3d" providerId="ADAL" clId="{64593471-9521-45F9-9BB6-D0A57A682E6C}" dt="2019-11-12T08:19:41.511" v="2465"/>
        <pc:sldMkLst>
          <pc:docMk/>
          <pc:sldMk cId="1883044733" sldId="376"/>
        </pc:sldMkLst>
        <pc:spChg chg="mod">
          <ac:chgData name="Paul O'Dowd" userId="f37f58e5-1e70-49c2-9437-c035a60b1b3d" providerId="ADAL" clId="{64593471-9521-45F9-9BB6-D0A57A682E6C}" dt="2019-11-12T08:02:18.352" v="1942" actId="20577"/>
          <ac:spMkLst>
            <pc:docMk/>
            <pc:sldMk cId="1883044733" sldId="376"/>
            <ac:spMk id="2" creationId="{C8D6846D-A044-4EB0-BEB8-8419FBDD8026}"/>
          </ac:spMkLst>
        </pc:spChg>
        <pc:spChg chg="mod">
          <ac:chgData name="Paul O'Dowd" userId="f37f58e5-1e70-49c2-9437-c035a60b1b3d" providerId="ADAL" clId="{64593471-9521-45F9-9BB6-D0A57A682E6C}" dt="2019-11-12T08:04:27.792" v="2362" actId="20577"/>
          <ac:spMkLst>
            <pc:docMk/>
            <pc:sldMk cId="1883044733" sldId="376"/>
            <ac:spMk id="3" creationId="{479442CF-133E-405D-AD85-2C797FCD2955}"/>
          </ac:spMkLst>
        </pc:spChg>
        <pc:spChg chg="add del">
          <ac:chgData name="Paul O'Dowd" userId="f37f58e5-1e70-49c2-9437-c035a60b1b3d" providerId="ADAL" clId="{64593471-9521-45F9-9BB6-D0A57A682E6C}" dt="2019-11-12T08:04:38.906" v="2364"/>
          <ac:spMkLst>
            <pc:docMk/>
            <pc:sldMk cId="1883044733" sldId="376"/>
            <ac:spMk id="4" creationId="{2DC43C02-C29D-44EF-B1BC-C6B08F1CF4ED}"/>
          </ac:spMkLst>
        </pc:spChg>
        <pc:spChg chg="add mod">
          <ac:chgData name="Paul O'Dowd" userId="f37f58e5-1e70-49c2-9437-c035a60b1b3d" providerId="ADAL" clId="{64593471-9521-45F9-9BB6-D0A57A682E6C}" dt="2019-11-12T08:06:43.207" v="2370" actId="14100"/>
          <ac:spMkLst>
            <pc:docMk/>
            <pc:sldMk cId="1883044733" sldId="376"/>
            <ac:spMk id="5" creationId="{A474A13F-8503-4591-9C74-967880F05ABD}"/>
          </ac:spMkLst>
        </pc:spChg>
      </pc:sldChg>
      <pc:sldChg chg="addSp delSp modSp add">
        <pc:chgData name="Paul O'Dowd" userId="f37f58e5-1e70-49c2-9437-c035a60b1b3d" providerId="ADAL" clId="{64593471-9521-45F9-9BB6-D0A57A682E6C}" dt="2019-11-12T09:15:17.013" v="3559" actId="1076"/>
        <pc:sldMkLst>
          <pc:docMk/>
          <pc:sldMk cId="616548447" sldId="377"/>
        </pc:sldMkLst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4" creationId="{8FFB05D9-099A-44AF-8E26-685D75E0AF4D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5" creationId="{C2754937-2E37-41A9-9C33-8F4A3231472B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" creationId="{2F942825-DFF6-4A70-8476-3BADDF6DF997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7" creationId="{85452CD2-D7B9-4728-9D85-366B19A384D2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8" creationId="{6F634B3B-3673-481C-AA5B-79B888B8E36E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9" creationId="{507504FD-4536-478E-A113-DF3B6B86C720}"/>
          </ac:spMkLst>
        </pc:spChg>
        <pc:spChg chg="add del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10" creationId="{56B41744-5597-4C0A-B6DE-0AD5BE7E781C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11" creationId="{86CD89EC-BFA2-4C6C-9C29-7F13DC4EE493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12" creationId="{D20A4296-3F96-4998-A2F9-96594C7B9307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13" creationId="{FEC32996-C566-4496-AC01-D7ED38F0BFE0}"/>
          </ac:spMkLst>
        </pc:spChg>
        <pc:spChg chg="del">
          <ac:chgData name="Paul O'Dowd" userId="f37f58e5-1e70-49c2-9437-c035a60b1b3d" providerId="ADAL" clId="{64593471-9521-45F9-9BB6-D0A57A682E6C}" dt="2019-11-12T09:08:52.184" v="3323" actId="478"/>
          <ac:spMkLst>
            <pc:docMk/>
            <pc:sldMk cId="616548447" sldId="377"/>
            <ac:spMk id="14" creationId="{DA0BA6BF-3C7E-459B-8FD1-78FFF78F9FD3}"/>
          </ac:spMkLst>
        </pc:spChg>
        <pc:spChg chg="del">
          <ac:chgData name="Paul O'Dowd" userId="f37f58e5-1e70-49c2-9437-c035a60b1b3d" providerId="ADAL" clId="{64593471-9521-45F9-9BB6-D0A57A682E6C}" dt="2019-11-12T09:08:49.951" v="3320" actId="478"/>
          <ac:spMkLst>
            <pc:docMk/>
            <pc:sldMk cId="616548447" sldId="377"/>
            <ac:spMk id="15" creationId="{1E6ACBD2-3106-4720-B9D9-5B4CB94F8F62}"/>
          </ac:spMkLst>
        </pc:spChg>
        <pc:spChg chg="del">
          <ac:chgData name="Paul O'Dowd" userId="f37f58e5-1e70-49c2-9437-c035a60b1b3d" providerId="ADAL" clId="{64593471-9521-45F9-9BB6-D0A57A682E6C}" dt="2019-11-12T09:08:51.696" v="3322" actId="478"/>
          <ac:spMkLst>
            <pc:docMk/>
            <pc:sldMk cId="616548447" sldId="377"/>
            <ac:spMk id="16" creationId="{ACF7B161-594A-4AC8-A1D0-25F6E229FB5B}"/>
          </ac:spMkLst>
        </pc:spChg>
        <pc:spChg chg="del">
          <ac:chgData name="Paul O'Dowd" userId="f37f58e5-1e70-49c2-9437-c035a60b1b3d" providerId="ADAL" clId="{64593471-9521-45F9-9BB6-D0A57A682E6C}" dt="2019-11-12T09:08:51.063" v="3321" actId="478"/>
          <ac:spMkLst>
            <pc:docMk/>
            <pc:sldMk cId="616548447" sldId="377"/>
            <ac:spMk id="17" creationId="{C31B142F-D0B9-440D-A095-974309A54126}"/>
          </ac:spMkLst>
        </pc:spChg>
        <pc:spChg chg="del mod">
          <ac:chgData name="Paul O'Dowd" userId="f37f58e5-1e70-49c2-9437-c035a60b1b3d" providerId="ADAL" clId="{64593471-9521-45F9-9BB6-D0A57A682E6C}" dt="2019-11-12T09:10:46.932" v="3358" actId="478"/>
          <ac:spMkLst>
            <pc:docMk/>
            <pc:sldMk cId="616548447" sldId="377"/>
            <ac:spMk id="18" creationId="{EE20FDB8-CC5F-424F-AB29-C2EE141BBD03}"/>
          </ac:spMkLst>
        </pc:spChg>
        <pc:spChg chg="del">
          <ac:chgData name="Paul O'Dowd" userId="f37f58e5-1e70-49c2-9437-c035a60b1b3d" providerId="ADAL" clId="{64593471-9521-45F9-9BB6-D0A57A682E6C}" dt="2019-11-12T09:09:05.393" v="3332" actId="478"/>
          <ac:spMkLst>
            <pc:docMk/>
            <pc:sldMk cId="616548447" sldId="377"/>
            <ac:spMk id="19" creationId="{B5DE2BDB-4503-4946-8E60-6780444FC177}"/>
          </ac:spMkLst>
        </pc:spChg>
        <pc:spChg chg="del">
          <ac:chgData name="Paul O'Dowd" userId="f37f58e5-1e70-49c2-9437-c035a60b1b3d" providerId="ADAL" clId="{64593471-9521-45F9-9BB6-D0A57A682E6C}" dt="2019-11-12T09:09:06.408" v="3333" actId="478"/>
          <ac:spMkLst>
            <pc:docMk/>
            <pc:sldMk cId="616548447" sldId="377"/>
            <ac:spMk id="20" creationId="{6344D150-7412-483B-8E2E-7ABDE43237A0}"/>
          </ac:spMkLst>
        </pc:spChg>
        <pc:spChg chg="del">
          <ac:chgData name="Paul O'Dowd" userId="f37f58e5-1e70-49c2-9437-c035a60b1b3d" providerId="ADAL" clId="{64593471-9521-45F9-9BB6-D0A57A682E6C}" dt="2019-11-12T09:09:03.304" v="3330" actId="478"/>
          <ac:spMkLst>
            <pc:docMk/>
            <pc:sldMk cId="616548447" sldId="377"/>
            <ac:spMk id="21" creationId="{54605662-E04D-4C36-89C9-8E58693D0186}"/>
          </ac:spMkLst>
        </pc:spChg>
        <pc:spChg chg="del">
          <ac:chgData name="Paul O'Dowd" userId="f37f58e5-1e70-49c2-9437-c035a60b1b3d" providerId="ADAL" clId="{64593471-9521-45F9-9BB6-D0A57A682E6C}" dt="2019-11-12T09:09:04.456" v="3331" actId="478"/>
          <ac:spMkLst>
            <pc:docMk/>
            <pc:sldMk cId="616548447" sldId="377"/>
            <ac:spMk id="22" creationId="{111B6DF1-0503-4007-890D-A43CA53D55A5}"/>
          </ac:spMkLst>
        </pc:spChg>
        <pc:spChg chg="del">
          <ac:chgData name="Paul O'Dowd" userId="f37f58e5-1e70-49c2-9437-c035a60b1b3d" providerId="ADAL" clId="{64593471-9521-45F9-9BB6-D0A57A682E6C}" dt="2019-11-12T09:09:02.505" v="3329" actId="478"/>
          <ac:spMkLst>
            <pc:docMk/>
            <pc:sldMk cId="616548447" sldId="377"/>
            <ac:spMk id="23" creationId="{32F15824-1F36-48FD-A7FE-1AEDDC765EB1}"/>
          </ac:spMkLst>
        </pc:spChg>
        <pc:spChg chg="del">
          <ac:chgData name="Paul O'Dowd" userId="f37f58e5-1e70-49c2-9437-c035a60b1b3d" providerId="ADAL" clId="{64593471-9521-45F9-9BB6-D0A57A682E6C}" dt="2019-11-12T09:09:10.073" v="3335" actId="478"/>
          <ac:spMkLst>
            <pc:docMk/>
            <pc:sldMk cId="616548447" sldId="377"/>
            <ac:spMk id="24" creationId="{0F91C342-6CDD-49AC-BD81-3777998E8A0B}"/>
          </ac:spMkLst>
        </pc:spChg>
        <pc:spChg chg="del">
          <ac:chgData name="Paul O'Dowd" userId="f37f58e5-1e70-49c2-9437-c035a60b1b3d" providerId="ADAL" clId="{64593471-9521-45F9-9BB6-D0A57A682E6C}" dt="2019-11-12T09:09:08.881" v="3334" actId="478"/>
          <ac:spMkLst>
            <pc:docMk/>
            <pc:sldMk cId="616548447" sldId="377"/>
            <ac:spMk id="25" creationId="{A64B02A9-A33D-4921-865F-08717374C234}"/>
          </ac:spMkLst>
        </pc:spChg>
        <pc:spChg chg="del">
          <ac:chgData name="Paul O'Dowd" userId="f37f58e5-1e70-49c2-9437-c035a60b1b3d" providerId="ADAL" clId="{64593471-9521-45F9-9BB6-D0A57A682E6C}" dt="2019-11-12T09:08:52.653" v="3324" actId="478"/>
          <ac:spMkLst>
            <pc:docMk/>
            <pc:sldMk cId="616548447" sldId="377"/>
            <ac:spMk id="26" creationId="{17AB5572-9B98-4B18-8B62-B9E1DC7078F9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27" creationId="{2DABB23E-88A4-495E-A155-7846B32780A1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28" creationId="{15040BBD-4795-4B35-A786-3C0512FBD598}"/>
          </ac:spMkLst>
        </pc:spChg>
        <pc:spChg chg="del">
          <ac:chgData name="Paul O'Dowd" userId="f37f58e5-1e70-49c2-9437-c035a60b1b3d" providerId="ADAL" clId="{64593471-9521-45F9-9BB6-D0A57A682E6C}" dt="2019-11-12T09:08:57.664" v="3328" actId="478"/>
          <ac:spMkLst>
            <pc:docMk/>
            <pc:sldMk cId="616548447" sldId="377"/>
            <ac:spMk id="29" creationId="{72925D72-0868-4250-91CF-6A61C0AF0015}"/>
          </ac:spMkLst>
        </pc:spChg>
        <pc:spChg chg="del">
          <ac:chgData name="Paul O'Dowd" userId="f37f58e5-1e70-49c2-9437-c035a60b1b3d" providerId="ADAL" clId="{64593471-9521-45F9-9BB6-D0A57A682E6C}" dt="2019-11-12T09:08:55.680" v="3326" actId="478"/>
          <ac:spMkLst>
            <pc:docMk/>
            <pc:sldMk cId="616548447" sldId="377"/>
            <ac:spMk id="30" creationId="{F965A4A9-914D-4CE6-AE84-52D8828E7B90}"/>
          </ac:spMkLst>
        </pc:spChg>
        <pc:spChg chg="del">
          <ac:chgData name="Paul O'Dowd" userId="f37f58e5-1e70-49c2-9437-c035a60b1b3d" providerId="ADAL" clId="{64593471-9521-45F9-9BB6-D0A57A682E6C}" dt="2019-11-12T09:08:55.680" v="3326" actId="478"/>
          <ac:spMkLst>
            <pc:docMk/>
            <pc:sldMk cId="616548447" sldId="377"/>
            <ac:spMk id="31" creationId="{98B4F182-9B03-4E0F-9E4A-E8F813B82961}"/>
          </ac:spMkLst>
        </pc:spChg>
        <pc:spChg chg="del">
          <ac:chgData name="Paul O'Dowd" userId="f37f58e5-1e70-49c2-9437-c035a60b1b3d" providerId="ADAL" clId="{64593471-9521-45F9-9BB6-D0A57A682E6C}" dt="2019-11-12T09:08:52.967" v="3325" actId="478"/>
          <ac:spMkLst>
            <pc:docMk/>
            <pc:sldMk cId="616548447" sldId="377"/>
            <ac:spMk id="32" creationId="{21A1FD59-64CF-4E99-8304-AC33B2C72DAE}"/>
          </ac:spMkLst>
        </pc:spChg>
        <pc:spChg chg="del">
          <ac:chgData name="Paul O'Dowd" userId="f37f58e5-1e70-49c2-9437-c035a60b1b3d" providerId="ADAL" clId="{64593471-9521-45F9-9BB6-D0A57A682E6C}" dt="2019-11-12T09:11:14.054" v="3378" actId="478"/>
          <ac:spMkLst>
            <pc:docMk/>
            <pc:sldMk cId="616548447" sldId="377"/>
            <ac:spMk id="33" creationId="{8FA1AE18-897A-4753-A358-222C1F2BA315}"/>
          </ac:spMkLst>
        </pc:spChg>
        <pc:spChg chg="del">
          <ac:chgData name="Paul O'Dowd" userId="f37f58e5-1e70-49c2-9437-c035a60b1b3d" providerId="ADAL" clId="{64593471-9521-45F9-9BB6-D0A57A682E6C}" dt="2019-11-12T09:11:18.005" v="3379" actId="478"/>
          <ac:spMkLst>
            <pc:docMk/>
            <pc:sldMk cId="616548447" sldId="377"/>
            <ac:spMk id="34" creationId="{E31BDE22-B89B-4873-BC79-97695BCE8A83}"/>
          </ac:spMkLst>
        </pc:spChg>
        <pc:spChg chg="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35" creationId="{BBD03887-1AAD-4F4B-98F9-2226BA9B2300}"/>
          </ac:spMkLst>
        </pc:spChg>
        <pc:spChg chg="del">
          <ac:chgData name="Paul O'Dowd" userId="f37f58e5-1e70-49c2-9437-c035a60b1b3d" providerId="ADAL" clId="{64593471-9521-45F9-9BB6-D0A57A682E6C}" dt="2019-11-12T09:12:29.760" v="3500" actId="478"/>
          <ac:spMkLst>
            <pc:docMk/>
            <pc:sldMk cId="616548447" sldId="377"/>
            <ac:spMk id="36" creationId="{23C93677-0C6D-4D50-9D0C-15E37ADF548A}"/>
          </ac:spMkLst>
        </pc:spChg>
        <pc:spChg chg="del">
          <ac:chgData name="Paul O'Dowd" userId="f37f58e5-1e70-49c2-9437-c035a60b1b3d" providerId="ADAL" clId="{64593471-9521-45F9-9BB6-D0A57A682E6C}" dt="2019-11-12T09:12:30.480" v="3501" actId="478"/>
          <ac:spMkLst>
            <pc:docMk/>
            <pc:sldMk cId="616548447" sldId="377"/>
            <ac:spMk id="37" creationId="{A7DCCC90-F650-42AB-AC5D-C3EDEF948921}"/>
          </ac:spMkLst>
        </pc:spChg>
        <pc:spChg chg="del">
          <ac:chgData name="Paul O'Dowd" userId="f37f58e5-1e70-49c2-9437-c035a60b1b3d" providerId="ADAL" clId="{64593471-9521-45F9-9BB6-D0A57A682E6C}" dt="2019-11-12T09:12:38.776" v="3508" actId="478"/>
          <ac:spMkLst>
            <pc:docMk/>
            <pc:sldMk cId="616548447" sldId="377"/>
            <ac:spMk id="38" creationId="{34376E49-D0B6-416D-B727-60522200F5B4}"/>
          </ac:spMkLst>
        </pc:spChg>
        <pc:spChg chg="del">
          <ac:chgData name="Paul O'Dowd" userId="f37f58e5-1e70-49c2-9437-c035a60b1b3d" providerId="ADAL" clId="{64593471-9521-45F9-9BB6-D0A57A682E6C}" dt="2019-11-12T09:12:30.944" v="3502" actId="478"/>
          <ac:spMkLst>
            <pc:docMk/>
            <pc:sldMk cId="616548447" sldId="377"/>
            <ac:spMk id="39" creationId="{8A5A2178-5C26-49D1-9025-2C8089932667}"/>
          </ac:spMkLst>
        </pc:spChg>
        <pc:spChg chg="del">
          <ac:chgData name="Paul O'Dowd" userId="f37f58e5-1e70-49c2-9437-c035a60b1b3d" providerId="ADAL" clId="{64593471-9521-45F9-9BB6-D0A57A682E6C}" dt="2019-11-12T09:12:33.848" v="3505" actId="478"/>
          <ac:spMkLst>
            <pc:docMk/>
            <pc:sldMk cId="616548447" sldId="377"/>
            <ac:spMk id="40" creationId="{19290F3D-3E81-43B6-827E-22683C275A0B}"/>
          </ac:spMkLst>
        </pc:spChg>
        <pc:spChg chg="del">
          <ac:chgData name="Paul O'Dowd" userId="f37f58e5-1e70-49c2-9437-c035a60b1b3d" providerId="ADAL" clId="{64593471-9521-45F9-9BB6-D0A57A682E6C}" dt="2019-11-12T09:12:39.816" v="3509" actId="478"/>
          <ac:spMkLst>
            <pc:docMk/>
            <pc:sldMk cId="616548447" sldId="377"/>
            <ac:spMk id="41" creationId="{BF1351A9-767C-428D-949C-D6B136F712C5}"/>
          </ac:spMkLst>
        </pc:spChg>
        <pc:spChg chg="del">
          <ac:chgData name="Paul O'Dowd" userId="f37f58e5-1e70-49c2-9437-c035a60b1b3d" providerId="ADAL" clId="{64593471-9521-45F9-9BB6-D0A57A682E6C}" dt="2019-11-12T09:08:55.680" v="3326" actId="478"/>
          <ac:spMkLst>
            <pc:docMk/>
            <pc:sldMk cId="616548447" sldId="377"/>
            <ac:spMk id="45" creationId="{22CDDA07-E473-451E-A29D-A300915FF673}"/>
          </ac:spMkLst>
        </pc:spChg>
        <pc:spChg chg="del">
          <ac:chgData name="Paul O'Dowd" userId="f37f58e5-1e70-49c2-9437-c035a60b1b3d" providerId="ADAL" clId="{64593471-9521-45F9-9BB6-D0A57A682E6C}" dt="2019-11-12T09:08:55.680" v="3326" actId="478"/>
          <ac:spMkLst>
            <pc:docMk/>
            <pc:sldMk cId="616548447" sldId="377"/>
            <ac:spMk id="46" creationId="{AF400556-155C-4F04-9F96-8A5989167D7F}"/>
          </ac:spMkLst>
        </pc:spChg>
        <pc:spChg chg="del">
          <ac:chgData name="Paul O'Dowd" userId="f37f58e5-1e70-49c2-9437-c035a60b1b3d" providerId="ADAL" clId="{64593471-9521-45F9-9BB6-D0A57A682E6C}" dt="2019-11-12T09:12:46.849" v="3510" actId="478"/>
          <ac:spMkLst>
            <pc:docMk/>
            <pc:sldMk cId="616548447" sldId="377"/>
            <ac:spMk id="47" creationId="{127E06B6-961B-48E1-B8ED-77B7DB381210}"/>
          </ac:spMkLst>
        </pc:spChg>
        <pc:spChg chg="del">
          <ac:chgData name="Paul O'Dowd" userId="f37f58e5-1e70-49c2-9437-c035a60b1b3d" providerId="ADAL" clId="{64593471-9521-45F9-9BB6-D0A57A682E6C}" dt="2019-11-12T09:08:55.680" v="3326" actId="478"/>
          <ac:spMkLst>
            <pc:docMk/>
            <pc:sldMk cId="616548447" sldId="377"/>
            <ac:spMk id="48" creationId="{7B865C7C-943A-496C-8305-ECADC91570A8}"/>
          </ac:spMkLst>
        </pc:spChg>
        <pc:spChg chg="del">
          <ac:chgData name="Paul O'Dowd" userId="f37f58e5-1e70-49c2-9437-c035a60b1b3d" providerId="ADAL" clId="{64593471-9521-45F9-9BB6-D0A57A682E6C}" dt="2019-11-12T09:08:55.680" v="3326" actId="478"/>
          <ac:spMkLst>
            <pc:docMk/>
            <pc:sldMk cId="616548447" sldId="377"/>
            <ac:spMk id="49" creationId="{D112237B-BEE3-4B72-8483-D63C2075DCFB}"/>
          </ac:spMkLst>
        </pc:spChg>
        <pc:spChg chg="del">
          <ac:chgData name="Paul O'Dowd" userId="f37f58e5-1e70-49c2-9437-c035a60b1b3d" providerId="ADAL" clId="{64593471-9521-45F9-9BB6-D0A57A682E6C}" dt="2019-11-12T09:08:55.680" v="3326" actId="478"/>
          <ac:spMkLst>
            <pc:docMk/>
            <pc:sldMk cId="616548447" sldId="377"/>
            <ac:spMk id="50" creationId="{045AC4E5-4DC8-49F7-909C-EF26D860E583}"/>
          </ac:spMkLst>
        </pc:spChg>
        <pc:spChg chg="del">
          <ac:chgData name="Paul O'Dowd" userId="f37f58e5-1e70-49c2-9437-c035a60b1b3d" providerId="ADAL" clId="{64593471-9521-45F9-9BB6-D0A57A682E6C}" dt="2019-11-12T09:08:55.680" v="3326" actId="478"/>
          <ac:spMkLst>
            <pc:docMk/>
            <pc:sldMk cId="616548447" sldId="377"/>
            <ac:spMk id="51" creationId="{FC8569F4-CEA9-4515-9069-0BA4AF2B3DE8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52" creationId="{BCE1D1B5-663B-4CC2-9642-9DF292F8B3CC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53" creationId="{3E01582A-E080-448B-AE44-FB85DF94C35F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54" creationId="{1370A902-90CC-43E8-BC3D-FFB1D3AE6CA5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55" creationId="{2C599728-F6A0-466C-9737-DE9B16386495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56" creationId="{18B2287B-3729-42D3-9FC0-8C1102D97DDC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57" creationId="{004D820D-D1E7-433B-9EAC-5D50AC76A325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58" creationId="{2F03F9FE-0C29-453B-9A54-F494D3B5FE6D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59" creationId="{52C35DDF-42FE-4041-A651-80C6DDD7270B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0" creationId="{D39CC84A-C36F-4806-9A59-9D2B69E3F352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1" creationId="{0BC1D712-1A67-49D7-8BE0-30D3FC2A4D27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2" creationId="{E78B6C4B-C675-409C-8E16-A09C43B48FCC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3" creationId="{BCFA9C5A-DC05-4127-A547-1651ECCACCA1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4" creationId="{98DD7742-A5C9-4319-B189-CC7D8ECA1051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5" creationId="{4D6AFBD1-8F7A-46DB-93AC-07632FF1E7E2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6" creationId="{934A317D-E2A1-494E-B54B-4E607C521ED1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7" creationId="{D40963DE-4B56-4A29-9059-A879D51EBF6D}"/>
          </ac:spMkLst>
        </pc:spChg>
        <pc:spChg chg="add del mod">
          <ac:chgData name="Paul O'Dowd" userId="f37f58e5-1e70-49c2-9437-c035a60b1b3d" providerId="ADAL" clId="{64593471-9521-45F9-9BB6-D0A57A682E6C}" dt="2019-11-12T09:14:50.125" v="3554" actId="478"/>
          <ac:spMkLst>
            <pc:docMk/>
            <pc:sldMk cId="616548447" sldId="377"/>
            <ac:spMk id="68" creationId="{1B1442E2-CC52-4BCE-B3BA-64F887935492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69" creationId="{5B34A32E-94D1-48AD-93A0-2BA3A703D0B1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70" creationId="{8659C399-4AD5-4E74-8140-94AF054ADC9D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71" creationId="{59296D97-CF3C-4575-9E40-B5C9A3D8C700}"/>
          </ac:spMkLst>
        </pc:spChg>
        <pc:spChg chg="add mod">
          <ac:chgData name="Paul O'Dowd" userId="f37f58e5-1e70-49c2-9437-c035a60b1b3d" providerId="ADAL" clId="{64593471-9521-45F9-9BB6-D0A57A682E6C}" dt="2019-11-12T09:15:17.013" v="3559" actId="1076"/>
          <ac:spMkLst>
            <pc:docMk/>
            <pc:sldMk cId="616548447" sldId="377"/>
            <ac:spMk id="72" creationId="{648A4E68-AB7D-4189-8EC4-B0A0A883701F}"/>
          </ac:spMkLst>
        </pc:spChg>
        <pc:grpChg chg="del">
          <ac:chgData name="Paul O'Dowd" userId="f37f58e5-1e70-49c2-9437-c035a60b1b3d" providerId="ADAL" clId="{64593471-9521-45F9-9BB6-D0A57A682E6C}" dt="2019-11-12T09:08:56.632" v="3327" actId="478"/>
          <ac:grpSpMkLst>
            <pc:docMk/>
            <pc:sldMk cId="616548447" sldId="377"/>
            <ac:grpSpMk id="42" creationId="{EBCFFAA8-13C0-4211-9652-10EE63DC0E85}"/>
          </ac:grpSpMkLst>
        </pc:grpChg>
      </pc:sldChg>
      <pc:sldChg chg="modSp add">
        <pc:chgData name="Paul O'Dowd" userId="f37f58e5-1e70-49c2-9437-c035a60b1b3d" providerId="ADAL" clId="{64593471-9521-45F9-9BB6-D0A57A682E6C}" dt="2019-11-12T09:55:41.276" v="3778" actId="20577"/>
        <pc:sldMkLst>
          <pc:docMk/>
          <pc:sldMk cId="2920428961" sldId="378"/>
        </pc:sldMkLst>
        <pc:spChg chg="mod">
          <ac:chgData name="Paul O'Dowd" userId="f37f58e5-1e70-49c2-9437-c035a60b1b3d" providerId="ADAL" clId="{64593471-9521-45F9-9BB6-D0A57A682E6C}" dt="2019-11-12T09:52:52.430" v="3576" actId="20577"/>
          <ac:spMkLst>
            <pc:docMk/>
            <pc:sldMk cId="2920428961" sldId="378"/>
            <ac:spMk id="2" creationId="{84F50047-0ED4-4A88-A55B-241126F57195}"/>
          </ac:spMkLst>
        </pc:spChg>
        <pc:spChg chg="mod">
          <ac:chgData name="Paul O'Dowd" userId="f37f58e5-1e70-49c2-9437-c035a60b1b3d" providerId="ADAL" clId="{64593471-9521-45F9-9BB6-D0A57A682E6C}" dt="2019-11-12T09:55:41.276" v="3778" actId="20577"/>
          <ac:spMkLst>
            <pc:docMk/>
            <pc:sldMk cId="2920428961" sldId="378"/>
            <ac:spMk id="3" creationId="{BE94D170-ABB2-403D-9960-1610522427F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IROS: Submissions &amp; Accepted Papers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Submissions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Sheet1!$A$2:$A$20</c:f>
              <c:numCache>
                <c:formatCode>General</c:formatCode>
                <c:ptCount val="1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1192</c:v>
                </c:pt>
                <c:pt idx="1">
                  <c:v>1204</c:v>
                </c:pt>
                <c:pt idx="2">
                  <c:v>2167</c:v>
                </c:pt>
                <c:pt idx="3">
                  <c:v>1393</c:v>
                </c:pt>
                <c:pt idx="5">
                  <c:v>1599</c:v>
                </c:pt>
                <c:pt idx="6">
                  <c:v>1798</c:v>
                </c:pt>
                <c:pt idx="7">
                  <c:v>2459</c:v>
                </c:pt>
                <c:pt idx="8">
                  <c:v>1850</c:v>
                </c:pt>
                <c:pt idx="9">
                  <c:v>2094</c:v>
                </c:pt>
                <c:pt idx="10">
                  <c:v>1600</c:v>
                </c:pt>
                <c:pt idx="11">
                  <c:v>2134</c:v>
                </c:pt>
                <c:pt idx="13">
                  <c:v>2164</c:v>
                </c:pt>
                <c:pt idx="14">
                  <c:v>2700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27-46A5-A394-53DD0F76C1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Accepted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Sheet1!$A$2:$A$20</c:f>
              <c:numCache>
                <c:formatCode>General</c:formatCode>
                <c:ptCount val="1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659</c:v>
                </c:pt>
                <c:pt idx="1">
                  <c:v>663</c:v>
                </c:pt>
                <c:pt idx="2">
                  <c:v>971</c:v>
                </c:pt>
                <c:pt idx="3">
                  <c:v>682</c:v>
                </c:pt>
                <c:pt idx="5">
                  <c:v>936</c:v>
                </c:pt>
                <c:pt idx="6">
                  <c:v>828</c:v>
                </c:pt>
                <c:pt idx="7">
                  <c:v>790</c:v>
                </c:pt>
                <c:pt idx="9">
                  <c:v>904</c:v>
                </c:pt>
                <c:pt idx="10">
                  <c:v>750</c:v>
                </c:pt>
                <c:pt idx="11">
                  <c:v>969</c:v>
                </c:pt>
                <c:pt idx="13">
                  <c:v>970</c:v>
                </c:pt>
                <c:pt idx="14">
                  <c:v>1254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27-46A5-A394-53DD0F76C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6562320"/>
        <c:axId val="1056558056"/>
      </c:lineChart>
      <c:catAx>
        <c:axId val="105656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58056"/>
        <c:crosses val="autoZero"/>
        <c:auto val="1"/>
        <c:lblAlgn val="ctr"/>
        <c:lblOffset val="100"/>
        <c:noMultiLvlLbl val="0"/>
      </c:catAx>
      <c:valAx>
        <c:axId val="105655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6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521521177891656"/>
          <c:y val="0.73874884309187283"/>
          <c:w val="0.40252930883639548"/>
          <c:h val="7.1242569411148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CDA8-5658-4CD3-81AF-C0DC6ED6ED72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899A0-84FC-442D-954A-4F1AD922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899A0-84FC-442D-954A-4F1AD922D2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9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2 -&gt; Complicated vs Complex.  Complex systems have an high inter-relation, feedback, emergence.  Complexity goes up as we get closer to reality. </a:t>
            </a:r>
          </a:p>
          <a:p>
            <a:r>
              <a:rPr lang="en-GB" dirty="0"/>
              <a:t>4 -&gt; Falsifiability, aim to disprove, not to prove.  Darren Brown.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899A0-84FC-442D-954A-4F1AD922D2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2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899A0-84FC-442D-954A-4F1AD922D2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9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Can present theoretical work, new concepts, technical demonstrators, reviews,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899A0-84FC-442D-954A-4F1AD922D2D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1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899A0-84FC-442D-954A-4F1AD922D2D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2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35C0-75D8-4D15-9E75-6DBD7DE64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0A0B6-EF57-4731-8F17-8A0169E6D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C529-55D9-4508-A3D6-A42756D3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0C8B-9C9B-4EE3-989E-0D67562A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2906-BBF5-4EB8-B91E-09E075F9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9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D8A4-1BB2-4FF1-94B9-F234CA69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FBB03-FEC3-435F-8A46-72402F8C9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287E-DFE2-4A8E-B163-411C9848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8F98B-52CF-4C8F-81AC-61F20EFC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F67B-DBDE-4472-AFF7-EA49CA2B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25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4DFD1-3DAE-47DC-84A7-2061D6FF0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6AF1D-A754-4626-8CA1-C267E592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148C-39BE-4AFD-9924-710E27F9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93EB-9CED-42AE-BFB6-76DBAD22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774D-905C-44E4-ABE4-F646E19B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5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473B-3AAD-4FDE-81CF-BFA47BFB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F1B6-2129-4467-834E-5E536518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22A5-5C88-47C2-8399-2D877D2D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591F-0BDF-4692-96FB-F7B37463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DCD4-CD1B-4E86-AB1A-27424C08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9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10C1-FA2F-40BF-B01D-122E8AB8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79639-F72D-4AEA-902E-E4E13912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D19C-98C0-44CF-B935-F2B828D0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F402-D85B-4854-A98B-5F863BC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70EE-BE43-462E-B6C2-ABCD2DD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0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D7CE-A7C0-4915-98C1-BDA48358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6D11-5050-4CBF-A4B2-F2365547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11060-6F2E-44E1-8759-A46E9975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60F15-6EF7-4351-9E65-62E8F17A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D3CAF-06FF-47FF-8F76-99EA7A3F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D09FA-3876-4802-817A-6545A61C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97A8-8748-4E82-B31F-82E285FE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998B-D573-47EA-83F6-738E50704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B9B7B-325B-4718-AB26-B2EBA59E0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491C3-691B-4F35-ACFB-5D80CA672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B867B-3EC0-4ACC-834E-C70D64927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E205F-8BE9-4B19-ADD5-4D394906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0653F-DD79-44DF-8C33-2F8165F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87178-F5FA-4F3C-BD7D-DBF1F81B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A92D-4291-40D2-B5EF-AFAFC692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C8666-B090-44F7-87EE-6A31F80D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EDC67-DE87-4CF4-B9E2-44D9B925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6FD92-A349-4C0D-BBD6-DB65F824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E9516-03E2-4486-A70A-0467D6F0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D9C6C-A02A-43C7-B7D0-6E31724A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FD605-52D1-464A-8098-A3A27D80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0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2E14-FB7C-45DB-8FD7-59CFA73F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41E4-61EF-4575-B031-0947EBE8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0EE47-75C2-4554-BC8E-5EF105089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ED395-D155-438D-B85E-AAB28B9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899F-1B0A-4B41-8E29-5293D8ED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9CCB-5723-420A-A77A-5B897AA6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9512-C59F-4079-A331-CE416583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79617-AE53-409A-8914-BD6B901AF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54E4F-2449-48D7-AF81-AF0F1498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F2E1-14FC-485E-9C40-BE3F59DA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C294-27A2-4EB7-BD94-2DF06287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2231E-1D9F-4937-9151-194E4961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26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718A9-1404-431F-87C1-7C073970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118CC-C8D2-4A58-B241-D6AEDBE7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9EE1-78A2-4828-82F4-4B2FA9281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FB14-A509-4590-8753-F41B2BA45B5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29F6-4BE6-48B7-A8C7-2875A92B1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74AD-42C7-4656-9E0A-1BFB3370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7037-8DAB-44D0-AC0F-B487AC9E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yQQy2mwzyATFmJW6" TargetMode="External"/><Relationship Id="rId2" Type="http://schemas.openxmlformats.org/officeDocument/2006/relationships/hyperlink" Target="mailto:paul.odowd@bristol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padlet.com/paul_odowd1/1lhoodwv2fu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onrobots.com/EuronGEMSig/downloads/GemSigGuidelinesBet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obotiq.com/how-to-design-a-robotics-experiment-in-5-step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owgarage.com/sites/default/files/TakayamaRSSworkshop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user/BostonDynamics/vide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onrobots.com/EuronGEMSig/downloads/Zaragoza/RSS2010-Benchmarking-AnneBAJAR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owgarage.com/sites/default/files/TakayamaRSSworkshop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276B5-7A8E-42A7-8F43-14D166B2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8832"/>
          </a:xfrm>
        </p:spPr>
        <p:txBody>
          <a:bodyPr>
            <a:normAutofit/>
          </a:bodyPr>
          <a:lstStyle/>
          <a:p>
            <a:r>
              <a:rPr lang="en-GB" dirty="0"/>
              <a:t>Experimental Robotics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2CBE56-5869-4CDF-84DB-2380CF1F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0907"/>
            <a:ext cx="9144000" cy="1655762"/>
          </a:xfrm>
        </p:spPr>
        <p:txBody>
          <a:bodyPr/>
          <a:lstStyle/>
          <a:p>
            <a:r>
              <a:rPr lang="en-GB" dirty="0"/>
              <a:t>COMSM4111 Robotic Systems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5D738-C1CD-4DA1-8179-6D8AAE703DA4}"/>
              </a:ext>
            </a:extLst>
          </p:cNvPr>
          <p:cNvSpPr txBox="1"/>
          <p:nvPr/>
        </p:nvSpPr>
        <p:spPr>
          <a:xfrm>
            <a:off x="195854" y="5735637"/>
            <a:ext cx="46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Delivered by:</a:t>
            </a:r>
          </a:p>
          <a:p>
            <a:r>
              <a:rPr lang="en-GB"/>
              <a:t>Paul O’Dowd 	</a:t>
            </a:r>
            <a:r>
              <a:rPr lang="en-GB">
                <a:hlinkClick r:id="rId2"/>
              </a:rPr>
              <a:t>paul.odowd@bristol.ac.uk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50DD1-FCBB-4AF6-87C2-8976104F5C3B}"/>
              </a:ext>
            </a:extLst>
          </p:cNvPr>
          <p:cNvSpPr txBox="1">
            <a:spLocks/>
          </p:cNvSpPr>
          <p:nvPr/>
        </p:nvSpPr>
        <p:spPr>
          <a:xfrm>
            <a:off x="6668677" y="3428999"/>
            <a:ext cx="5327469" cy="320375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Anonymous Feedback form: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hlinkClick r:id="rId3"/>
              </a:rPr>
              <a:t>https://forms.gle/PyQQy2mwzyATFmJW6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Padlet board (questions &amp; comments):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GB" sz="2000" dirty="0">
                <a:hlinkClick r:id="rId4"/>
              </a:rPr>
              <a:t>http://padlet.com/paul_odowd1/1lhoodwv2fuc</a:t>
            </a:r>
            <a:endParaRPr lang="en-GB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A03CB1-1972-4A17-B156-2313671CD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09" y="2611736"/>
            <a:ext cx="2230230" cy="22302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413850-791E-4BEB-871C-37434E056A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29" t="19835" r="33714" b="21616"/>
          <a:stretch/>
        </p:blipFill>
        <p:spPr>
          <a:xfrm>
            <a:off x="4623697" y="4841966"/>
            <a:ext cx="1827090" cy="17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846D-A044-4EB0-BEB8-8419FBDD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Experimental Methodology (GEM) Guidelines (2008)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42CF-133E-405D-AD85-2C797FCD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Is it an experimental paper?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Are the system assumptions / hypotheses clear?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Are the evaluation criteria spelled out explicitly?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being measured and how?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Is there enough information to reproduce the work?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 the results obtained give a fair and realistic picture of the system being studied?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Are the drawn conclusions precise and valid?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4A13F-8503-4591-9C74-967880F05ABD}"/>
              </a:ext>
            </a:extLst>
          </p:cNvPr>
          <p:cNvSpPr/>
          <p:nvPr/>
        </p:nvSpPr>
        <p:spPr>
          <a:xfrm>
            <a:off x="689809" y="5988734"/>
            <a:ext cx="8871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http://www.heronrobots.com/EuronGEMSig/downloads/GemSigGuidelinesBeta.pdf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04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7CE-7B48-4265-B247-14C081C8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Hypothesis: Situating / Contextualising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BDBC-8278-4693-90EF-4DCDAF71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 trying to do? - no jargon.</a:t>
            </a:r>
          </a:p>
          <a:p>
            <a:r>
              <a:rPr lang="en-GB" dirty="0"/>
              <a:t>How is it done today, and what are the limits of current practice?</a:t>
            </a:r>
          </a:p>
          <a:p>
            <a:r>
              <a:rPr lang="en-GB" dirty="0"/>
              <a:t>What's new in your approach and why do you think it will be successful? [hypothesis]</a:t>
            </a:r>
          </a:p>
          <a:p>
            <a:r>
              <a:rPr lang="en-GB" dirty="0"/>
              <a:t>So what? If you're successful, what difference will it make? What are the risks and the payoffs?</a:t>
            </a:r>
          </a:p>
          <a:p>
            <a:r>
              <a:rPr lang="en-GB" dirty="0"/>
              <a:t>How much will it cost? How long will it take? What are the midterm and final "exams" to check for success?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AA260-363D-42BC-A9FF-650C54D30F08}"/>
              </a:ext>
            </a:extLst>
          </p:cNvPr>
          <p:cNvSpPr/>
          <p:nvPr/>
        </p:nvSpPr>
        <p:spPr>
          <a:xfrm>
            <a:off x="838199" y="5988734"/>
            <a:ext cx="10212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https://blog.robotiq.com/how-to-design-a-robotics-experiment-in-5-steps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26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E5E7568-F0D8-4C6F-9390-A5622D5B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Types of Experiments in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6F0A0-EA99-4F20-AC00-90C2B4FBB24D}"/>
              </a:ext>
            </a:extLst>
          </p:cNvPr>
          <p:cNvSpPr txBox="1"/>
          <p:nvPr/>
        </p:nvSpPr>
        <p:spPr>
          <a:xfrm>
            <a:off x="8165003" y="1530345"/>
            <a:ext cx="207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Variable Based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CF21F-79B0-4F50-B1FD-31B876D58B28}"/>
              </a:ext>
            </a:extLst>
          </p:cNvPr>
          <p:cNvSpPr txBox="1"/>
          <p:nvPr/>
        </p:nvSpPr>
        <p:spPr>
          <a:xfrm>
            <a:off x="2033362" y="1530344"/>
            <a:ext cx="213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Object-Centred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0AF694-FA24-4401-B29C-6B6F25693D04}"/>
              </a:ext>
            </a:extLst>
          </p:cNvPr>
          <p:cNvCxnSpPr>
            <a:cxnSpLocks/>
          </p:cNvCxnSpPr>
          <p:nvPr/>
        </p:nvCxnSpPr>
        <p:spPr>
          <a:xfrm>
            <a:off x="6096000" y="1530344"/>
            <a:ext cx="0" cy="4390621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89FB79-69C4-47A2-9D6A-68DC3311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70" y="2521134"/>
            <a:ext cx="4627570" cy="3925386"/>
          </a:xfrm>
        </p:spPr>
        <p:txBody>
          <a:bodyPr>
            <a:normAutofit/>
          </a:bodyPr>
          <a:lstStyle/>
          <a:p>
            <a:r>
              <a:rPr lang="en-GB" sz="2400" dirty="0"/>
              <a:t>Characterising a system, “empirical technology”.  </a:t>
            </a:r>
          </a:p>
          <a:p>
            <a:endParaRPr lang="en-GB" sz="2400" dirty="0"/>
          </a:p>
          <a:p>
            <a:r>
              <a:rPr lang="en-GB" sz="2400" dirty="0"/>
              <a:t>Reveals opportunity and insight regarding technology. </a:t>
            </a:r>
          </a:p>
          <a:p>
            <a:endParaRPr lang="en-GB" sz="2400" dirty="0"/>
          </a:p>
          <a:p>
            <a:r>
              <a:rPr lang="en-GB" sz="2400" dirty="0"/>
              <a:t>Comparing one technology to another, e.g., algorithm vs algorithm.</a:t>
            </a:r>
          </a:p>
          <a:p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73EA7-4577-489A-8C8C-2E6CEBCC1CD2}"/>
              </a:ext>
            </a:extLst>
          </p:cNvPr>
          <p:cNvSpPr/>
          <p:nvPr/>
        </p:nvSpPr>
        <p:spPr>
          <a:xfrm>
            <a:off x="4697730" y="6376353"/>
            <a:ext cx="884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http://www.willowgarage.com/sites/default/files/TakayamaRSSworkshop.pdf</a:t>
            </a:r>
            <a:endParaRPr lang="en-GB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AD0CFF-20C9-4FED-8093-460E69F639C5}"/>
              </a:ext>
            </a:extLst>
          </p:cNvPr>
          <p:cNvSpPr/>
          <p:nvPr/>
        </p:nvSpPr>
        <p:spPr>
          <a:xfrm>
            <a:off x="5352392" y="5064691"/>
            <a:ext cx="1543049" cy="56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75435-E817-40D6-BAB9-C95B2040DE0A}"/>
              </a:ext>
            </a:extLst>
          </p:cNvPr>
          <p:cNvSpPr/>
          <p:nvPr/>
        </p:nvSpPr>
        <p:spPr>
          <a:xfrm>
            <a:off x="6895441" y="2366147"/>
            <a:ext cx="48926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Technologies informed by scientific understanding, “systematic technology”.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Common concepts between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Understanding / demonstrating the effect of a generalisable parameter or variable. </a:t>
            </a:r>
          </a:p>
        </p:txBody>
      </p:sp>
    </p:spTree>
    <p:extLst>
      <p:ext uri="{BB962C8B-B14F-4D97-AF65-F5344CB8AC3E}">
        <p14:creationId xmlns:p14="http://schemas.microsoft.com/office/powerpoint/2010/main" val="292233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5ED9-3F87-4B30-B167-1D656D9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Variables: </a:t>
            </a:r>
            <a:r>
              <a:rPr lang="en-GB" sz="4000" i="1" dirty="0"/>
              <a:t>Ceteris Paribus – “all things being equal”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E8B3-F3E6-4A41-8603-A008972A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…hold constant all variables that are not of interest.</a:t>
            </a:r>
          </a:p>
          <a:p>
            <a:endParaRPr lang="en-GB" dirty="0"/>
          </a:p>
          <a:p>
            <a:r>
              <a:rPr lang="en-GB" b="1" i="1" dirty="0"/>
              <a:t>Independent Variable</a:t>
            </a:r>
            <a:r>
              <a:rPr lang="en-GB" dirty="0"/>
              <a:t> – The variable be changed through the experiments.  Also called ‘manipulated variable’.</a:t>
            </a:r>
          </a:p>
          <a:p>
            <a:endParaRPr lang="en-GB" dirty="0"/>
          </a:p>
          <a:p>
            <a:r>
              <a:rPr lang="en-GB" b="1" i="1" dirty="0"/>
              <a:t>Dependent Variable</a:t>
            </a:r>
            <a:r>
              <a:rPr lang="en-GB" dirty="0"/>
              <a:t> – The variable being observed, effected by the independent variable.  Also called ‘responding variable’.</a:t>
            </a:r>
          </a:p>
        </p:txBody>
      </p:sp>
    </p:spTree>
    <p:extLst>
      <p:ext uri="{BB962C8B-B14F-4D97-AF65-F5344CB8AC3E}">
        <p14:creationId xmlns:p14="http://schemas.microsoft.com/office/powerpoint/2010/main" val="279237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047-0ED4-4A88-A55B-241126F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&amp; Discuss: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D170-ABB2-403D-9960-16105224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 what? – what is the impact / rationale?</a:t>
            </a:r>
          </a:p>
          <a:p>
            <a:r>
              <a:rPr lang="en-GB" dirty="0"/>
              <a:t>Hypothesis</a:t>
            </a:r>
          </a:p>
          <a:p>
            <a:r>
              <a:rPr lang="en-GB" dirty="0"/>
              <a:t>What is being measured and how? Are suitable metrics defined?</a:t>
            </a:r>
          </a:p>
          <a:p>
            <a:r>
              <a:rPr lang="en-GB" dirty="0"/>
              <a:t>The exact methods used to run the study, is there enough information to reproduce the work?</a:t>
            </a:r>
          </a:p>
          <a:p>
            <a:r>
              <a:rPr lang="en-GB" dirty="0"/>
              <a:t>Dependent / Independent Variables</a:t>
            </a:r>
          </a:p>
          <a:p>
            <a:r>
              <a:rPr lang="en-GB" dirty="0"/>
              <a:t>Object-centred or Variable based? </a:t>
            </a:r>
          </a:p>
        </p:txBody>
      </p:sp>
    </p:spTree>
    <p:extLst>
      <p:ext uri="{BB962C8B-B14F-4D97-AF65-F5344CB8AC3E}">
        <p14:creationId xmlns:p14="http://schemas.microsoft.com/office/powerpoint/2010/main" val="292042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F93A-EC6C-4A1D-886D-19637AF4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28E0-B7CE-46B1-8091-C52D8FCD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Wednesday: Bill Brown is not free between 11am 1pm.</a:t>
            </a:r>
          </a:p>
          <a:p>
            <a:endParaRPr lang="en-GB" dirty="0"/>
          </a:p>
          <a:p>
            <a:r>
              <a:rPr lang="en-GB" dirty="0"/>
              <a:t>Close </a:t>
            </a:r>
            <a:r>
              <a:rPr lang="en-GB" i="1" dirty="0"/>
              <a:t>Group Declaration </a:t>
            </a:r>
            <a:r>
              <a:rPr lang="en-GB" dirty="0"/>
              <a:t>thread at 6pm Thursday 14</a:t>
            </a:r>
            <a:r>
              <a:rPr lang="en-GB" baseline="30000" dirty="0"/>
              <a:t>th</a:t>
            </a:r>
            <a:r>
              <a:rPr lang="en-GB" dirty="0"/>
              <a:t> November.</a:t>
            </a:r>
          </a:p>
          <a:p>
            <a:endParaRPr lang="en-GB" dirty="0"/>
          </a:p>
          <a:p>
            <a:r>
              <a:rPr lang="en-GB" dirty="0"/>
              <a:t>Submit a formative experiment proposal beginning Wednesday 20</a:t>
            </a:r>
            <a:r>
              <a:rPr lang="en-GB" baseline="30000" dirty="0"/>
              <a:t>th</a:t>
            </a:r>
            <a:r>
              <a:rPr lang="en-GB" dirty="0"/>
              <a:t> November, feedback by Friday 29</a:t>
            </a:r>
            <a:r>
              <a:rPr lang="en-GB" baseline="30000" dirty="0"/>
              <a:t>th</a:t>
            </a:r>
            <a:r>
              <a:rPr lang="en-GB" dirty="0"/>
              <a:t> November.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44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05D9-099A-44AF-8E26-685D75E0AF4D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54937-2E37-41A9-9C33-8F4A3231472B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42825-DFF6-4A70-8476-3BADDF6DF997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52CD2-D7B9-4728-9D85-366B19A384D2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34B3B-3673-481C-AA5B-79B888B8E36E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504FD-4536-478E-A113-DF3B6B86C720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41744-5597-4C0A-B6DE-0AD5BE7E781C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89EC-BFA2-4C6C-9C29-7F13DC4EE493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A4296-3F96-4998-A2F9-96594C7B9307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32996-C566-4496-AC01-D7ED38F0BFE0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BA6BF-3C7E-459B-8FD1-78FFF78F9FD3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ACBD2-3106-4720-B9D9-5B4CB94F8F62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7B161-594A-4AC8-A1D0-25F6E229FB5B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B142F-D0B9-440D-A095-974309A54126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20FDB8-CC5F-424F-AB29-C2EE141BBD03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Meet the </a:t>
            </a:r>
            <a:r>
              <a:rPr lang="en-GB" err="1"/>
              <a:t>Romi</a:t>
            </a:r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DE2BDB-4503-4946-8E60-6780444FC177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4D150-7412-483B-8E2E-7ABDE43237A0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605662-E04D-4C36-89C9-8E58693D0186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1B6DF1-0503-4007-890D-A43CA53D55A5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F15824-1F36-48FD-A7FE-1AEDDC765EB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91C342-6CDD-49AC-BD81-3777998E8A0B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B02A9-A33D-4921-865F-08717374C234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AB5572-9B98-4B18-8B62-B9E1DC7078F9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Finite State Machine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BB23E-88A4-495E-A155-7846B32780A1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Lab Sessions / Sheets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040BBD-4795-4B35-A786-3C0512FBD598}"/>
              </a:ext>
            </a:extLst>
          </p:cNvPr>
          <p:cNvSpPr txBox="1"/>
          <p:nvPr/>
        </p:nvSpPr>
        <p:spPr>
          <a:xfrm>
            <a:off x="181953" y="2500363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Lectures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925D72-0868-4250-91CF-6A61C0AF0015}"/>
              </a:ext>
            </a:extLst>
          </p:cNvPr>
          <p:cNvSpPr/>
          <p:nvPr/>
        </p:nvSpPr>
        <p:spPr>
          <a:xfrm>
            <a:off x="6934563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65A4A9-914D-4CE6-AE84-52D8828E7B90}"/>
              </a:ext>
            </a:extLst>
          </p:cNvPr>
          <p:cNvSpPr/>
          <p:nvPr/>
        </p:nvSpPr>
        <p:spPr>
          <a:xfrm>
            <a:off x="8504465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B4F182-9B03-4E0F-9E4A-E8F813B82961}"/>
              </a:ext>
            </a:extLst>
          </p:cNvPr>
          <p:cNvSpPr/>
          <p:nvPr/>
        </p:nvSpPr>
        <p:spPr>
          <a:xfrm>
            <a:off x="10071463" y="5491098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A1FD59-64CF-4E99-8304-AC33B2C72DAE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A1AE18-897A-4753-A358-222C1F2BA315}"/>
              </a:ext>
            </a:extLst>
          </p:cNvPr>
          <p:cNvSpPr/>
          <p:nvPr/>
        </p:nvSpPr>
        <p:spPr>
          <a:xfrm>
            <a:off x="864938" y="3355946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1BDE22-B89B-4873-BC79-97695BCE8A83}"/>
              </a:ext>
            </a:extLst>
          </p:cNvPr>
          <p:cNvSpPr/>
          <p:nvPr/>
        </p:nvSpPr>
        <p:spPr>
          <a:xfrm>
            <a:off x="884804" y="426417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Micro-controllers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BD03887-1AAD-4F4B-98F9-2226BA9B2300}"/>
              </a:ext>
            </a:extLst>
          </p:cNvPr>
          <p:cNvSpPr/>
          <p:nvPr/>
        </p:nvSpPr>
        <p:spPr>
          <a:xfrm>
            <a:off x="2417694" y="3335392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Sensors &amp; Actuators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93677-0C6D-4D50-9D0C-15E37ADF548A}"/>
              </a:ext>
            </a:extLst>
          </p:cNvPr>
          <p:cNvSpPr/>
          <p:nvPr/>
        </p:nvSpPr>
        <p:spPr>
          <a:xfrm>
            <a:off x="2412046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DCCC90-F650-42AB-AC5D-C3EDEF948921}"/>
              </a:ext>
            </a:extLst>
          </p:cNvPr>
          <p:cNvSpPr/>
          <p:nvPr/>
        </p:nvSpPr>
        <p:spPr>
          <a:xfrm>
            <a:off x="4004333" y="3375570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376E49-D0B6-416D-B727-60522200F5B4}"/>
              </a:ext>
            </a:extLst>
          </p:cNvPr>
          <p:cNvSpPr/>
          <p:nvPr/>
        </p:nvSpPr>
        <p:spPr>
          <a:xfrm>
            <a:off x="5517378" y="425433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PID Drop-In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A5A2178-5C26-49D1-9025-2C8089932667}"/>
              </a:ext>
            </a:extLst>
          </p:cNvPr>
          <p:cNvSpPr/>
          <p:nvPr/>
        </p:nvSpPr>
        <p:spPr>
          <a:xfrm>
            <a:off x="3998684" y="4277505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290F3D-3E81-43B6-827E-22683C275A0B}"/>
              </a:ext>
            </a:extLst>
          </p:cNvPr>
          <p:cNvSpPr/>
          <p:nvPr/>
        </p:nvSpPr>
        <p:spPr>
          <a:xfrm>
            <a:off x="5501211" y="3363739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Probabilistic Robotics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351A9-767C-428D-949C-D6B136F712C5}"/>
              </a:ext>
            </a:extLst>
          </p:cNvPr>
          <p:cNvSpPr/>
          <p:nvPr/>
        </p:nvSpPr>
        <p:spPr>
          <a:xfrm>
            <a:off x="7105559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System</a:t>
            </a:r>
          </a:p>
          <a:p>
            <a:pPr algn="ctr"/>
            <a:r>
              <a:rPr lang="en-GB" sz="1200"/>
              <a:t>Architectures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CFFAA8-13C0-4211-9652-10EE63DC0E85}"/>
              </a:ext>
            </a:extLst>
          </p:cNvPr>
          <p:cNvGrpSpPr/>
          <p:nvPr/>
        </p:nvGrpSpPr>
        <p:grpSpPr>
          <a:xfrm>
            <a:off x="6962050" y="3162300"/>
            <a:ext cx="4801325" cy="2085976"/>
            <a:chOff x="6962050" y="3162300"/>
            <a:chExt cx="4953725" cy="2085976"/>
          </a:xfrm>
          <a:solidFill>
            <a:srgbClr val="FFC000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74D031-9F68-45BD-85E0-9AD71DCDA73E}"/>
                </a:ext>
              </a:extLst>
            </p:cNvPr>
            <p:cNvSpPr/>
            <p:nvPr/>
          </p:nvSpPr>
          <p:spPr>
            <a:xfrm>
              <a:off x="8355693" y="3162300"/>
              <a:ext cx="3560082" cy="2085975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ACE14A6-2975-4482-8311-031FA50307D4}"/>
                </a:ext>
              </a:extLst>
            </p:cNvPr>
            <p:cNvSpPr/>
            <p:nvPr/>
          </p:nvSpPr>
          <p:spPr>
            <a:xfrm>
              <a:off x="6962050" y="4223296"/>
              <a:ext cx="3560082" cy="1024980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CDDA07-E473-451E-A29D-A300915FF673}"/>
              </a:ext>
            </a:extLst>
          </p:cNvPr>
          <p:cNvSpPr/>
          <p:nvPr/>
        </p:nvSpPr>
        <p:spPr>
          <a:xfrm>
            <a:off x="8679089" y="429216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Searching &amp; Mapping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400556-155C-4F04-9F96-8A5989167D7F}"/>
              </a:ext>
            </a:extLst>
          </p:cNvPr>
          <p:cNvSpPr/>
          <p:nvPr/>
        </p:nvSpPr>
        <p:spPr>
          <a:xfrm>
            <a:off x="8657499" y="333539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Path Planning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7E06B6-961B-48E1-B8ED-77B7DB381210}"/>
              </a:ext>
            </a:extLst>
          </p:cNvPr>
          <p:cNvSpPr/>
          <p:nvPr/>
        </p:nvSpPr>
        <p:spPr>
          <a:xfrm>
            <a:off x="7110639" y="429797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Sensor Fusion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B865C7C-943A-496C-8305-ECADC91570A8}"/>
              </a:ext>
            </a:extLst>
          </p:cNvPr>
          <p:cNvSpPr/>
          <p:nvPr/>
        </p:nvSpPr>
        <p:spPr>
          <a:xfrm>
            <a:off x="10196740" y="337557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Experimental Robotics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2237B-BEE3-4B72-8483-D63C2075DCFB}"/>
              </a:ext>
            </a:extLst>
          </p:cNvPr>
          <p:cNvSpPr txBox="1"/>
          <p:nvPr/>
        </p:nvSpPr>
        <p:spPr>
          <a:xfrm>
            <a:off x="10091492" y="4381925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Assessment 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C8569F4-CEA9-4515-9069-0BA4AF2B3DE8}"/>
              </a:ext>
            </a:extLst>
          </p:cNvPr>
          <p:cNvSpPr/>
          <p:nvPr/>
        </p:nvSpPr>
        <p:spPr>
          <a:xfrm>
            <a:off x="10190240" y="4294848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Assessment 2 Briefing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5AC4E5-4DC8-49F7-909C-EF26D860E583}"/>
              </a:ext>
            </a:extLst>
          </p:cNvPr>
          <p:cNvSpPr/>
          <p:nvPr/>
        </p:nvSpPr>
        <p:spPr>
          <a:xfrm>
            <a:off x="9995005" y="3093520"/>
            <a:ext cx="1623979" cy="1470495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05D9-099A-44AF-8E26-685D75E0AF4D}"/>
              </a:ext>
            </a:extLst>
          </p:cNvPr>
          <p:cNvSpPr/>
          <p:nvPr/>
        </p:nvSpPr>
        <p:spPr>
          <a:xfrm>
            <a:off x="3217273" y="90225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54937-2E37-41A9-9C33-8F4A3231472B}"/>
              </a:ext>
            </a:extLst>
          </p:cNvPr>
          <p:cNvSpPr txBox="1"/>
          <p:nvPr/>
        </p:nvSpPr>
        <p:spPr>
          <a:xfrm>
            <a:off x="3332276" y="311646"/>
            <a:ext cx="13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Reading Week</a:t>
            </a:r>
          </a:p>
          <a:p>
            <a:pPr algn="ctr"/>
            <a:r>
              <a:rPr lang="en-GB" dirty="0"/>
              <a:t>Week 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42825-DFF6-4A70-8476-3BADDF6DF997}"/>
              </a:ext>
            </a:extLst>
          </p:cNvPr>
          <p:cNvSpPr/>
          <p:nvPr/>
        </p:nvSpPr>
        <p:spPr>
          <a:xfrm>
            <a:off x="4785723" y="896421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52CD2-D7B9-4728-9D85-366B19A384D2}"/>
              </a:ext>
            </a:extLst>
          </p:cNvPr>
          <p:cNvSpPr txBox="1"/>
          <p:nvPr/>
        </p:nvSpPr>
        <p:spPr>
          <a:xfrm>
            <a:off x="4880973" y="521255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34B3B-3673-481C-AA5B-79B888B8E36E}"/>
              </a:ext>
            </a:extLst>
          </p:cNvPr>
          <p:cNvSpPr/>
          <p:nvPr/>
        </p:nvSpPr>
        <p:spPr>
          <a:xfrm>
            <a:off x="6354173" y="90225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504FD-4536-478E-A113-DF3B6B86C720}"/>
              </a:ext>
            </a:extLst>
          </p:cNvPr>
          <p:cNvSpPr txBox="1"/>
          <p:nvPr/>
        </p:nvSpPr>
        <p:spPr>
          <a:xfrm>
            <a:off x="6449423" y="52708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41744-5597-4C0A-B6DE-0AD5BE7E781C}"/>
              </a:ext>
            </a:extLst>
          </p:cNvPr>
          <p:cNvSpPr/>
          <p:nvPr/>
        </p:nvSpPr>
        <p:spPr>
          <a:xfrm>
            <a:off x="7902303" y="890587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89EC-BFA2-4C6C-9C29-7F13DC4EE493}"/>
              </a:ext>
            </a:extLst>
          </p:cNvPr>
          <p:cNvSpPr txBox="1"/>
          <p:nvPr/>
        </p:nvSpPr>
        <p:spPr>
          <a:xfrm>
            <a:off x="7997553" y="51542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A4296-3F96-4998-A2F9-96594C7B9307}"/>
              </a:ext>
            </a:extLst>
          </p:cNvPr>
          <p:cNvSpPr/>
          <p:nvPr/>
        </p:nvSpPr>
        <p:spPr>
          <a:xfrm>
            <a:off x="9460593" y="890587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32996-C566-4496-AC01-D7ED38F0BFE0}"/>
              </a:ext>
            </a:extLst>
          </p:cNvPr>
          <p:cNvSpPr txBox="1"/>
          <p:nvPr/>
        </p:nvSpPr>
        <p:spPr>
          <a:xfrm>
            <a:off x="9555843" y="51542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BB23E-88A4-495E-A155-7846B32780A1}"/>
              </a:ext>
            </a:extLst>
          </p:cNvPr>
          <p:cNvSpPr txBox="1"/>
          <p:nvPr/>
        </p:nvSpPr>
        <p:spPr>
          <a:xfrm>
            <a:off x="2729573" y="341486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Lab Sessions / Sheets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040BBD-4795-4B35-A786-3C0512FBD598}"/>
              </a:ext>
            </a:extLst>
          </p:cNvPr>
          <p:cNvSpPr txBox="1"/>
          <p:nvPr/>
        </p:nvSpPr>
        <p:spPr>
          <a:xfrm>
            <a:off x="2707983" y="2323345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Lectures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BD03887-1AAD-4F4B-98F9-2226BA9B2300}"/>
              </a:ext>
            </a:extLst>
          </p:cNvPr>
          <p:cNvSpPr/>
          <p:nvPr/>
        </p:nvSpPr>
        <p:spPr>
          <a:xfrm>
            <a:off x="4943724" y="3158374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CE1D1B5-663B-4CC2-9642-9DF292F8B3CC}"/>
              </a:ext>
            </a:extLst>
          </p:cNvPr>
          <p:cNvSpPr/>
          <p:nvPr/>
        </p:nvSpPr>
        <p:spPr>
          <a:xfrm>
            <a:off x="4922588" y="1137431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Hour Drop-in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E01582A-E080-448B-AE44-FB85DF94C35F}"/>
              </a:ext>
            </a:extLst>
          </p:cNvPr>
          <p:cNvSpPr/>
          <p:nvPr/>
        </p:nvSpPr>
        <p:spPr>
          <a:xfrm>
            <a:off x="6518114" y="1160291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Hour Drop-in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70A902-90CC-43E8-BC3D-FFB1D3AE6CA5}"/>
              </a:ext>
            </a:extLst>
          </p:cNvPr>
          <p:cNvSpPr/>
          <p:nvPr/>
        </p:nvSpPr>
        <p:spPr>
          <a:xfrm>
            <a:off x="3217273" y="5302412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Formative</a:t>
            </a:r>
          </a:p>
          <a:p>
            <a:pPr algn="ctr"/>
            <a:r>
              <a:rPr lang="en-GB" sz="1400" dirty="0"/>
              <a:t>Proposal</a:t>
            </a:r>
          </a:p>
          <a:p>
            <a:pPr algn="ctr"/>
            <a:r>
              <a:rPr lang="en-GB" sz="1400" dirty="0"/>
              <a:t>Submission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599728-F6A0-466C-9737-DE9B16386495}"/>
              </a:ext>
            </a:extLst>
          </p:cNvPr>
          <p:cNvSpPr/>
          <p:nvPr/>
        </p:nvSpPr>
        <p:spPr>
          <a:xfrm>
            <a:off x="4787651" y="5302411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Formative Proposal Feedback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B2287B-3729-42D3-9FC0-8C1102D97DDC}"/>
              </a:ext>
            </a:extLst>
          </p:cNvPr>
          <p:cNvSpPr/>
          <p:nvPr/>
        </p:nvSpPr>
        <p:spPr>
          <a:xfrm>
            <a:off x="7884500" y="529784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(3 Hours) Demo / Feedback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4D820D-D1E7-433B-9EAC-5D50AC76A325}"/>
              </a:ext>
            </a:extLst>
          </p:cNvPr>
          <p:cNvSpPr/>
          <p:nvPr/>
        </p:nvSpPr>
        <p:spPr>
          <a:xfrm>
            <a:off x="9461364" y="525373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Report Submission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F03F9FE-0C29-453B-9A54-F494D3B5FE6D}"/>
              </a:ext>
            </a:extLst>
          </p:cNvPr>
          <p:cNvSpPr/>
          <p:nvPr/>
        </p:nvSpPr>
        <p:spPr>
          <a:xfrm>
            <a:off x="4961799" y="4087154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2C35DDF-42FE-4041-A651-80C6DDD7270B}"/>
              </a:ext>
            </a:extLst>
          </p:cNvPr>
          <p:cNvSpPr/>
          <p:nvPr/>
        </p:nvSpPr>
        <p:spPr>
          <a:xfrm>
            <a:off x="6517365" y="3158374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39CC84A-C36F-4806-9A59-9D2B69E3F352}"/>
              </a:ext>
            </a:extLst>
          </p:cNvPr>
          <p:cNvSpPr/>
          <p:nvPr/>
        </p:nvSpPr>
        <p:spPr>
          <a:xfrm>
            <a:off x="6535440" y="4087154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BC1D712-1A67-49D7-8BE0-30D3FC2A4D27}"/>
              </a:ext>
            </a:extLst>
          </p:cNvPr>
          <p:cNvSpPr/>
          <p:nvPr/>
        </p:nvSpPr>
        <p:spPr>
          <a:xfrm>
            <a:off x="8021229" y="3167315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78B6C4B-C675-409C-8E16-A09C43B48FCC}"/>
              </a:ext>
            </a:extLst>
          </p:cNvPr>
          <p:cNvSpPr/>
          <p:nvPr/>
        </p:nvSpPr>
        <p:spPr>
          <a:xfrm>
            <a:off x="8039304" y="4096095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CFA9C5A-DC05-4127-A547-1651ECCACCA1}"/>
              </a:ext>
            </a:extLst>
          </p:cNvPr>
          <p:cNvSpPr/>
          <p:nvPr/>
        </p:nvSpPr>
        <p:spPr>
          <a:xfrm>
            <a:off x="8039304" y="1170833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Hour Drop-in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DD7742-A5C9-4319-B189-CC7D8ECA1051}"/>
              </a:ext>
            </a:extLst>
          </p:cNvPr>
          <p:cNvSpPr/>
          <p:nvPr/>
        </p:nvSpPr>
        <p:spPr>
          <a:xfrm>
            <a:off x="9603944" y="1170833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Hour Drop-in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FBD1-8F7A-46DB-93AC-07632FF1E7E2}"/>
              </a:ext>
            </a:extLst>
          </p:cNvPr>
          <p:cNvSpPr/>
          <p:nvPr/>
        </p:nvSpPr>
        <p:spPr>
          <a:xfrm>
            <a:off x="1167850" y="890587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A317D-E2A1-494E-B54B-4E607C521ED1}"/>
              </a:ext>
            </a:extLst>
          </p:cNvPr>
          <p:cNvSpPr txBox="1"/>
          <p:nvPr/>
        </p:nvSpPr>
        <p:spPr>
          <a:xfrm>
            <a:off x="1263100" y="51542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40963DE-4B56-4A29-9059-A879D51EBF6D}"/>
              </a:ext>
            </a:extLst>
          </p:cNvPr>
          <p:cNvSpPr/>
          <p:nvPr/>
        </p:nvSpPr>
        <p:spPr>
          <a:xfrm>
            <a:off x="1155150" y="5302412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3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B34A32E-94D1-48AD-93A0-2BA3A703D0B1}"/>
              </a:ext>
            </a:extLst>
          </p:cNvPr>
          <p:cNvSpPr/>
          <p:nvPr/>
        </p:nvSpPr>
        <p:spPr>
          <a:xfrm>
            <a:off x="1280427" y="318688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Experimental Robotics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59C399-4AD5-4E74-8140-94AF054ADC9D}"/>
              </a:ext>
            </a:extLst>
          </p:cNvPr>
          <p:cNvSpPr txBox="1"/>
          <p:nvPr/>
        </p:nvSpPr>
        <p:spPr>
          <a:xfrm>
            <a:off x="1175179" y="4193239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Assessment 2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9296D97-CF3C-4575-9E40-B5C9A3D8C700}"/>
              </a:ext>
            </a:extLst>
          </p:cNvPr>
          <p:cNvSpPr/>
          <p:nvPr/>
        </p:nvSpPr>
        <p:spPr>
          <a:xfrm>
            <a:off x="1273927" y="410616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Assessment 2 Briefing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48A4E68-AB7D-4189-8EC4-B0A0A883701F}"/>
              </a:ext>
            </a:extLst>
          </p:cNvPr>
          <p:cNvSpPr/>
          <p:nvPr/>
        </p:nvSpPr>
        <p:spPr>
          <a:xfrm>
            <a:off x="1078692" y="2904834"/>
            <a:ext cx="1623979" cy="1470495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54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EC7D2034-5C1A-46A8-8AF6-D988E4C3BDCE}"/>
              </a:ext>
            </a:extLst>
          </p:cNvPr>
          <p:cNvSpPr/>
          <p:nvPr/>
        </p:nvSpPr>
        <p:spPr>
          <a:xfrm>
            <a:off x="4356100" y="2451100"/>
            <a:ext cx="3225800" cy="1054100"/>
          </a:xfrm>
          <a:prstGeom prst="rightArrow">
            <a:avLst>
              <a:gd name="adj1" fmla="val 50000"/>
              <a:gd name="adj2" fmla="val 34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012F21-C4BB-4357-9ECB-15C5ED6FC020}"/>
              </a:ext>
            </a:extLst>
          </p:cNvPr>
          <p:cNvSpPr/>
          <p:nvPr/>
        </p:nvSpPr>
        <p:spPr>
          <a:xfrm>
            <a:off x="1701800" y="1778000"/>
            <a:ext cx="2654300" cy="2286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Experiment 1</a:t>
            </a:r>
          </a:p>
          <a:p>
            <a:pPr algn="ctr"/>
            <a:r>
              <a:rPr lang="en-GB" sz="2800" dirty="0"/>
              <a:t>Baseline / Control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8E1ECA-1995-4978-ABB2-913A1958B31B}"/>
              </a:ext>
            </a:extLst>
          </p:cNvPr>
          <p:cNvSpPr/>
          <p:nvPr/>
        </p:nvSpPr>
        <p:spPr>
          <a:xfrm>
            <a:off x="7581900" y="1778000"/>
            <a:ext cx="2654300" cy="2286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Experiment 2</a:t>
            </a:r>
          </a:p>
          <a:p>
            <a:pPr algn="ctr"/>
            <a:r>
              <a:rPr lang="en-GB" sz="2800" dirty="0"/>
              <a:t>(comparison)</a:t>
            </a:r>
          </a:p>
          <a:p>
            <a:pPr algn="ctr"/>
            <a:r>
              <a:rPr lang="en-GB" sz="2800" dirty="0"/>
              <a:t>(demo)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FB03AC-F662-4A84-8CFF-2423CB9CFD17}"/>
              </a:ext>
            </a:extLst>
          </p:cNvPr>
          <p:cNvSpPr/>
          <p:nvPr/>
        </p:nvSpPr>
        <p:spPr>
          <a:xfrm>
            <a:off x="4921250" y="2095500"/>
            <a:ext cx="2005471" cy="172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Area of Improvement</a:t>
            </a: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CEF8B4DD-C22A-4EF4-91BE-6BD69E0F7030}"/>
              </a:ext>
            </a:extLst>
          </p:cNvPr>
          <p:cNvSpPr/>
          <p:nvPr/>
        </p:nvSpPr>
        <p:spPr>
          <a:xfrm>
            <a:off x="5473820" y="1892300"/>
            <a:ext cx="900330" cy="835736"/>
          </a:xfrm>
          <a:prstGeom prst="circularArrow">
            <a:avLst>
              <a:gd name="adj1" fmla="val 12500"/>
              <a:gd name="adj2" fmla="val 820653"/>
              <a:gd name="adj3" fmla="val 20457681"/>
              <a:gd name="adj4" fmla="val 581211"/>
              <a:gd name="adj5" fmla="val 17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5D8C7CF-3743-4CC2-85D5-15B6364E41C6}"/>
              </a:ext>
            </a:extLst>
          </p:cNvPr>
          <p:cNvSpPr/>
          <p:nvPr/>
        </p:nvSpPr>
        <p:spPr>
          <a:xfrm rot="5400000">
            <a:off x="5606485" y="895350"/>
            <a:ext cx="635000" cy="7683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DDF98-197F-42F9-BEAB-C465325474DE}"/>
              </a:ext>
            </a:extLst>
          </p:cNvPr>
          <p:cNvSpPr txBox="1"/>
          <p:nvPr/>
        </p:nvSpPr>
        <p:spPr>
          <a:xfrm>
            <a:off x="951055" y="5368836"/>
            <a:ext cx="9945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Write a Report:</a:t>
            </a:r>
          </a:p>
          <a:p>
            <a:pPr algn="ctr"/>
            <a:r>
              <a:rPr lang="en-GB" sz="3600" i="1" dirty="0"/>
              <a:t>Using mapping performance as a key context/metric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54FAEC-64E1-46C8-8F47-2155F3C5BF74}"/>
              </a:ext>
            </a:extLst>
          </p:cNvPr>
          <p:cNvCxnSpPr>
            <a:cxnSpLocks/>
          </p:cNvCxnSpPr>
          <p:nvPr/>
        </p:nvCxnSpPr>
        <p:spPr>
          <a:xfrm>
            <a:off x="4223657" y="914400"/>
            <a:ext cx="697593" cy="9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AD59FA-9BFE-4902-8589-802F0F047639}"/>
              </a:ext>
            </a:extLst>
          </p:cNvPr>
          <p:cNvSpPr txBox="1"/>
          <p:nvPr/>
        </p:nvSpPr>
        <p:spPr>
          <a:xfrm>
            <a:off x="4729507" y="215956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Rationale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9CFF9E-0F9C-4BC8-A50D-A1EDD7FFC0CD}"/>
              </a:ext>
            </a:extLst>
          </p:cNvPr>
          <p:cNvCxnSpPr>
            <a:cxnSpLocks/>
          </p:cNvCxnSpPr>
          <p:nvPr/>
        </p:nvCxnSpPr>
        <p:spPr>
          <a:xfrm>
            <a:off x="5294811" y="581659"/>
            <a:ext cx="287383" cy="119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B59B99-62D2-4992-BD7E-16EE319D1936}"/>
              </a:ext>
            </a:extLst>
          </p:cNvPr>
          <p:cNvSpPr txBox="1"/>
          <p:nvPr/>
        </p:nvSpPr>
        <p:spPr>
          <a:xfrm>
            <a:off x="3587196" y="5577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Hypothesis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560D77-D60E-43C0-B948-0CCE5B2F9F8D}"/>
              </a:ext>
            </a:extLst>
          </p:cNvPr>
          <p:cNvCxnSpPr>
            <a:cxnSpLocks/>
          </p:cNvCxnSpPr>
          <p:nvPr/>
        </p:nvCxnSpPr>
        <p:spPr>
          <a:xfrm flipV="1">
            <a:off x="6195075" y="770640"/>
            <a:ext cx="324946" cy="100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2F97BE-9BBA-4D2B-BBBE-7E7FB6534892}"/>
              </a:ext>
            </a:extLst>
          </p:cNvPr>
          <p:cNvSpPr txBox="1"/>
          <p:nvPr/>
        </p:nvSpPr>
        <p:spPr>
          <a:xfrm>
            <a:off x="5808192" y="124308"/>
            <a:ext cx="1423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Experimental</a:t>
            </a:r>
          </a:p>
          <a:p>
            <a:pPr algn="ctr"/>
            <a:r>
              <a:rPr lang="en-GB" dirty="0"/>
              <a:t>Method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65564-67E9-4177-9A14-79380CC60E9E}"/>
              </a:ext>
            </a:extLst>
          </p:cNvPr>
          <p:cNvCxnSpPr/>
          <p:nvPr/>
        </p:nvCxnSpPr>
        <p:spPr>
          <a:xfrm flipV="1">
            <a:off x="6844937" y="1224949"/>
            <a:ext cx="436424" cy="55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D47D60-52B4-4639-87A9-798AAF949886}"/>
              </a:ext>
            </a:extLst>
          </p:cNvPr>
          <p:cNvSpPr txBox="1"/>
          <p:nvPr/>
        </p:nvSpPr>
        <p:spPr>
          <a:xfrm>
            <a:off x="4552416" y="4267200"/>
            <a:ext cx="30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Results, Discussion, Evaluation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E1847-8635-4489-B414-2F1C35A9FF70}"/>
              </a:ext>
            </a:extLst>
          </p:cNvPr>
          <p:cNvSpPr txBox="1"/>
          <p:nvPr/>
        </p:nvSpPr>
        <p:spPr>
          <a:xfrm>
            <a:off x="7281361" y="308974"/>
            <a:ext cx="1692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Key</a:t>
            </a:r>
          </a:p>
          <a:p>
            <a:pPr algn="ctr"/>
            <a:r>
              <a:rPr lang="en-GB" dirty="0"/>
              <a:t>Implementation</a:t>
            </a:r>
          </a:p>
          <a:p>
            <a:pPr algn="ctr"/>
            <a:r>
              <a:rPr lang="en-GB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40522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59DC-07FB-4758-B188-C7B6AD0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International Conference on Intelligent Robots and Systems (IROS)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2AD79-3F1C-4584-BA08-2ECBA03FC826}"/>
              </a:ext>
            </a:extLst>
          </p:cNvPr>
          <p:cNvSpPr txBox="1"/>
          <p:nvPr/>
        </p:nvSpPr>
        <p:spPr>
          <a:xfrm>
            <a:off x="5875426" y="5662076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Year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A2C638-9284-4D94-B002-18686D716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950230"/>
              </p:ext>
            </p:extLst>
          </p:nvPr>
        </p:nvGraphicFramePr>
        <p:xfrm>
          <a:off x="2406286" y="1496029"/>
          <a:ext cx="7379427" cy="442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18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F7AFAA76-D0E4-4781-AF63-C7DDA0D6E424}"/>
              </a:ext>
            </a:extLst>
          </p:cNvPr>
          <p:cNvSpPr/>
          <p:nvPr/>
        </p:nvSpPr>
        <p:spPr>
          <a:xfrm rot="21104169">
            <a:off x="2011674" y="5367630"/>
            <a:ext cx="8186055" cy="1055604"/>
          </a:xfrm>
          <a:prstGeom prst="rightArrow">
            <a:avLst>
              <a:gd name="adj1" fmla="val 41428"/>
              <a:gd name="adj2" fmla="val 45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Image result for shakey the robot">
            <a:extLst>
              <a:ext uri="{FF2B5EF4-FFF2-40B4-BE49-F238E27FC236}">
                <a16:creationId xmlns:a16="http://schemas.microsoft.com/office/drawing/2014/main" id="{19330BE4-D4BD-4BF5-A7DA-F0EBB98F5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60" y="1891738"/>
            <a:ext cx="4293998" cy="28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oston dynamics ice">
            <a:extLst>
              <a:ext uri="{FF2B5EF4-FFF2-40B4-BE49-F238E27FC236}">
                <a16:creationId xmlns:a16="http://schemas.microsoft.com/office/drawing/2014/main" id="{44155F01-5818-493F-B368-754BA147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3" y="1891738"/>
            <a:ext cx="5130854" cy="28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5ECF3-01DC-4610-9096-1419ABC3A294}"/>
              </a:ext>
            </a:extLst>
          </p:cNvPr>
          <p:cNvSpPr txBox="1"/>
          <p:nvPr/>
        </p:nvSpPr>
        <p:spPr>
          <a:xfrm>
            <a:off x="2446818" y="870857"/>
            <a:ext cx="15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Laboratory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0A03D2-BF5D-4791-8399-39747D12C155}"/>
              </a:ext>
            </a:extLst>
          </p:cNvPr>
          <p:cNvCxnSpPr/>
          <p:nvPr/>
        </p:nvCxnSpPr>
        <p:spPr>
          <a:xfrm>
            <a:off x="6096000" y="870857"/>
            <a:ext cx="0" cy="489421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D07330-F3E5-4F69-BEBF-7D0CE450CD77}"/>
              </a:ext>
            </a:extLst>
          </p:cNvPr>
          <p:cNvSpPr txBox="1"/>
          <p:nvPr/>
        </p:nvSpPr>
        <p:spPr>
          <a:xfrm>
            <a:off x="8302274" y="870857"/>
            <a:ext cx="176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“Real world”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22688-27F7-42BA-BAA2-DD38E06A288A}"/>
              </a:ext>
            </a:extLst>
          </p:cNvPr>
          <p:cNvSpPr txBox="1"/>
          <p:nvPr/>
        </p:nvSpPr>
        <p:spPr>
          <a:xfrm>
            <a:off x="5302289" y="5619608"/>
            <a:ext cx="1587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34C49-AFAB-4C16-9796-2246F8F9C966}"/>
              </a:ext>
            </a:extLst>
          </p:cNvPr>
          <p:cNvSpPr txBox="1"/>
          <p:nvPr/>
        </p:nvSpPr>
        <p:spPr>
          <a:xfrm>
            <a:off x="2758659" y="4946941"/>
            <a:ext cx="139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Shakey</a:t>
            </a:r>
            <a:r>
              <a:rPr lang="en-GB" dirty="0"/>
              <a:t>, 1966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B4E5F-7168-4E5B-8389-334467B910AC}"/>
              </a:ext>
            </a:extLst>
          </p:cNvPr>
          <p:cNvSpPr/>
          <p:nvPr/>
        </p:nvSpPr>
        <p:spPr>
          <a:xfrm>
            <a:off x="6586343" y="6341852"/>
            <a:ext cx="5518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https://www.youtube.com/user/BostonDynamics/videos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64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CA57-FC08-4CF2-8E78-49AF7B3C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EC FP7:Open Questions for Robotics Research: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94B2-7430-477B-B6EB-1B26DD2D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to decompose into components or sub-components?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evaluate a complex system?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define suitable metrics?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reproduce an experiment?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impose benchmarking as a scientifically recognised valuable activity?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benefit from standards without preventing innovation?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68AF0-A828-46EC-9D9B-259FC49D0ECD}"/>
              </a:ext>
            </a:extLst>
          </p:cNvPr>
          <p:cNvSpPr/>
          <p:nvPr/>
        </p:nvSpPr>
        <p:spPr>
          <a:xfrm>
            <a:off x="838199" y="5846544"/>
            <a:ext cx="1079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http://www.heronrobots.com/EuronGEMSig/downloads/Zaragoza/RSS2010-Benchmarking-AnneBAJART.pdf</a:t>
            </a:r>
            <a:endParaRPr lang="en-GB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06A7756E-C6E3-4FC6-8EB7-33836A80F5F0}"/>
              </a:ext>
            </a:extLst>
          </p:cNvPr>
          <p:cNvSpPr/>
          <p:nvPr/>
        </p:nvSpPr>
        <p:spPr>
          <a:xfrm>
            <a:off x="449580" y="1825625"/>
            <a:ext cx="388620" cy="369332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BB5FC65-E532-4830-8EE1-E587C686EEFF}"/>
              </a:ext>
            </a:extLst>
          </p:cNvPr>
          <p:cNvSpPr/>
          <p:nvPr/>
        </p:nvSpPr>
        <p:spPr>
          <a:xfrm>
            <a:off x="449580" y="2329894"/>
            <a:ext cx="388620" cy="369332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D7864DDA-54E5-49AB-980B-C668A5B8E1C9}"/>
              </a:ext>
            </a:extLst>
          </p:cNvPr>
          <p:cNvSpPr/>
          <p:nvPr/>
        </p:nvSpPr>
        <p:spPr>
          <a:xfrm>
            <a:off x="449579" y="2823130"/>
            <a:ext cx="388620" cy="369332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5E6945C-FE3B-46E1-A3AA-E0C42B0BDB90}"/>
              </a:ext>
            </a:extLst>
          </p:cNvPr>
          <p:cNvSpPr/>
          <p:nvPr/>
        </p:nvSpPr>
        <p:spPr>
          <a:xfrm>
            <a:off x="449579" y="3327399"/>
            <a:ext cx="388620" cy="369332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93C6-9CC7-4EE3-956A-2D279815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3725"/>
          </a:xfrm>
        </p:spPr>
        <p:txBody>
          <a:bodyPr>
            <a:normAutofit/>
          </a:bodyPr>
          <a:lstStyle/>
          <a:p>
            <a:r>
              <a:rPr lang="en-GB" dirty="0"/>
              <a:t>Things to aim for:</a:t>
            </a:r>
            <a:br>
              <a:rPr lang="en-GB" dirty="0"/>
            </a:br>
            <a:br>
              <a:rPr lang="en-GB" dirty="0"/>
            </a:br>
            <a:r>
              <a:rPr lang="en-GB" sz="3600" i="1" dirty="0"/>
              <a:t>observable, repeatable, and objective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AE0-71DA-4F70-9FB5-99AEE2DF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49"/>
            <a:ext cx="10515600" cy="36052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Use good measures, which are standardized and/or usable by others, and are as objective as possible.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Clearly and thoroughly explain the exact methods used to run the study so that others can reproduce the study to see if they get similar or different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Minimize subjectivity in experimental observations as much as possible.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1CBE5-E420-45B4-80DB-FCC75A42F10B}"/>
              </a:ext>
            </a:extLst>
          </p:cNvPr>
          <p:cNvSpPr/>
          <p:nvPr/>
        </p:nvSpPr>
        <p:spPr>
          <a:xfrm>
            <a:off x="4530090" y="6335195"/>
            <a:ext cx="10043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http://www.willowgarage.com/sites/default/files/TakayamaRSSworkshop.pdf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82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934</Words>
  <Application>Microsoft Office PowerPoint</Application>
  <PresentationFormat>Widescreen</PresentationFormat>
  <Paragraphs>174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Experimental Robotics</vt:lpstr>
      <vt:lpstr>House Keeping</vt:lpstr>
      <vt:lpstr>PowerPoint Presentation</vt:lpstr>
      <vt:lpstr>PowerPoint Presentation</vt:lpstr>
      <vt:lpstr>PowerPoint Presentation</vt:lpstr>
      <vt:lpstr>International Conference on Intelligent Robots and Systems (IROS)</vt:lpstr>
      <vt:lpstr>PowerPoint Presentation</vt:lpstr>
      <vt:lpstr>EC FP7:Open Questions for Robotics Research:</vt:lpstr>
      <vt:lpstr>Things to aim for:  observable, repeatable, and objective</vt:lpstr>
      <vt:lpstr>Good Experimental Methodology (GEM) Guidelines (2008)</vt:lpstr>
      <vt:lpstr>A Hypothesis: Situating / Contextualising</vt:lpstr>
      <vt:lpstr>Types of Experiments in Robotics</vt:lpstr>
      <vt:lpstr>Variables: Ceteris Paribus – “all things being equal”</vt:lpstr>
      <vt:lpstr>Find &amp; Discuss: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Robotics</dc:title>
  <dc:creator>Paul O'Dowd</dc:creator>
  <cp:lastModifiedBy>Paul O'Dowd</cp:lastModifiedBy>
  <cp:revision>1</cp:revision>
  <dcterms:created xsi:type="dcterms:W3CDTF">2019-11-11T11:16:18Z</dcterms:created>
  <dcterms:modified xsi:type="dcterms:W3CDTF">2019-11-12T09:55:42Z</dcterms:modified>
</cp:coreProperties>
</file>