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28" r:id="rId2"/>
    <p:sldId id="388" r:id="rId3"/>
    <p:sldId id="377" r:id="rId4"/>
    <p:sldId id="379" r:id="rId5"/>
    <p:sldId id="380" r:id="rId6"/>
    <p:sldId id="381" r:id="rId7"/>
    <p:sldId id="378" r:id="rId8"/>
    <p:sldId id="389" r:id="rId9"/>
    <p:sldId id="369" r:id="rId10"/>
    <p:sldId id="386" r:id="rId11"/>
    <p:sldId id="329" r:id="rId12"/>
    <p:sldId id="382" r:id="rId13"/>
    <p:sldId id="383" r:id="rId14"/>
    <p:sldId id="3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38419C-1547-470B-938E-F6306657BD9E}" v="166" dt="2019-11-14T09:59:05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6240" autoAdjust="0"/>
  </p:normalViewPr>
  <p:slideViewPr>
    <p:cSldViewPr snapToGrid="0">
      <p:cViewPr>
        <p:scale>
          <a:sx n="75" d="100"/>
          <a:sy n="75" d="100"/>
        </p:scale>
        <p:origin x="195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O'Dowd" userId="f37f58e5-1e70-49c2-9437-c035a60b1b3d" providerId="ADAL" clId="{597760A0-16C8-4A2D-9F06-E94981EF9CA8}"/>
    <pc:docChg chg="undo custSel addSld delSld modSld sldOrd">
      <pc:chgData name="Paul O'Dowd" userId="f37f58e5-1e70-49c2-9437-c035a60b1b3d" providerId="ADAL" clId="{597760A0-16C8-4A2D-9F06-E94981EF9CA8}" dt="2019-11-14T09:59:17.843" v="2980" actId="20577"/>
      <pc:docMkLst>
        <pc:docMk/>
      </pc:docMkLst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2886382696" sldId="256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3042064007" sldId="257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2838437399" sldId="258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4248146613" sldId="259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4272562994" sldId="260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2251880448" sldId="261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3873952206" sldId="262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393456758" sldId="263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1159902316" sldId="264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149369327" sldId="265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3709043586" sldId="267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1265231009" sldId="268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2735596169" sldId="270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30200366" sldId="272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697950203" sldId="274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1613691737" sldId="275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2920685015" sldId="276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2054319309" sldId="277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4230682973" sldId="278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1898408055" sldId="279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584251651" sldId="280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3839133915" sldId="283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1399333895" sldId="284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3854639055" sldId="286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3353706190" sldId="287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179130484" sldId="288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585675867" sldId="289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3907481673" sldId="290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697542261" sldId="291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480474970" sldId="292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453586284" sldId="293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4185321351" sldId="296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2885240648" sldId="297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132276931" sldId="298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514624744" sldId="299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2631930951" sldId="300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806251599" sldId="301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1737377042" sldId="302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311304182" sldId="303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1242758257" sldId="304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2375431433" sldId="305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164468589" sldId="306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1176094425" sldId="307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2676387601" sldId="308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2541494582" sldId="309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2332733302" sldId="310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1411858707" sldId="311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2295561324" sldId="312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1983077018" sldId="313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1617088508" sldId="314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363076286" sldId="315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807182220" sldId="316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3012914730" sldId="317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3233648129" sldId="318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3188850824" sldId="319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429358675" sldId="320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4054409272" sldId="321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1203391781" sldId="322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1585830878" sldId="323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1824402887" sldId="324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1343195861" sldId="325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4181450467" sldId="326"/>
        </pc:sldMkLst>
      </pc:sldChg>
      <pc:sldChg chg="del">
        <pc:chgData name="Paul O'Dowd" userId="f37f58e5-1e70-49c2-9437-c035a60b1b3d" providerId="ADAL" clId="{597760A0-16C8-4A2D-9F06-E94981EF9CA8}" dt="2019-11-14T09:58:58.887" v="2926" actId="47"/>
        <pc:sldMkLst>
          <pc:docMk/>
          <pc:sldMk cId="3348183103" sldId="327"/>
        </pc:sldMkLst>
      </pc:sldChg>
      <pc:sldChg chg="modSp add">
        <pc:chgData name="Paul O'Dowd" userId="f37f58e5-1e70-49c2-9437-c035a60b1b3d" providerId="ADAL" clId="{597760A0-16C8-4A2D-9F06-E94981EF9CA8}" dt="2019-11-13T18:10:51.188" v="21" actId="20577"/>
        <pc:sldMkLst>
          <pc:docMk/>
          <pc:sldMk cId="3678648863" sldId="328"/>
        </pc:sldMkLst>
        <pc:spChg chg="mod">
          <ac:chgData name="Paul O'Dowd" userId="f37f58e5-1e70-49c2-9437-c035a60b1b3d" providerId="ADAL" clId="{597760A0-16C8-4A2D-9F06-E94981EF9CA8}" dt="2019-11-13T18:10:51.188" v="21" actId="20577"/>
          <ac:spMkLst>
            <pc:docMk/>
            <pc:sldMk cId="3678648863" sldId="328"/>
            <ac:spMk id="4" creationId="{606276B5-7A8E-42A7-8F43-14D166B2B514}"/>
          </ac:spMkLst>
        </pc:spChg>
      </pc:sldChg>
      <pc:sldChg chg="addSp delSp modSp add">
        <pc:chgData name="Paul O'Dowd" userId="f37f58e5-1e70-49c2-9437-c035a60b1b3d" providerId="ADAL" clId="{597760A0-16C8-4A2D-9F06-E94981EF9CA8}" dt="2019-11-14T09:16:23.228" v="2923" actId="20577"/>
        <pc:sldMkLst>
          <pc:docMk/>
          <pc:sldMk cId="955903850" sldId="329"/>
        </pc:sldMkLst>
        <pc:spChg chg="mod">
          <ac:chgData name="Paul O'Dowd" userId="f37f58e5-1e70-49c2-9437-c035a60b1b3d" providerId="ADAL" clId="{597760A0-16C8-4A2D-9F06-E94981EF9CA8}" dt="2019-11-13T18:13:11.285" v="67" actId="20577"/>
          <ac:spMkLst>
            <pc:docMk/>
            <pc:sldMk cId="955903850" sldId="329"/>
            <ac:spMk id="2" creationId="{AD61D31B-ABF4-4CC8-9E11-CDBA14B7D73D}"/>
          </ac:spMkLst>
        </pc:spChg>
        <pc:spChg chg="add del mod">
          <ac:chgData name="Paul O'Dowd" userId="f37f58e5-1e70-49c2-9437-c035a60b1b3d" providerId="ADAL" clId="{597760A0-16C8-4A2D-9F06-E94981EF9CA8}" dt="2019-11-14T09:16:23.228" v="2923" actId="20577"/>
          <ac:spMkLst>
            <pc:docMk/>
            <pc:sldMk cId="955903850" sldId="329"/>
            <ac:spMk id="3" creationId="{AE37CA1C-B76E-4063-917E-FF5C433A35E7}"/>
          </ac:spMkLst>
        </pc:spChg>
        <pc:graphicFrameChg chg="add del mod">
          <ac:chgData name="Paul O'Dowd" userId="f37f58e5-1e70-49c2-9437-c035a60b1b3d" providerId="ADAL" clId="{597760A0-16C8-4A2D-9F06-E94981EF9CA8}" dt="2019-11-13T18:12:53.757" v="56"/>
          <ac:graphicFrameMkLst>
            <pc:docMk/>
            <pc:sldMk cId="955903850" sldId="329"/>
            <ac:graphicFrameMk id="4" creationId="{75FFA172-AB15-46B0-90F3-98F42DD8D2C3}"/>
          </ac:graphicFrameMkLst>
        </pc:graphicFrameChg>
      </pc:sldChg>
      <pc:sldChg chg="addSp delSp modSp add">
        <pc:chgData name="Paul O'Dowd" userId="f37f58e5-1e70-49c2-9437-c035a60b1b3d" providerId="ADAL" clId="{597760A0-16C8-4A2D-9F06-E94981EF9CA8}" dt="2019-11-14T09:14:18.774" v="2786" actId="404"/>
        <pc:sldMkLst>
          <pc:docMk/>
          <pc:sldMk cId="347735159" sldId="369"/>
        </pc:sldMkLst>
        <pc:spChg chg="mod">
          <ac:chgData name="Paul O'Dowd" userId="f37f58e5-1e70-49c2-9437-c035a60b1b3d" providerId="ADAL" clId="{597760A0-16C8-4A2D-9F06-E94981EF9CA8}" dt="2019-11-14T07:43:11.414" v="2082" actId="20577"/>
          <ac:spMkLst>
            <pc:docMk/>
            <pc:sldMk cId="347735159" sldId="369"/>
            <ac:spMk id="3" creationId="{663E94B2-7430-477B-B6EB-1B26DD2DD74A}"/>
          </ac:spMkLst>
        </pc:spChg>
        <pc:spChg chg="del">
          <ac:chgData name="Paul O'Dowd" userId="f37f58e5-1e70-49c2-9437-c035a60b1b3d" providerId="ADAL" clId="{597760A0-16C8-4A2D-9F06-E94981EF9CA8}" dt="2019-11-14T07:37:52.949" v="1153" actId="478"/>
          <ac:spMkLst>
            <pc:docMk/>
            <pc:sldMk cId="347735159" sldId="369"/>
            <ac:spMk id="5" creationId="{06A7756E-C6E3-4FC6-8EB7-33836A80F5F0}"/>
          </ac:spMkLst>
        </pc:spChg>
        <pc:spChg chg="del">
          <ac:chgData name="Paul O'Dowd" userId="f37f58e5-1e70-49c2-9437-c035a60b1b3d" providerId="ADAL" clId="{597760A0-16C8-4A2D-9F06-E94981EF9CA8}" dt="2019-11-14T07:37:53.742" v="1154" actId="478"/>
          <ac:spMkLst>
            <pc:docMk/>
            <pc:sldMk cId="347735159" sldId="369"/>
            <ac:spMk id="6" creationId="{4BB5FC65-E532-4830-8EE1-E587C686EEFF}"/>
          </ac:spMkLst>
        </pc:spChg>
        <pc:spChg chg="del">
          <ac:chgData name="Paul O'Dowd" userId="f37f58e5-1e70-49c2-9437-c035a60b1b3d" providerId="ADAL" clId="{597760A0-16C8-4A2D-9F06-E94981EF9CA8}" dt="2019-11-14T07:37:54.253" v="1155" actId="478"/>
          <ac:spMkLst>
            <pc:docMk/>
            <pc:sldMk cId="347735159" sldId="369"/>
            <ac:spMk id="7" creationId="{D7864DDA-54E5-49AB-980B-C668A5B8E1C9}"/>
          </ac:spMkLst>
        </pc:spChg>
        <pc:spChg chg="del">
          <ac:chgData name="Paul O'Dowd" userId="f37f58e5-1e70-49c2-9437-c035a60b1b3d" providerId="ADAL" clId="{597760A0-16C8-4A2D-9F06-E94981EF9CA8}" dt="2019-11-14T07:37:54.771" v="1156" actId="478"/>
          <ac:spMkLst>
            <pc:docMk/>
            <pc:sldMk cId="347735159" sldId="369"/>
            <ac:spMk id="8" creationId="{45E6945C-FE3B-46E1-A3AA-E0C42B0BDB90}"/>
          </ac:spMkLst>
        </pc:spChg>
        <pc:spChg chg="add mod">
          <ac:chgData name="Paul O'Dowd" userId="f37f58e5-1e70-49c2-9437-c035a60b1b3d" providerId="ADAL" clId="{597760A0-16C8-4A2D-9F06-E94981EF9CA8}" dt="2019-11-14T09:14:18.774" v="2786" actId="404"/>
          <ac:spMkLst>
            <pc:docMk/>
            <pc:sldMk cId="347735159" sldId="369"/>
            <ac:spMk id="9" creationId="{7E681698-A225-49B7-A0EB-915044A86290}"/>
          </ac:spMkLst>
        </pc:spChg>
      </pc:sldChg>
      <pc:sldChg chg="add del">
        <pc:chgData name="Paul O'Dowd" userId="f37f58e5-1e70-49c2-9437-c035a60b1b3d" providerId="ADAL" clId="{597760A0-16C8-4A2D-9F06-E94981EF9CA8}" dt="2019-11-14T09:14:00.704" v="2779" actId="47"/>
        <pc:sldMkLst>
          <pc:docMk/>
          <pc:sldMk cId="1011828209" sldId="374"/>
        </pc:sldMkLst>
      </pc:sldChg>
      <pc:sldChg chg="add del">
        <pc:chgData name="Paul O'Dowd" userId="f37f58e5-1e70-49c2-9437-c035a60b1b3d" providerId="ADAL" clId="{597760A0-16C8-4A2D-9F06-E94981EF9CA8}" dt="2019-11-14T09:14:02.635" v="2780" actId="47"/>
        <pc:sldMkLst>
          <pc:docMk/>
          <pc:sldMk cId="1883044733" sldId="376"/>
        </pc:sldMkLst>
      </pc:sldChg>
      <pc:sldChg chg="modSp add">
        <pc:chgData name="Paul O'Dowd" userId="f37f58e5-1e70-49c2-9437-c035a60b1b3d" providerId="ADAL" clId="{597760A0-16C8-4A2D-9F06-E94981EF9CA8}" dt="2019-11-13T18:16:49.761" v="104" actId="1076"/>
        <pc:sldMkLst>
          <pc:docMk/>
          <pc:sldMk cId="616548447" sldId="377"/>
        </pc:sldMkLst>
        <pc:spChg chg="mod">
          <ac:chgData name="Paul O'Dowd" userId="f37f58e5-1e70-49c2-9437-c035a60b1b3d" providerId="ADAL" clId="{597760A0-16C8-4A2D-9F06-E94981EF9CA8}" dt="2019-11-13T18:16:47.181" v="103" actId="1076"/>
          <ac:spMkLst>
            <pc:docMk/>
            <pc:sldMk cId="616548447" sldId="377"/>
            <ac:spMk id="65" creationId="{4D6AFBD1-8F7A-46DB-93AC-07632FF1E7E2}"/>
          </ac:spMkLst>
        </pc:spChg>
        <pc:spChg chg="mod">
          <ac:chgData name="Paul O'Dowd" userId="f37f58e5-1e70-49c2-9437-c035a60b1b3d" providerId="ADAL" clId="{597760A0-16C8-4A2D-9F06-E94981EF9CA8}" dt="2019-11-13T18:16:49.761" v="104" actId="1076"/>
          <ac:spMkLst>
            <pc:docMk/>
            <pc:sldMk cId="616548447" sldId="377"/>
            <ac:spMk id="72" creationId="{648A4E68-AB7D-4189-8EC4-B0A0A883701F}"/>
          </ac:spMkLst>
        </pc:spChg>
      </pc:sldChg>
      <pc:sldChg chg="add ord">
        <pc:chgData name="Paul O'Dowd" userId="f37f58e5-1e70-49c2-9437-c035a60b1b3d" providerId="ADAL" clId="{597760A0-16C8-4A2D-9F06-E94981EF9CA8}" dt="2019-11-13T18:20:13.227" v="144"/>
        <pc:sldMkLst>
          <pc:docMk/>
          <pc:sldMk cId="1405227597" sldId="378"/>
        </pc:sldMkLst>
      </pc:sldChg>
      <pc:sldChg chg="addSp delSp modSp add">
        <pc:chgData name="Paul O'Dowd" userId="f37f58e5-1e70-49c2-9437-c035a60b1b3d" providerId="ADAL" clId="{597760A0-16C8-4A2D-9F06-E94981EF9CA8}" dt="2019-11-13T18:20:07.250" v="143" actId="1076"/>
        <pc:sldMkLst>
          <pc:docMk/>
          <pc:sldMk cId="2641241589" sldId="379"/>
        </pc:sldMkLst>
        <pc:spChg chg="del">
          <ac:chgData name="Paul O'Dowd" userId="f37f58e5-1e70-49c2-9437-c035a60b1b3d" providerId="ADAL" clId="{597760A0-16C8-4A2D-9F06-E94981EF9CA8}" dt="2019-11-13T18:18:14.909" v="108" actId="478"/>
          <ac:spMkLst>
            <pc:docMk/>
            <pc:sldMk cId="2641241589" sldId="379"/>
            <ac:spMk id="2" creationId="{3BD1F675-E44F-4672-ACD3-AAC6538E22C4}"/>
          </ac:spMkLst>
        </pc:spChg>
        <pc:spChg chg="del">
          <ac:chgData name="Paul O'Dowd" userId="f37f58e5-1e70-49c2-9437-c035a60b1b3d" providerId="ADAL" clId="{597760A0-16C8-4A2D-9F06-E94981EF9CA8}" dt="2019-11-13T18:18:13.215" v="107" actId="478"/>
          <ac:spMkLst>
            <pc:docMk/>
            <pc:sldMk cId="2641241589" sldId="379"/>
            <ac:spMk id="3" creationId="{269614AB-32E3-4614-9321-DD3212B999A0}"/>
          </ac:spMkLst>
        </pc:spChg>
        <pc:spChg chg="add del">
          <ac:chgData name="Paul O'Dowd" userId="f37f58e5-1e70-49c2-9437-c035a60b1b3d" providerId="ADAL" clId="{597760A0-16C8-4A2D-9F06-E94981EF9CA8}" dt="2019-11-13T18:19:05.697" v="114"/>
          <ac:spMkLst>
            <pc:docMk/>
            <pc:sldMk cId="2641241589" sldId="379"/>
            <ac:spMk id="4" creationId="{C7C31947-F6D3-4D0A-A7DE-D4AFE96E5D7E}"/>
          </ac:spMkLst>
        </pc:spChg>
        <pc:spChg chg="add mod">
          <ac:chgData name="Paul O'Dowd" userId="f37f58e5-1e70-49c2-9437-c035a60b1b3d" providerId="ADAL" clId="{597760A0-16C8-4A2D-9F06-E94981EF9CA8}" dt="2019-11-13T18:19:31.768" v="121" actId="1582"/>
          <ac:spMkLst>
            <pc:docMk/>
            <pc:sldMk cId="2641241589" sldId="379"/>
            <ac:spMk id="5" creationId="{9CFAB13D-7684-464C-BA35-04E93CB46CDE}"/>
          </ac:spMkLst>
        </pc:spChg>
        <pc:spChg chg="add mod">
          <ac:chgData name="Paul O'Dowd" userId="f37f58e5-1e70-49c2-9437-c035a60b1b3d" providerId="ADAL" clId="{597760A0-16C8-4A2D-9F06-E94981EF9CA8}" dt="2019-11-13T18:19:40.602" v="135" actId="1076"/>
          <ac:spMkLst>
            <pc:docMk/>
            <pc:sldMk cId="2641241589" sldId="379"/>
            <ac:spMk id="6" creationId="{84F1DC30-C781-44E5-9F14-FF3B2A015161}"/>
          </ac:spMkLst>
        </pc:spChg>
        <pc:spChg chg="add mod">
          <ac:chgData name="Paul O'Dowd" userId="f37f58e5-1e70-49c2-9437-c035a60b1b3d" providerId="ADAL" clId="{597760A0-16C8-4A2D-9F06-E94981EF9CA8}" dt="2019-11-13T18:19:55.570" v="138" actId="1076"/>
          <ac:spMkLst>
            <pc:docMk/>
            <pc:sldMk cId="2641241589" sldId="379"/>
            <ac:spMk id="9" creationId="{8430E13E-96F9-4E35-86A3-E8035F1EB58F}"/>
          </ac:spMkLst>
        </pc:spChg>
        <pc:spChg chg="add mod">
          <ac:chgData name="Paul O'Dowd" userId="f37f58e5-1e70-49c2-9437-c035a60b1b3d" providerId="ADAL" clId="{597760A0-16C8-4A2D-9F06-E94981EF9CA8}" dt="2019-11-13T18:20:07.250" v="143" actId="1076"/>
          <ac:spMkLst>
            <pc:docMk/>
            <pc:sldMk cId="2641241589" sldId="379"/>
            <ac:spMk id="10" creationId="{4A53AC3D-7010-45AB-A388-A744713DA4F1}"/>
          </ac:spMkLst>
        </pc:spChg>
        <pc:picChg chg="add del mod">
          <ac:chgData name="Paul O'Dowd" userId="f37f58e5-1e70-49c2-9437-c035a60b1b3d" providerId="ADAL" clId="{597760A0-16C8-4A2D-9F06-E94981EF9CA8}" dt="2019-11-13T18:19:04.335" v="112" actId="478"/>
          <ac:picMkLst>
            <pc:docMk/>
            <pc:sldMk cId="2641241589" sldId="379"/>
            <ac:picMk id="2050" creationId="{2CE2D69B-0971-4202-9C16-CBD974FD053D}"/>
          </ac:picMkLst>
        </pc:picChg>
        <pc:picChg chg="add mod">
          <ac:chgData name="Paul O'Dowd" userId="f37f58e5-1e70-49c2-9437-c035a60b1b3d" providerId="ADAL" clId="{597760A0-16C8-4A2D-9F06-E94981EF9CA8}" dt="2019-11-13T18:19:16.858" v="118" actId="1076"/>
          <ac:picMkLst>
            <pc:docMk/>
            <pc:sldMk cId="2641241589" sldId="379"/>
            <ac:picMk id="2052" creationId="{A896A522-30CE-4EA7-B43A-D67676A602BE}"/>
          </ac:picMkLst>
        </pc:picChg>
      </pc:sldChg>
      <pc:sldChg chg="addSp delSp modSp add">
        <pc:chgData name="Paul O'Dowd" userId="f37f58e5-1e70-49c2-9437-c035a60b1b3d" providerId="ADAL" clId="{597760A0-16C8-4A2D-9F06-E94981EF9CA8}" dt="2019-11-13T18:30:46.881" v="482" actId="20577"/>
        <pc:sldMkLst>
          <pc:docMk/>
          <pc:sldMk cId="1287476904" sldId="380"/>
        </pc:sldMkLst>
        <pc:spChg chg="add mod ord">
          <ac:chgData name="Paul O'Dowd" userId="f37f58e5-1e70-49c2-9437-c035a60b1b3d" providerId="ADAL" clId="{597760A0-16C8-4A2D-9F06-E94981EF9CA8}" dt="2019-11-13T18:23:44.229" v="236" actId="1035"/>
          <ac:spMkLst>
            <pc:docMk/>
            <pc:sldMk cId="1287476904" sldId="380"/>
            <ac:spMk id="2" creationId="{116B58F2-688B-4AE4-AD2F-A542BB9B4433}"/>
          </ac:spMkLst>
        </pc:spChg>
        <pc:spChg chg="add mod">
          <ac:chgData name="Paul O'Dowd" userId="f37f58e5-1e70-49c2-9437-c035a60b1b3d" providerId="ADAL" clId="{597760A0-16C8-4A2D-9F06-E94981EF9CA8}" dt="2019-11-13T18:23:44.229" v="236" actId="1035"/>
          <ac:spMkLst>
            <pc:docMk/>
            <pc:sldMk cId="1287476904" sldId="380"/>
            <ac:spMk id="3" creationId="{7405E47A-EB4B-4D2E-95DB-D73B7D6D98EB}"/>
          </ac:spMkLst>
        </pc:spChg>
        <pc:spChg chg="add mod">
          <ac:chgData name="Paul O'Dowd" userId="f37f58e5-1e70-49c2-9437-c035a60b1b3d" providerId="ADAL" clId="{597760A0-16C8-4A2D-9F06-E94981EF9CA8}" dt="2019-11-13T18:24:43.172" v="263" actId="1076"/>
          <ac:spMkLst>
            <pc:docMk/>
            <pc:sldMk cId="1287476904" sldId="380"/>
            <ac:spMk id="4" creationId="{2E5492B5-0415-40DD-B776-8DFF8037FDF1}"/>
          </ac:spMkLst>
        </pc:spChg>
        <pc:spChg chg="del">
          <ac:chgData name="Paul O'Dowd" userId="f37f58e5-1e70-49c2-9437-c035a60b1b3d" providerId="ADAL" clId="{597760A0-16C8-4A2D-9F06-E94981EF9CA8}" dt="2019-11-13T18:20:32.895" v="147" actId="478"/>
          <ac:spMkLst>
            <pc:docMk/>
            <pc:sldMk cId="1287476904" sldId="380"/>
            <ac:spMk id="5" creationId="{9CFAB13D-7684-464C-BA35-04E93CB46CDE}"/>
          </ac:spMkLst>
        </pc:spChg>
        <pc:spChg chg="del">
          <ac:chgData name="Paul O'Dowd" userId="f37f58e5-1e70-49c2-9437-c035a60b1b3d" providerId="ADAL" clId="{597760A0-16C8-4A2D-9F06-E94981EF9CA8}" dt="2019-11-13T18:20:32.025" v="146" actId="478"/>
          <ac:spMkLst>
            <pc:docMk/>
            <pc:sldMk cId="1287476904" sldId="380"/>
            <ac:spMk id="6" creationId="{84F1DC30-C781-44E5-9F14-FF3B2A015161}"/>
          </ac:spMkLst>
        </pc:spChg>
        <pc:spChg chg="add mod">
          <ac:chgData name="Paul O'Dowd" userId="f37f58e5-1e70-49c2-9437-c035a60b1b3d" providerId="ADAL" clId="{597760A0-16C8-4A2D-9F06-E94981EF9CA8}" dt="2019-11-13T18:23:44.229" v="236" actId="1035"/>
          <ac:spMkLst>
            <pc:docMk/>
            <pc:sldMk cId="1287476904" sldId="380"/>
            <ac:spMk id="7" creationId="{3891CD77-5FF9-420E-8A6A-E1E00BB2BA14}"/>
          </ac:spMkLst>
        </pc:spChg>
        <pc:spChg chg="add mod">
          <ac:chgData name="Paul O'Dowd" userId="f37f58e5-1e70-49c2-9437-c035a60b1b3d" providerId="ADAL" clId="{597760A0-16C8-4A2D-9F06-E94981EF9CA8}" dt="2019-11-13T18:23:44.229" v="236" actId="1035"/>
          <ac:spMkLst>
            <pc:docMk/>
            <pc:sldMk cId="1287476904" sldId="380"/>
            <ac:spMk id="8" creationId="{5C6AB9B6-1A6A-44C2-B620-2CB8A9D5030E}"/>
          </ac:spMkLst>
        </pc:spChg>
        <pc:spChg chg="add del mod">
          <ac:chgData name="Paul O'Dowd" userId="f37f58e5-1e70-49c2-9437-c035a60b1b3d" providerId="ADAL" clId="{597760A0-16C8-4A2D-9F06-E94981EF9CA8}" dt="2019-11-13T18:22:59.507" v="206" actId="1076"/>
          <ac:spMkLst>
            <pc:docMk/>
            <pc:sldMk cId="1287476904" sldId="380"/>
            <ac:spMk id="9" creationId="{8430E13E-96F9-4E35-86A3-E8035F1EB58F}"/>
          </ac:spMkLst>
        </pc:spChg>
        <pc:spChg chg="add del">
          <ac:chgData name="Paul O'Dowd" userId="f37f58e5-1e70-49c2-9437-c035a60b1b3d" providerId="ADAL" clId="{597760A0-16C8-4A2D-9F06-E94981EF9CA8}" dt="2019-11-13T18:20:41.942" v="153" actId="478"/>
          <ac:spMkLst>
            <pc:docMk/>
            <pc:sldMk cId="1287476904" sldId="380"/>
            <ac:spMk id="10" creationId="{4A53AC3D-7010-45AB-A388-A744713DA4F1}"/>
          </ac:spMkLst>
        </pc:spChg>
        <pc:spChg chg="add mod">
          <ac:chgData name="Paul O'Dowd" userId="f37f58e5-1e70-49c2-9437-c035a60b1b3d" providerId="ADAL" clId="{597760A0-16C8-4A2D-9F06-E94981EF9CA8}" dt="2019-11-13T18:23:44.229" v="236" actId="1035"/>
          <ac:spMkLst>
            <pc:docMk/>
            <pc:sldMk cId="1287476904" sldId="380"/>
            <ac:spMk id="11" creationId="{465989B2-1B3B-4D99-A96E-24F9C8253A57}"/>
          </ac:spMkLst>
        </pc:spChg>
        <pc:spChg chg="add mod">
          <ac:chgData name="Paul O'Dowd" userId="f37f58e5-1e70-49c2-9437-c035a60b1b3d" providerId="ADAL" clId="{597760A0-16C8-4A2D-9F06-E94981EF9CA8}" dt="2019-11-13T18:23:44.229" v="236" actId="1035"/>
          <ac:spMkLst>
            <pc:docMk/>
            <pc:sldMk cId="1287476904" sldId="380"/>
            <ac:spMk id="12" creationId="{2F276B8B-57CF-48DF-9364-AFA55BDAED16}"/>
          </ac:spMkLst>
        </pc:spChg>
        <pc:spChg chg="add mod">
          <ac:chgData name="Paul O'Dowd" userId="f37f58e5-1e70-49c2-9437-c035a60b1b3d" providerId="ADAL" clId="{597760A0-16C8-4A2D-9F06-E94981EF9CA8}" dt="2019-11-13T18:23:44.229" v="236" actId="1035"/>
          <ac:spMkLst>
            <pc:docMk/>
            <pc:sldMk cId="1287476904" sldId="380"/>
            <ac:spMk id="13" creationId="{C93AF036-BCC6-4772-BE1E-2E9B837433D3}"/>
          </ac:spMkLst>
        </pc:spChg>
        <pc:spChg chg="add mod">
          <ac:chgData name="Paul O'Dowd" userId="f37f58e5-1e70-49c2-9437-c035a60b1b3d" providerId="ADAL" clId="{597760A0-16C8-4A2D-9F06-E94981EF9CA8}" dt="2019-11-13T18:23:44.229" v="236" actId="1035"/>
          <ac:spMkLst>
            <pc:docMk/>
            <pc:sldMk cId="1287476904" sldId="380"/>
            <ac:spMk id="14" creationId="{7A606490-EBE6-426D-8CA6-6F6DB7885382}"/>
          </ac:spMkLst>
        </pc:spChg>
        <pc:spChg chg="add mod">
          <ac:chgData name="Paul O'Dowd" userId="f37f58e5-1e70-49c2-9437-c035a60b1b3d" providerId="ADAL" clId="{597760A0-16C8-4A2D-9F06-E94981EF9CA8}" dt="2019-11-13T18:23:44.229" v="236" actId="1035"/>
          <ac:spMkLst>
            <pc:docMk/>
            <pc:sldMk cId="1287476904" sldId="380"/>
            <ac:spMk id="15" creationId="{8B8ED229-0929-47C9-8B3D-4C7E9EEE8233}"/>
          </ac:spMkLst>
        </pc:spChg>
        <pc:spChg chg="add mod">
          <ac:chgData name="Paul O'Dowd" userId="f37f58e5-1e70-49c2-9437-c035a60b1b3d" providerId="ADAL" clId="{597760A0-16C8-4A2D-9F06-E94981EF9CA8}" dt="2019-11-13T18:29:27.629" v="408" actId="1076"/>
          <ac:spMkLst>
            <pc:docMk/>
            <pc:sldMk cId="1287476904" sldId="380"/>
            <ac:spMk id="16" creationId="{AC9DDE87-0A55-4863-9C84-E1AE92E06231}"/>
          </ac:spMkLst>
        </pc:spChg>
        <pc:spChg chg="add mod">
          <ac:chgData name="Paul O'Dowd" userId="f37f58e5-1e70-49c2-9437-c035a60b1b3d" providerId="ADAL" clId="{597760A0-16C8-4A2D-9F06-E94981EF9CA8}" dt="2019-11-13T18:23:20.068" v="210" actId="693"/>
          <ac:spMkLst>
            <pc:docMk/>
            <pc:sldMk cId="1287476904" sldId="380"/>
            <ac:spMk id="17" creationId="{4C791AA6-65BC-4997-86F1-FFC730B9C7EF}"/>
          </ac:spMkLst>
        </pc:spChg>
        <pc:spChg chg="add mod">
          <ac:chgData name="Paul O'Dowd" userId="f37f58e5-1e70-49c2-9437-c035a60b1b3d" providerId="ADAL" clId="{597760A0-16C8-4A2D-9F06-E94981EF9CA8}" dt="2019-11-13T18:29:48.133" v="413" actId="693"/>
          <ac:spMkLst>
            <pc:docMk/>
            <pc:sldMk cId="1287476904" sldId="380"/>
            <ac:spMk id="19" creationId="{FEA6B9E0-DE5D-4144-8F12-D483BA4FFA6A}"/>
          </ac:spMkLst>
        </pc:spChg>
        <pc:spChg chg="add mod">
          <ac:chgData name="Paul O'Dowd" userId="f37f58e5-1e70-49c2-9437-c035a60b1b3d" providerId="ADAL" clId="{597760A0-16C8-4A2D-9F06-E94981EF9CA8}" dt="2019-11-13T18:29:59.338" v="436" actId="20577"/>
          <ac:spMkLst>
            <pc:docMk/>
            <pc:sldMk cId="1287476904" sldId="380"/>
            <ac:spMk id="20" creationId="{23C17BEF-0849-4AED-A36A-D6895A6CE968}"/>
          </ac:spMkLst>
        </pc:spChg>
        <pc:spChg chg="add mod">
          <ac:chgData name="Paul O'Dowd" userId="f37f58e5-1e70-49c2-9437-c035a60b1b3d" providerId="ADAL" clId="{597760A0-16C8-4A2D-9F06-E94981EF9CA8}" dt="2019-11-13T18:30:25.413" v="461" actId="14100"/>
          <ac:spMkLst>
            <pc:docMk/>
            <pc:sldMk cId="1287476904" sldId="380"/>
            <ac:spMk id="21" creationId="{A973572C-3B68-486D-8472-431A90DF3777}"/>
          </ac:spMkLst>
        </pc:spChg>
        <pc:spChg chg="add mod">
          <ac:chgData name="Paul O'Dowd" userId="f37f58e5-1e70-49c2-9437-c035a60b1b3d" providerId="ADAL" clId="{597760A0-16C8-4A2D-9F06-E94981EF9CA8}" dt="2019-11-13T18:30:46.881" v="482" actId="20577"/>
          <ac:spMkLst>
            <pc:docMk/>
            <pc:sldMk cId="1287476904" sldId="380"/>
            <ac:spMk id="22" creationId="{9F03CDDC-3A0A-4CC8-A38A-A3C007DADDF1}"/>
          </ac:spMkLst>
        </pc:spChg>
        <pc:picChg chg="mod">
          <ac:chgData name="Paul O'Dowd" userId="f37f58e5-1e70-49c2-9437-c035a60b1b3d" providerId="ADAL" clId="{597760A0-16C8-4A2D-9F06-E94981EF9CA8}" dt="2019-11-13T18:20:35.914" v="148" actId="1076"/>
          <ac:picMkLst>
            <pc:docMk/>
            <pc:sldMk cId="1287476904" sldId="380"/>
            <ac:picMk id="2052" creationId="{A896A522-30CE-4EA7-B43A-D67676A602BE}"/>
          </ac:picMkLst>
        </pc:picChg>
      </pc:sldChg>
      <pc:sldChg chg="addSp delSp modSp add">
        <pc:chgData name="Paul O'Dowd" userId="f37f58e5-1e70-49c2-9437-c035a60b1b3d" providerId="ADAL" clId="{597760A0-16C8-4A2D-9F06-E94981EF9CA8}" dt="2019-11-13T18:32:24.126" v="499" actId="14100"/>
        <pc:sldMkLst>
          <pc:docMk/>
          <pc:sldMk cId="1042946850" sldId="381"/>
        </pc:sldMkLst>
        <pc:spChg chg="del">
          <ac:chgData name="Paul O'Dowd" userId="f37f58e5-1e70-49c2-9437-c035a60b1b3d" providerId="ADAL" clId="{597760A0-16C8-4A2D-9F06-E94981EF9CA8}" dt="2019-11-13T18:24:56.394" v="264"/>
          <ac:spMkLst>
            <pc:docMk/>
            <pc:sldMk cId="1042946850" sldId="381"/>
            <ac:spMk id="2" creationId="{116B58F2-688B-4AE4-AD2F-A542BB9B4433}"/>
          </ac:spMkLst>
        </pc:spChg>
        <pc:spChg chg="del">
          <ac:chgData name="Paul O'Dowd" userId="f37f58e5-1e70-49c2-9437-c035a60b1b3d" providerId="ADAL" clId="{597760A0-16C8-4A2D-9F06-E94981EF9CA8}" dt="2019-11-13T18:24:56.394" v="264"/>
          <ac:spMkLst>
            <pc:docMk/>
            <pc:sldMk cId="1042946850" sldId="381"/>
            <ac:spMk id="3" creationId="{7405E47A-EB4B-4D2E-95DB-D73B7D6D98EB}"/>
          </ac:spMkLst>
        </pc:spChg>
        <pc:spChg chg="add mod">
          <ac:chgData name="Paul O'Dowd" userId="f37f58e5-1e70-49c2-9437-c035a60b1b3d" providerId="ADAL" clId="{597760A0-16C8-4A2D-9F06-E94981EF9CA8}" dt="2019-11-13T18:26:23.178" v="316" actId="207"/>
          <ac:spMkLst>
            <pc:docMk/>
            <pc:sldMk cId="1042946850" sldId="381"/>
            <ac:spMk id="4" creationId="{FEDCADE6-9A81-4B1E-8F61-1761956C1318}"/>
          </ac:spMkLst>
        </pc:spChg>
        <pc:spChg chg="add mod">
          <ac:chgData name="Paul O'Dowd" userId="f37f58e5-1e70-49c2-9437-c035a60b1b3d" providerId="ADAL" clId="{597760A0-16C8-4A2D-9F06-E94981EF9CA8}" dt="2019-11-13T18:28:06.748" v="379" actId="1076"/>
          <ac:spMkLst>
            <pc:docMk/>
            <pc:sldMk cId="1042946850" sldId="381"/>
            <ac:spMk id="5" creationId="{DF91D5EA-F84F-4556-ACAF-DCB48CDAE0F9}"/>
          </ac:spMkLst>
        </pc:spChg>
        <pc:spChg chg="del">
          <ac:chgData name="Paul O'Dowd" userId="f37f58e5-1e70-49c2-9437-c035a60b1b3d" providerId="ADAL" clId="{597760A0-16C8-4A2D-9F06-E94981EF9CA8}" dt="2019-11-13T18:24:56.394" v="264"/>
          <ac:spMkLst>
            <pc:docMk/>
            <pc:sldMk cId="1042946850" sldId="381"/>
            <ac:spMk id="7" creationId="{3891CD77-5FF9-420E-8A6A-E1E00BB2BA14}"/>
          </ac:spMkLst>
        </pc:spChg>
        <pc:spChg chg="del">
          <ac:chgData name="Paul O'Dowd" userId="f37f58e5-1e70-49c2-9437-c035a60b1b3d" providerId="ADAL" clId="{597760A0-16C8-4A2D-9F06-E94981EF9CA8}" dt="2019-11-13T18:24:56.394" v="264"/>
          <ac:spMkLst>
            <pc:docMk/>
            <pc:sldMk cId="1042946850" sldId="381"/>
            <ac:spMk id="8" creationId="{5C6AB9B6-1A6A-44C2-B620-2CB8A9D5030E}"/>
          </ac:spMkLst>
        </pc:spChg>
        <pc:spChg chg="del">
          <ac:chgData name="Paul O'Dowd" userId="f37f58e5-1e70-49c2-9437-c035a60b1b3d" providerId="ADAL" clId="{597760A0-16C8-4A2D-9F06-E94981EF9CA8}" dt="2019-11-13T18:24:56.394" v="264"/>
          <ac:spMkLst>
            <pc:docMk/>
            <pc:sldMk cId="1042946850" sldId="381"/>
            <ac:spMk id="9" creationId="{8430E13E-96F9-4E35-86A3-E8035F1EB58F}"/>
          </ac:spMkLst>
        </pc:spChg>
        <pc:spChg chg="del">
          <ac:chgData name="Paul O'Dowd" userId="f37f58e5-1e70-49c2-9437-c035a60b1b3d" providerId="ADAL" clId="{597760A0-16C8-4A2D-9F06-E94981EF9CA8}" dt="2019-11-13T18:24:56.394" v="264"/>
          <ac:spMkLst>
            <pc:docMk/>
            <pc:sldMk cId="1042946850" sldId="381"/>
            <ac:spMk id="11" creationId="{465989B2-1B3B-4D99-A96E-24F9C8253A57}"/>
          </ac:spMkLst>
        </pc:spChg>
        <pc:spChg chg="del">
          <ac:chgData name="Paul O'Dowd" userId="f37f58e5-1e70-49c2-9437-c035a60b1b3d" providerId="ADAL" clId="{597760A0-16C8-4A2D-9F06-E94981EF9CA8}" dt="2019-11-13T18:24:56.394" v="264"/>
          <ac:spMkLst>
            <pc:docMk/>
            <pc:sldMk cId="1042946850" sldId="381"/>
            <ac:spMk id="12" creationId="{2F276B8B-57CF-48DF-9364-AFA55BDAED16}"/>
          </ac:spMkLst>
        </pc:spChg>
        <pc:spChg chg="del">
          <ac:chgData name="Paul O'Dowd" userId="f37f58e5-1e70-49c2-9437-c035a60b1b3d" providerId="ADAL" clId="{597760A0-16C8-4A2D-9F06-E94981EF9CA8}" dt="2019-11-13T18:24:56.394" v="264"/>
          <ac:spMkLst>
            <pc:docMk/>
            <pc:sldMk cId="1042946850" sldId="381"/>
            <ac:spMk id="13" creationId="{C93AF036-BCC6-4772-BE1E-2E9B837433D3}"/>
          </ac:spMkLst>
        </pc:spChg>
        <pc:spChg chg="del">
          <ac:chgData name="Paul O'Dowd" userId="f37f58e5-1e70-49c2-9437-c035a60b1b3d" providerId="ADAL" clId="{597760A0-16C8-4A2D-9F06-E94981EF9CA8}" dt="2019-11-13T18:24:56.394" v="264"/>
          <ac:spMkLst>
            <pc:docMk/>
            <pc:sldMk cId="1042946850" sldId="381"/>
            <ac:spMk id="14" creationId="{7A606490-EBE6-426D-8CA6-6F6DB7885382}"/>
          </ac:spMkLst>
        </pc:spChg>
        <pc:spChg chg="del">
          <ac:chgData name="Paul O'Dowd" userId="f37f58e5-1e70-49c2-9437-c035a60b1b3d" providerId="ADAL" clId="{597760A0-16C8-4A2D-9F06-E94981EF9CA8}" dt="2019-11-13T18:24:56.394" v="264"/>
          <ac:spMkLst>
            <pc:docMk/>
            <pc:sldMk cId="1042946850" sldId="381"/>
            <ac:spMk id="15" creationId="{8B8ED229-0929-47C9-8B3D-4C7E9EEE8233}"/>
          </ac:spMkLst>
        </pc:spChg>
        <pc:spChg chg="del">
          <ac:chgData name="Paul O'Dowd" userId="f37f58e5-1e70-49c2-9437-c035a60b1b3d" providerId="ADAL" clId="{597760A0-16C8-4A2D-9F06-E94981EF9CA8}" dt="2019-11-13T18:24:56.394" v="264"/>
          <ac:spMkLst>
            <pc:docMk/>
            <pc:sldMk cId="1042946850" sldId="381"/>
            <ac:spMk id="16" creationId="{AC9DDE87-0A55-4863-9C84-E1AE92E06231}"/>
          </ac:spMkLst>
        </pc:spChg>
        <pc:spChg chg="del">
          <ac:chgData name="Paul O'Dowd" userId="f37f58e5-1e70-49c2-9437-c035a60b1b3d" providerId="ADAL" clId="{597760A0-16C8-4A2D-9F06-E94981EF9CA8}" dt="2019-11-13T18:24:56.394" v="264"/>
          <ac:spMkLst>
            <pc:docMk/>
            <pc:sldMk cId="1042946850" sldId="381"/>
            <ac:spMk id="17" creationId="{4C791AA6-65BC-4997-86F1-FFC730B9C7EF}"/>
          </ac:spMkLst>
        </pc:spChg>
        <pc:spChg chg="add del mod">
          <ac:chgData name="Paul O'Dowd" userId="f37f58e5-1e70-49c2-9437-c035a60b1b3d" providerId="ADAL" clId="{597760A0-16C8-4A2D-9F06-E94981EF9CA8}" dt="2019-11-13T18:25:15.348" v="271" actId="14100"/>
          <ac:spMkLst>
            <pc:docMk/>
            <pc:sldMk cId="1042946850" sldId="381"/>
            <ac:spMk id="18" creationId="{32692888-2B8D-4EC3-A5C7-DC183D132085}"/>
          </ac:spMkLst>
        </pc:spChg>
        <pc:spChg chg="add del mod">
          <ac:chgData name="Paul O'Dowd" userId="f37f58e5-1e70-49c2-9437-c035a60b1b3d" providerId="ADAL" clId="{597760A0-16C8-4A2D-9F06-E94981EF9CA8}" dt="2019-11-13T18:32:24.126" v="499" actId="14100"/>
          <ac:spMkLst>
            <pc:docMk/>
            <pc:sldMk cId="1042946850" sldId="381"/>
            <ac:spMk id="19" creationId="{5F94BE5B-CE87-40B2-BA21-62C975E2DCF9}"/>
          </ac:spMkLst>
        </pc:spChg>
        <pc:spChg chg="add del mod">
          <ac:chgData name="Paul O'Dowd" userId="f37f58e5-1e70-49c2-9437-c035a60b1b3d" providerId="ADAL" clId="{597760A0-16C8-4A2D-9F06-E94981EF9CA8}" dt="2019-11-13T18:25:08.520" v="269" actId="478"/>
          <ac:spMkLst>
            <pc:docMk/>
            <pc:sldMk cId="1042946850" sldId="381"/>
            <ac:spMk id="20" creationId="{05678326-4057-49EE-82D8-015150729AFC}"/>
          </ac:spMkLst>
        </pc:spChg>
        <pc:spChg chg="add del mod">
          <ac:chgData name="Paul O'Dowd" userId="f37f58e5-1e70-49c2-9437-c035a60b1b3d" providerId="ADAL" clId="{597760A0-16C8-4A2D-9F06-E94981EF9CA8}" dt="2019-11-13T18:25:08.520" v="269" actId="478"/>
          <ac:spMkLst>
            <pc:docMk/>
            <pc:sldMk cId="1042946850" sldId="381"/>
            <ac:spMk id="21" creationId="{05222ED6-1FB1-4654-B93B-F1A4160BFE53}"/>
          </ac:spMkLst>
        </pc:spChg>
        <pc:spChg chg="add del mod">
          <ac:chgData name="Paul O'Dowd" userId="f37f58e5-1e70-49c2-9437-c035a60b1b3d" providerId="ADAL" clId="{597760A0-16C8-4A2D-9F06-E94981EF9CA8}" dt="2019-11-13T18:25:08.520" v="269" actId="478"/>
          <ac:spMkLst>
            <pc:docMk/>
            <pc:sldMk cId="1042946850" sldId="381"/>
            <ac:spMk id="22" creationId="{A487865D-2669-4DAC-B6B3-17AD489EF8F1}"/>
          </ac:spMkLst>
        </pc:spChg>
        <pc:spChg chg="add del mod">
          <ac:chgData name="Paul O'Dowd" userId="f37f58e5-1e70-49c2-9437-c035a60b1b3d" providerId="ADAL" clId="{597760A0-16C8-4A2D-9F06-E94981EF9CA8}" dt="2019-11-13T18:25:08.520" v="269" actId="478"/>
          <ac:spMkLst>
            <pc:docMk/>
            <pc:sldMk cId="1042946850" sldId="381"/>
            <ac:spMk id="23" creationId="{D069F7A2-BA7B-40D8-AA26-8F0C83641540}"/>
          </ac:spMkLst>
        </pc:spChg>
        <pc:spChg chg="add del mod">
          <ac:chgData name="Paul O'Dowd" userId="f37f58e5-1e70-49c2-9437-c035a60b1b3d" providerId="ADAL" clId="{597760A0-16C8-4A2D-9F06-E94981EF9CA8}" dt="2019-11-13T18:25:08.520" v="269" actId="478"/>
          <ac:spMkLst>
            <pc:docMk/>
            <pc:sldMk cId="1042946850" sldId="381"/>
            <ac:spMk id="24" creationId="{F74AD3A1-C7BB-4710-941C-2AA5FDC917A9}"/>
          </ac:spMkLst>
        </pc:spChg>
        <pc:spChg chg="add del mod">
          <ac:chgData name="Paul O'Dowd" userId="f37f58e5-1e70-49c2-9437-c035a60b1b3d" providerId="ADAL" clId="{597760A0-16C8-4A2D-9F06-E94981EF9CA8}" dt="2019-11-13T18:25:08.520" v="269" actId="478"/>
          <ac:spMkLst>
            <pc:docMk/>
            <pc:sldMk cId="1042946850" sldId="381"/>
            <ac:spMk id="25" creationId="{13307BB2-6AEA-4EEC-9D91-0BBC056B66BE}"/>
          </ac:spMkLst>
        </pc:spChg>
        <pc:spChg chg="add del mod">
          <ac:chgData name="Paul O'Dowd" userId="f37f58e5-1e70-49c2-9437-c035a60b1b3d" providerId="ADAL" clId="{597760A0-16C8-4A2D-9F06-E94981EF9CA8}" dt="2019-11-13T18:25:08.520" v="269" actId="478"/>
          <ac:spMkLst>
            <pc:docMk/>
            <pc:sldMk cId="1042946850" sldId="381"/>
            <ac:spMk id="26" creationId="{2D5B9D78-6195-4D94-8CE5-5E89E025BA71}"/>
          </ac:spMkLst>
        </pc:spChg>
        <pc:spChg chg="add del mod">
          <ac:chgData name="Paul O'Dowd" userId="f37f58e5-1e70-49c2-9437-c035a60b1b3d" providerId="ADAL" clId="{597760A0-16C8-4A2D-9F06-E94981EF9CA8}" dt="2019-11-13T18:25:08.520" v="269" actId="478"/>
          <ac:spMkLst>
            <pc:docMk/>
            <pc:sldMk cId="1042946850" sldId="381"/>
            <ac:spMk id="27" creationId="{2DC6E624-BC21-47E1-9656-8257055C68EB}"/>
          </ac:spMkLst>
        </pc:spChg>
        <pc:spChg chg="add del mod">
          <ac:chgData name="Paul O'Dowd" userId="f37f58e5-1e70-49c2-9437-c035a60b1b3d" providerId="ADAL" clId="{597760A0-16C8-4A2D-9F06-E94981EF9CA8}" dt="2019-11-13T18:25:11.536" v="270" actId="478"/>
          <ac:spMkLst>
            <pc:docMk/>
            <pc:sldMk cId="1042946850" sldId="381"/>
            <ac:spMk id="28" creationId="{B43DD0DB-A56C-4E44-921F-D888410D9806}"/>
          </ac:spMkLst>
        </pc:spChg>
        <pc:spChg chg="add del mod">
          <ac:chgData name="Paul O'Dowd" userId="f37f58e5-1e70-49c2-9437-c035a60b1b3d" providerId="ADAL" clId="{597760A0-16C8-4A2D-9F06-E94981EF9CA8}" dt="2019-11-13T18:25:33.834" v="278" actId="14100"/>
          <ac:spMkLst>
            <pc:docMk/>
            <pc:sldMk cId="1042946850" sldId="381"/>
            <ac:spMk id="29" creationId="{7F478E8A-88A0-4CFB-B3AC-5B66CC6DC20A}"/>
          </ac:spMkLst>
        </pc:spChg>
        <pc:spChg chg="add mod">
          <ac:chgData name="Paul O'Dowd" userId="f37f58e5-1e70-49c2-9437-c035a60b1b3d" providerId="ADAL" clId="{597760A0-16C8-4A2D-9F06-E94981EF9CA8}" dt="2019-11-13T18:26:27.826" v="317" actId="207"/>
          <ac:spMkLst>
            <pc:docMk/>
            <pc:sldMk cId="1042946850" sldId="381"/>
            <ac:spMk id="30" creationId="{FFDEAE35-87B2-4368-80C2-481B87363E04}"/>
          </ac:spMkLst>
        </pc:spChg>
        <pc:spChg chg="add mod">
          <ac:chgData name="Paul O'Dowd" userId="f37f58e5-1e70-49c2-9437-c035a60b1b3d" providerId="ADAL" clId="{597760A0-16C8-4A2D-9F06-E94981EF9CA8}" dt="2019-11-13T18:27:42.484" v="374" actId="1076"/>
          <ac:spMkLst>
            <pc:docMk/>
            <pc:sldMk cId="1042946850" sldId="381"/>
            <ac:spMk id="31" creationId="{0173EFD7-60DF-461A-9868-A1020B1DFBEC}"/>
          </ac:spMkLst>
        </pc:spChg>
        <pc:spChg chg="add mod">
          <ac:chgData name="Paul O'Dowd" userId="f37f58e5-1e70-49c2-9437-c035a60b1b3d" providerId="ADAL" clId="{597760A0-16C8-4A2D-9F06-E94981EF9CA8}" dt="2019-11-13T18:27:40.277" v="373" actId="1076"/>
          <ac:spMkLst>
            <pc:docMk/>
            <pc:sldMk cId="1042946850" sldId="381"/>
            <ac:spMk id="32" creationId="{AF7FEE93-6823-4CBD-8651-C20019F5B5AE}"/>
          </ac:spMkLst>
        </pc:spChg>
        <pc:spChg chg="add mod">
          <ac:chgData name="Paul O'Dowd" userId="f37f58e5-1e70-49c2-9437-c035a60b1b3d" providerId="ADAL" clId="{597760A0-16C8-4A2D-9F06-E94981EF9CA8}" dt="2019-11-13T18:27:45.501" v="375" actId="1076"/>
          <ac:spMkLst>
            <pc:docMk/>
            <pc:sldMk cId="1042946850" sldId="381"/>
            <ac:spMk id="33" creationId="{09C58203-48CA-4CBB-80CE-597A87F48838}"/>
          </ac:spMkLst>
        </pc:spChg>
        <pc:spChg chg="add mod">
          <ac:chgData name="Paul O'Dowd" userId="f37f58e5-1e70-49c2-9437-c035a60b1b3d" providerId="ADAL" clId="{597760A0-16C8-4A2D-9F06-E94981EF9CA8}" dt="2019-11-13T18:31:15.989" v="492" actId="20577"/>
          <ac:spMkLst>
            <pc:docMk/>
            <pc:sldMk cId="1042946850" sldId="381"/>
            <ac:spMk id="34" creationId="{1A0C23B9-1F62-498D-A1DC-82CD8D1AA7AB}"/>
          </ac:spMkLst>
        </pc:spChg>
        <pc:spChg chg="add mod">
          <ac:chgData name="Paul O'Dowd" userId="f37f58e5-1e70-49c2-9437-c035a60b1b3d" providerId="ADAL" clId="{597760A0-16C8-4A2D-9F06-E94981EF9CA8}" dt="2019-11-13T18:32:18.774" v="498" actId="1076"/>
          <ac:spMkLst>
            <pc:docMk/>
            <pc:sldMk cId="1042946850" sldId="381"/>
            <ac:spMk id="35" creationId="{0D94B919-E44B-4B77-BAA2-392CE65934EA}"/>
          </ac:spMkLst>
        </pc:spChg>
        <pc:picChg chg="mod">
          <ac:chgData name="Paul O'Dowd" userId="f37f58e5-1e70-49c2-9437-c035a60b1b3d" providerId="ADAL" clId="{597760A0-16C8-4A2D-9F06-E94981EF9CA8}" dt="2019-11-13T18:32:12.450" v="495" actId="1076"/>
          <ac:picMkLst>
            <pc:docMk/>
            <pc:sldMk cId="1042946850" sldId="381"/>
            <ac:picMk id="2052" creationId="{A896A522-30CE-4EA7-B43A-D67676A602BE}"/>
          </ac:picMkLst>
        </pc:picChg>
      </pc:sldChg>
      <pc:sldChg chg="addSp delSp modSp add">
        <pc:chgData name="Paul O'Dowd" userId="f37f58e5-1e70-49c2-9437-c035a60b1b3d" providerId="ADAL" clId="{597760A0-16C8-4A2D-9F06-E94981EF9CA8}" dt="2019-11-13T19:05:33.950" v="965" actId="207"/>
        <pc:sldMkLst>
          <pc:docMk/>
          <pc:sldMk cId="3299904842" sldId="382"/>
        </pc:sldMkLst>
        <pc:spChg chg="mod">
          <ac:chgData name="Paul O'Dowd" userId="f37f58e5-1e70-49c2-9437-c035a60b1b3d" providerId="ADAL" clId="{597760A0-16C8-4A2D-9F06-E94981EF9CA8}" dt="2019-11-13T19:05:17.756" v="963" actId="1076"/>
          <ac:spMkLst>
            <pc:docMk/>
            <pc:sldMk cId="3299904842" sldId="382"/>
            <ac:spMk id="2" creationId="{1867760E-E5B1-4F25-8393-FB30400B4A49}"/>
          </ac:spMkLst>
        </pc:spChg>
        <pc:spChg chg="del">
          <ac:chgData name="Paul O'Dowd" userId="f37f58e5-1e70-49c2-9437-c035a60b1b3d" providerId="ADAL" clId="{597760A0-16C8-4A2D-9F06-E94981EF9CA8}" dt="2019-11-13T18:52:32.168" v="529" actId="478"/>
          <ac:spMkLst>
            <pc:docMk/>
            <pc:sldMk cId="3299904842" sldId="382"/>
            <ac:spMk id="3" creationId="{B7206594-90DC-45DB-9B94-C544DD2D67F3}"/>
          </ac:spMkLst>
        </pc:spChg>
        <pc:spChg chg="add mod">
          <ac:chgData name="Paul O'Dowd" userId="f37f58e5-1e70-49c2-9437-c035a60b1b3d" providerId="ADAL" clId="{597760A0-16C8-4A2D-9F06-E94981EF9CA8}" dt="2019-11-13T19:05:33.950" v="965" actId="207"/>
          <ac:spMkLst>
            <pc:docMk/>
            <pc:sldMk cId="3299904842" sldId="382"/>
            <ac:spMk id="4" creationId="{D420C051-7DE0-47C2-8027-50FE8DE434AE}"/>
          </ac:spMkLst>
        </pc:spChg>
        <pc:spChg chg="add mod">
          <ac:chgData name="Paul O'Dowd" userId="f37f58e5-1e70-49c2-9437-c035a60b1b3d" providerId="ADAL" clId="{597760A0-16C8-4A2D-9F06-E94981EF9CA8}" dt="2019-11-13T19:05:26.713" v="964" actId="1076"/>
          <ac:spMkLst>
            <pc:docMk/>
            <pc:sldMk cId="3299904842" sldId="382"/>
            <ac:spMk id="5" creationId="{721AADE3-9A44-4ACC-BE94-A35D7AC15F80}"/>
          </ac:spMkLst>
        </pc:spChg>
        <pc:spChg chg="add mod">
          <ac:chgData name="Paul O'Dowd" userId="f37f58e5-1e70-49c2-9437-c035a60b1b3d" providerId="ADAL" clId="{597760A0-16C8-4A2D-9F06-E94981EF9CA8}" dt="2019-11-13T19:05:26.713" v="964" actId="1076"/>
          <ac:spMkLst>
            <pc:docMk/>
            <pc:sldMk cId="3299904842" sldId="382"/>
            <ac:spMk id="6" creationId="{AD4E2F34-52D3-4F33-9C1C-20C87918C047}"/>
          </ac:spMkLst>
        </pc:spChg>
        <pc:spChg chg="add mod">
          <ac:chgData name="Paul O'Dowd" userId="f37f58e5-1e70-49c2-9437-c035a60b1b3d" providerId="ADAL" clId="{597760A0-16C8-4A2D-9F06-E94981EF9CA8}" dt="2019-11-13T19:05:26.713" v="964" actId="1076"/>
          <ac:spMkLst>
            <pc:docMk/>
            <pc:sldMk cId="3299904842" sldId="382"/>
            <ac:spMk id="7" creationId="{A52D9CF0-676B-4924-A1E5-BC1B518A0DBE}"/>
          </ac:spMkLst>
        </pc:spChg>
        <pc:spChg chg="add mod">
          <ac:chgData name="Paul O'Dowd" userId="f37f58e5-1e70-49c2-9437-c035a60b1b3d" providerId="ADAL" clId="{597760A0-16C8-4A2D-9F06-E94981EF9CA8}" dt="2019-11-13T19:05:26.713" v="964" actId="1076"/>
          <ac:spMkLst>
            <pc:docMk/>
            <pc:sldMk cId="3299904842" sldId="382"/>
            <ac:spMk id="8" creationId="{610D37C7-4F12-4E32-B891-BB146BAC2FCE}"/>
          </ac:spMkLst>
        </pc:spChg>
        <pc:spChg chg="add mod">
          <ac:chgData name="Paul O'Dowd" userId="f37f58e5-1e70-49c2-9437-c035a60b1b3d" providerId="ADAL" clId="{597760A0-16C8-4A2D-9F06-E94981EF9CA8}" dt="2019-11-13T19:05:26.713" v="964" actId="1076"/>
          <ac:spMkLst>
            <pc:docMk/>
            <pc:sldMk cId="3299904842" sldId="382"/>
            <ac:spMk id="9" creationId="{29AB690A-F2C5-4F78-B6B2-C53DFA67EE5F}"/>
          </ac:spMkLst>
        </pc:spChg>
        <pc:spChg chg="add mod">
          <ac:chgData name="Paul O'Dowd" userId="f37f58e5-1e70-49c2-9437-c035a60b1b3d" providerId="ADAL" clId="{597760A0-16C8-4A2D-9F06-E94981EF9CA8}" dt="2019-11-13T19:05:26.713" v="964" actId="1076"/>
          <ac:spMkLst>
            <pc:docMk/>
            <pc:sldMk cId="3299904842" sldId="382"/>
            <ac:spMk id="10" creationId="{6625C93C-E435-446B-8158-E7D4ECDA2CF9}"/>
          </ac:spMkLst>
        </pc:spChg>
        <pc:spChg chg="add mod">
          <ac:chgData name="Paul O'Dowd" userId="f37f58e5-1e70-49c2-9437-c035a60b1b3d" providerId="ADAL" clId="{597760A0-16C8-4A2D-9F06-E94981EF9CA8}" dt="2019-11-13T19:05:26.713" v="964" actId="1076"/>
          <ac:spMkLst>
            <pc:docMk/>
            <pc:sldMk cId="3299904842" sldId="382"/>
            <ac:spMk id="11" creationId="{85F2B741-7AFB-4BC1-A451-10BF13AF876D}"/>
          </ac:spMkLst>
        </pc:spChg>
        <pc:spChg chg="add del mod">
          <ac:chgData name="Paul O'Dowd" userId="f37f58e5-1e70-49c2-9437-c035a60b1b3d" providerId="ADAL" clId="{597760A0-16C8-4A2D-9F06-E94981EF9CA8}" dt="2019-11-13T18:55:17.336" v="688" actId="478"/>
          <ac:spMkLst>
            <pc:docMk/>
            <pc:sldMk cId="3299904842" sldId="382"/>
            <ac:spMk id="12" creationId="{623EBD95-A530-4E9E-A295-FC0042245938}"/>
          </ac:spMkLst>
        </pc:spChg>
        <pc:spChg chg="add del mod">
          <ac:chgData name="Paul O'Dowd" userId="f37f58e5-1e70-49c2-9437-c035a60b1b3d" providerId="ADAL" clId="{597760A0-16C8-4A2D-9F06-E94981EF9CA8}" dt="2019-11-13T18:55:16.528" v="687" actId="478"/>
          <ac:spMkLst>
            <pc:docMk/>
            <pc:sldMk cId="3299904842" sldId="382"/>
            <ac:spMk id="13" creationId="{517A3452-8822-420C-AD39-B13A4BAB2A8A}"/>
          </ac:spMkLst>
        </pc:spChg>
        <pc:spChg chg="add del mod">
          <ac:chgData name="Paul O'Dowd" userId="f37f58e5-1e70-49c2-9437-c035a60b1b3d" providerId="ADAL" clId="{597760A0-16C8-4A2D-9F06-E94981EF9CA8}" dt="2019-11-13T18:55:17.885" v="689" actId="478"/>
          <ac:spMkLst>
            <pc:docMk/>
            <pc:sldMk cId="3299904842" sldId="382"/>
            <ac:spMk id="14" creationId="{3501D240-CE8C-4227-8A55-7FA0B672E5BA}"/>
          </ac:spMkLst>
        </pc:spChg>
        <pc:cxnChg chg="add mod">
          <ac:chgData name="Paul O'Dowd" userId="f37f58e5-1e70-49c2-9437-c035a60b1b3d" providerId="ADAL" clId="{597760A0-16C8-4A2D-9F06-E94981EF9CA8}" dt="2019-11-13T19:05:26.713" v="964" actId="1076"/>
          <ac:cxnSpMkLst>
            <pc:docMk/>
            <pc:sldMk cId="3299904842" sldId="382"/>
            <ac:cxnSpMk id="16" creationId="{F0744BB0-E9AA-484F-A8C9-D2F87C09986D}"/>
          </ac:cxnSpMkLst>
        </pc:cxnChg>
        <pc:cxnChg chg="add mod">
          <ac:chgData name="Paul O'Dowd" userId="f37f58e5-1e70-49c2-9437-c035a60b1b3d" providerId="ADAL" clId="{597760A0-16C8-4A2D-9F06-E94981EF9CA8}" dt="2019-11-13T19:05:26.713" v="964" actId="1076"/>
          <ac:cxnSpMkLst>
            <pc:docMk/>
            <pc:sldMk cId="3299904842" sldId="382"/>
            <ac:cxnSpMk id="17" creationId="{1FBC2B30-2E8C-42CA-A49A-C224572BC40F}"/>
          </ac:cxnSpMkLst>
        </pc:cxnChg>
        <pc:cxnChg chg="add mod">
          <ac:chgData name="Paul O'Dowd" userId="f37f58e5-1e70-49c2-9437-c035a60b1b3d" providerId="ADAL" clId="{597760A0-16C8-4A2D-9F06-E94981EF9CA8}" dt="2019-11-13T19:05:26.713" v="964" actId="1076"/>
          <ac:cxnSpMkLst>
            <pc:docMk/>
            <pc:sldMk cId="3299904842" sldId="382"/>
            <ac:cxnSpMk id="19" creationId="{1AB1808B-68E9-4197-8CE2-F277673A6085}"/>
          </ac:cxnSpMkLst>
        </pc:cxnChg>
        <pc:cxnChg chg="add mod">
          <ac:chgData name="Paul O'Dowd" userId="f37f58e5-1e70-49c2-9437-c035a60b1b3d" providerId="ADAL" clId="{597760A0-16C8-4A2D-9F06-E94981EF9CA8}" dt="2019-11-13T19:05:26.713" v="964" actId="1076"/>
          <ac:cxnSpMkLst>
            <pc:docMk/>
            <pc:sldMk cId="3299904842" sldId="382"/>
            <ac:cxnSpMk id="20" creationId="{2AB73872-195B-4D3F-926D-DCA6A8CB8398}"/>
          </ac:cxnSpMkLst>
        </pc:cxnChg>
        <pc:cxnChg chg="add mod">
          <ac:chgData name="Paul O'Dowd" userId="f37f58e5-1e70-49c2-9437-c035a60b1b3d" providerId="ADAL" clId="{597760A0-16C8-4A2D-9F06-E94981EF9CA8}" dt="2019-11-13T19:05:26.713" v="964" actId="1076"/>
          <ac:cxnSpMkLst>
            <pc:docMk/>
            <pc:sldMk cId="3299904842" sldId="382"/>
            <ac:cxnSpMk id="21" creationId="{39C5D17A-1D8F-46D1-A819-2A59A716FECF}"/>
          </ac:cxnSpMkLst>
        </pc:cxnChg>
        <pc:cxnChg chg="add mod">
          <ac:chgData name="Paul O'Dowd" userId="f37f58e5-1e70-49c2-9437-c035a60b1b3d" providerId="ADAL" clId="{597760A0-16C8-4A2D-9F06-E94981EF9CA8}" dt="2019-11-13T19:05:26.713" v="964" actId="1076"/>
          <ac:cxnSpMkLst>
            <pc:docMk/>
            <pc:sldMk cId="3299904842" sldId="382"/>
            <ac:cxnSpMk id="23" creationId="{7CB6494A-DB7F-4B05-B410-FC0114188AE9}"/>
          </ac:cxnSpMkLst>
        </pc:cxnChg>
        <pc:cxnChg chg="add mod">
          <ac:chgData name="Paul O'Dowd" userId="f37f58e5-1e70-49c2-9437-c035a60b1b3d" providerId="ADAL" clId="{597760A0-16C8-4A2D-9F06-E94981EF9CA8}" dt="2019-11-13T19:05:26.713" v="964" actId="1076"/>
          <ac:cxnSpMkLst>
            <pc:docMk/>
            <pc:sldMk cId="3299904842" sldId="382"/>
            <ac:cxnSpMk id="26" creationId="{6918BE8C-CE22-4937-A03D-48A4B306DBB5}"/>
          </ac:cxnSpMkLst>
        </pc:cxnChg>
        <pc:cxnChg chg="add mod">
          <ac:chgData name="Paul O'Dowd" userId="f37f58e5-1e70-49c2-9437-c035a60b1b3d" providerId="ADAL" clId="{597760A0-16C8-4A2D-9F06-E94981EF9CA8}" dt="2019-11-13T19:05:26.713" v="964" actId="1076"/>
          <ac:cxnSpMkLst>
            <pc:docMk/>
            <pc:sldMk cId="3299904842" sldId="382"/>
            <ac:cxnSpMk id="27" creationId="{C4D1286C-7D7C-4FFD-8188-6EBE9B79C1CA}"/>
          </ac:cxnSpMkLst>
        </pc:cxnChg>
        <pc:cxnChg chg="add mod">
          <ac:chgData name="Paul O'Dowd" userId="f37f58e5-1e70-49c2-9437-c035a60b1b3d" providerId="ADAL" clId="{597760A0-16C8-4A2D-9F06-E94981EF9CA8}" dt="2019-11-13T19:05:26.713" v="964" actId="1076"/>
          <ac:cxnSpMkLst>
            <pc:docMk/>
            <pc:sldMk cId="3299904842" sldId="382"/>
            <ac:cxnSpMk id="28" creationId="{C7CEBDDA-470C-4638-BE43-99482DB1CCD7}"/>
          </ac:cxnSpMkLst>
        </pc:cxnChg>
        <pc:cxnChg chg="add mod">
          <ac:chgData name="Paul O'Dowd" userId="f37f58e5-1e70-49c2-9437-c035a60b1b3d" providerId="ADAL" clId="{597760A0-16C8-4A2D-9F06-E94981EF9CA8}" dt="2019-11-13T19:05:26.713" v="964" actId="1076"/>
          <ac:cxnSpMkLst>
            <pc:docMk/>
            <pc:sldMk cId="3299904842" sldId="382"/>
            <ac:cxnSpMk id="29" creationId="{25DBB634-0747-4CED-9C28-EB0170CE47DD}"/>
          </ac:cxnSpMkLst>
        </pc:cxnChg>
        <pc:cxnChg chg="add mod">
          <ac:chgData name="Paul O'Dowd" userId="f37f58e5-1e70-49c2-9437-c035a60b1b3d" providerId="ADAL" clId="{597760A0-16C8-4A2D-9F06-E94981EF9CA8}" dt="2019-11-13T19:05:26.713" v="964" actId="1076"/>
          <ac:cxnSpMkLst>
            <pc:docMk/>
            <pc:sldMk cId="3299904842" sldId="382"/>
            <ac:cxnSpMk id="30" creationId="{DF322F39-1B37-4478-A401-DA520570B62E}"/>
          </ac:cxnSpMkLst>
        </pc:cxnChg>
        <pc:cxnChg chg="add mod">
          <ac:chgData name="Paul O'Dowd" userId="f37f58e5-1e70-49c2-9437-c035a60b1b3d" providerId="ADAL" clId="{597760A0-16C8-4A2D-9F06-E94981EF9CA8}" dt="2019-11-13T19:05:26.713" v="964" actId="1076"/>
          <ac:cxnSpMkLst>
            <pc:docMk/>
            <pc:sldMk cId="3299904842" sldId="382"/>
            <ac:cxnSpMk id="31" creationId="{50DD6A92-306E-440B-8836-E401ED01D436}"/>
          </ac:cxnSpMkLst>
        </pc:cxnChg>
        <pc:cxnChg chg="add mod">
          <ac:chgData name="Paul O'Dowd" userId="f37f58e5-1e70-49c2-9437-c035a60b1b3d" providerId="ADAL" clId="{597760A0-16C8-4A2D-9F06-E94981EF9CA8}" dt="2019-11-13T19:05:26.713" v="964" actId="1076"/>
          <ac:cxnSpMkLst>
            <pc:docMk/>
            <pc:sldMk cId="3299904842" sldId="382"/>
            <ac:cxnSpMk id="32" creationId="{205A3D9D-2318-4D45-A447-02CB4741AD7B}"/>
          </ac:cxnSpMkLst>
        </pc:cxnChg>
      </pc:sldChg>
      <pc:sldChg chg="addSp delSp modSp add">
        <pc:chgData name="Paul O'Dowd" userId="f37f58e5-1e70-49c2-9437-c035a60b1b3d" providerId="ADAL" clId="{597760A0-16C8-4A2D-9F06-E94981EF9CA8}" dt="2019-11-14T09:02:15.963" v="2085" actId="1076"/>
        <pc:sldMkLst>
          <pc:docMk/>
          <pc:sldMk cId="825583626" sldId="383"/>
        </pc:sldMkLst>
        <pc:spChg chg="del">
          <ac:chgData name="Paul O'Dowd" userId="f37f58e5-1e70-49c2-9437-c035a60b1b3d" providerId="ADAL" clId="{597760A0-16C8-4A2D-9F06-E94981EF9CA8}" dt="2019-11-13T18:58:05.257" v="730" actId="478"/>
          <ac:spMkLst>
            <pc:docMk/>
            <pc:sldMk cId="825583626" sldId="383"/>
            <ac:spMk id="2" creationId="{32636AAC-BAAA-483B-ABFA-2B9043C72FE1}"/>
          </ac:spMkLst>
        </pc:spChg>
        <pc:spChg chg="del">
          <ac:chgData name="Paul O'Dowd" userId="f37f58e5-1e70-49c2-9437-c035a60b1b3d" providerId="ADAL" clId="{597760A0-16C8-4A2D-9F06-E94981EF9CA8}" dt="2019-11-13T18:58:07.203" v="732" actId="478"/>
          <ac:spMkLst>
            <pc:docMk/>
            <pc:sldMk cId="825583626" sldId="383"/>
            <ac:spMk id="3" creationId="{33640821-9926-47DA-919F-27D185FCCAEC}"/>
          </ac:spMkLst>
        </pc:spChg>
        <pc:spChg chg="add del">
          <ac:chgData name="Paul O'Dowd" userId="f37f58e5-1e70-49c2-9437-c035a60b1b3d" providerId="ADAL" clId="{597760A0-16C8-4A2D-9F06-E94981EF9CA8}" dt="2019-11-13T18:58:03.322" v="729"/>
          <ac:spMkLst>
            <pc:docMk/>
            <pc:sldMk cId="825583626" sldId="383"/>
            <ac:spMk id="4" creationId="{977C287C-C75D-4FFC-8B4F-9996F24642B1}"/>
          </ac:spMkLst>
        </pc:spChg>
        <pc:spChg chg="add">
          <ac:chgData name="Paul O'Dowd" userId="f37f58e5-1e70-49c2-9437-c035a60b1b3d" providerId="ADAL" clId="{597760A0-16C8-4A2D-9F06-E94981EF9CA8}" dt="2019-11-13T18:58:05.527" v="731"/>
          <ac:spMkLst>
            <pc:docMk/>
            <pc:sldMk cId="825583626" sldId="383"/>
            <ac:spMk id="5" creationId="{9C6BDEC3-2C65-46F5-B3D9-A539A575B6C9}"/>
          </ac:spMkLst>
        </pc:spChg>
        <pc:spChg chg="add mod">
          <ac:chgData name="Paul O'Dowd" userId="f37f58e5-1e70-49c2-9437-c035a60b1b3d" providerId="ADAL" clId="{597760A0-16C8-4A2D-9F06-E94981EF9CA8}" dt="2019-11-13T19:05:10.106" v="961" actId="1076"/>
          <ac:spMkLst>
            <pc:docMk/>
            <pc:sldMk cId="825583626" sldId="383"/>
            <ac:spMk id="6" creationId="{E83370AC-50EA-4A7C-8F3A-953B8DB432B4}"/>
          </ac:spMkLst>
        </pc:spChg>
        <pc:spChg chg="add mod">
          <ac:chgData name="Paul O'Dowd" userId="f37f58e5-1e70-49c2-9437-c035a60b1b3d" providerId="ADAL" clId="{597760A0-16C8-4A2D-9F06-E94981EF9CA8}" dt="2019-11-13T19:05:10.106" v="961" actId="1076"/>
          <ac:spMkLst>
            <pc:docMk/>
            <pc:sldMk cId="825583626" sldId="383"/>
            <ac:spMk id="7" creationId="{9DD63B2F-A971-42F7-B8A8-3156FFECD0CB}"/>
          </ac:spMkLst>
        </pc:spChg>
        <pc:spChg chg="add mod">
          <ac:chgData name="Paul O'Dowd" userId="f37f58e5-1e70-49c2-9437-c035a60b1b3d" providerId="ADAL" clId="{597760A0-16C8-4A2D-9F06-E94981EF9CA8}" dt="2019-11-13T19:05:10.106" v="961" actId="1076"/>
          <ac:spMkLst>
            <pc:docMk/>
            <pc:sldMk cId="825583626" sldId="383"/>
            <ac:spMk id="8" creationId="{71B1B158-AEDE-42D6-AEF1-9DD87A85A52C}"/>
          </ac:spMkLst>
        </pc:spChg>
        <pc:spChg chg="add mod">
          <ac:chgData name="Paul O'Dowd" userId="f37f58e5-1e70-49c2-9437-c035a60b1b3d" providerId="ADAL" clId="{597760A0-16C8-4A2D-9F06-E94981EF9CA8}" dt="2019-11-13T19:05:10.106" v="961" actId="1076"/>
          <ac:spMkLst>
            <pc:docMk/>
            <pc:sldMk cId="825583626" sldId="383"/>
            <ac:spMk id="9" creationId="{65A2521E-FCD6-4FEE-A342-0E7B3D43D713}"/>
          </ac:spMkLst>
        </pc:spChg>
        <pc:spChg chg="add mod">
          <ac:chgData name="Paul O'Dowd" userId="f37f58e5-1e70-49c2-9437-c035a60b1b3d" providerId="ADAL" clId="{597760A0-16C8-4A2D-9F06-E94981EF9CA8}" dt="2019-11-13T19:05:10.106" v="961" actId="1076"/>
          <ac:spMkLst>
            <pc:docMk/>
            <pc:sldMk cId="825583626" sldId="383"/>
            <ac:spMk id="10" creationId="{0531DE26-EC04-4F40-A145-58B920B7B67B}"/>
          </ac:spMkLst>
        </pc:spChg>
        <pc:spChg chg="add mod">
          <ac:chgData name="Paul O'Dowd" userId="f37f58e5-1e70-49c2-9437-c035a60b1b3d" providerId="ADAL" clId="{597760A0-16C8-4A2D-9F06-E94981EF9CA8}" dt="2019-11-13T19:05:10.106" v="961" actId="1076"/>
          <ac:spMkLst>
            <pc:docMk/>
            <pc:sldMk cId="825583626" sldId="383"/>
            <ac:spMk id="11" creationId="{6D899A10-ADAF-47D6-91D9-E655E6830023}"/>
          </ac:spMkLst>
        </pc:spChg>
        <pc:spChg chg="add mod">
          <ac:chgData name="Paul O'Dowd" userId="f37f58e5-1e70-49c2-9437-c035a60b1b3d" providerId="ADAL" clId="{597760A0-16C8-4A2D-9F06-E94981EF9CA8}" dt="2019-11-13T19:05:10.106" v="961" actId="1076"/>
          <ac:spMkLst>
            <pc:docMk/>
            <pc:sldMk cId="825583626" sldId="383"/>
            <ac:spMk id="12" creationId="{300949C7-9D68-4ED9-9026-4429AEBA3472}"/>
          </ac:spMkLst>
        </pc:spChg>
        <pc:spChg chg="add mod">
          <ac:chgData name="Paul O'Dowd" userId="f37f58e5-1e70-49c2-9437-c035a60b1b3d" providerId="ADAL" clId="{597760A0-16C8-4A2D-9F06-E94981EF9CA8}" dt="2019-11-13T19:05:10.106" v="961" actId="1076"/>
          <ac:spMkLst>
            <pc:docMk/>
            <pc:sldMk cId="825583626" sldId="383"/>
            <ac:spMk id="13" creationId="{6DE39A2B-2FF7-458E-BB77-82DCF598D2AD}"/>
          </ac:spMkLst>
        </pc:spChg>
        <pc:spChg chg="add mod">
          <ac:chgData name="Paul O'Dowd" userId="f37f58e5-1e70-49c2-9437-c035a60b1b3d" providerId="ADAL" clId="{597760A0-16C8-4A2D-9F06-E94981EF9CA8}" dt="2019-11-13T19:05:10.106" v="961" actId="1076"/>
          <ac:spMkLst>
            <pc:docMk/>
            <pc:sldMk cId="825583626" sldId="383"/>
            <ac:spMk id="14" creationId="{431E11CB-FC81-4D4A-8C76-B8E438349EA0}"/>
          </ac:spMkLst>
        </pc:spChg>
        <pc:spChg chg="add mod">
          <ac:chgData name="Paul O'Dowd" userId="f37f58e5-1e70-49c2-9437-c035a60b1b3d" providerId="ADAL" clId="{597760A0-16C8-4A2D-9F06-E94981EF9CA8}" dt="2019-11-13T19:05:10.106" v="961" actId="1076"/>
          <ac:spMkLst>
            <pc:docMk/>
            <pc:sldMk cId="825583626" sldId="383"/>
            <ac:spMk id="15" creationId="{090B6F80-10FB-45A6-AC2F-1D4914758A7A}"/>
          </ac:spMkLst>
        </pc:spChg>
        <pc:spChg chg="add mod">
          <ac:chgData name="Paul O'Dowd" userId="f37f58e5-1e70-49c2-9437-c035a60b1b3d" providerId="ADAL" clId="{597760A0-16C8-4A2D-9F06-E94981EF9CA8}" dt="2019-11-13T19:05:10.106" v="961" actId="1076"/>
          <ac:spMkLst>
            <pc:docMk/>
            <pc:sldMk cId="825583626" sldId="383"/>
            <ac:spMk id="16" creationId="{3049CF28-A7B2-4260-8C14-DD6818882789}"/>
          </ac:spMkLst>
        </pc:spChg>
        <pc:spChg chg="add del mod">
          <ac:chgData name="Paul O'Dowd" userId="f37f58e5-1e70-49c2-9437-c035a60b1b3d" providerId="ADAL" clId="{597760A0-16C8-4A2D-9F06-E94981EF9CA8}" dt="2019-11-13T19:01:51.219" v="887" actId="478"/>
          <ac:spMkLst>
            <pc:docMk/>
            <pc:sldMk cId="825583626" sldId="383"/>
            <ac:spMk id="17" creationId="{C07DF5A9-F9DE-48C2-B33E-659056222F0E}"/>
          </ac:spMkLst>
        </pc:spChg>
        <pc:spChg chg="add mod">
          <ac:chgData name="Paul O'Dowd" userId="f37f58e5-1e70-49c2-9437-c035a60b1b3d" providerId="ADAL" clId="{597760A0-16C8-4A2D-9F06-E94981EF9CA8}" dt="2019-11-14T09:02:15.963" v="2085" actId="1076"/>
          <ac:spMkLst>
            <pc:docMk/>
            <pc:sldMk cId="825583626" sldId="383"/>
            <ac:spMk id="18" creationId="{6F19CC9F-35DC-493B-957A-335335B18544}"/>
          </ac:spMkLst>
        </pc:spChg>
        <pc:spChg chg="add mod">
          <ac:chgData name="Paul O'Dowd" userId="f37f58e5-1e70-49c2-9437-c035a60b1b3d" providerId="ADAL" clId="{597760A0-16C8-4A2D-9F06-E94981EF9CA8}" dt="2019-11-13T19:05:10.106" v="961" actId="1076"/>
          <ac:spMkLst>
            <pc:docMk/>
            <pc:sldMk cId="825583626" sldId="383"/>
            <ac:spMk id="19" creationId="{3DC0781C-5E85-455D-8562-2852479ADD90}"/>
          </ac:spMkLst>
        </pc:spChg>
        <pc:spChg chg="add mod">
          <ac:chgData name="Paul O'Dowd" userId="f37f58e5-1e70-49c2-9437-c035a60b1b3d" providerId="ADAL" clId="{597760A0-16C8-4A2D-9F06-E94981EF9CA8}" dt="2019-11-13T19:05:10.106" v="961" actId="1076"/>
          <ac:spMkLst>
            <pc:docMk/>
            <pc:sldMk cId="825583626" sldId="383"/>
            <ac:spMk id="20" creationId="{8E4463B8-B102-4B3D-9686-97AD00225980}"/>
          </ac:spMkLst>
        </pc:spChg>
        <pc:spChg chg="add mod">
          <ac:chgData name="Paul O'Dowd" userId="f37f58e5-1e70-49c2-9437-c035a60b1b3d" providerId="ADAL" clId="{597760A0-16C8-4A2D-9F06-E94981EF9CA8}" dt="2019-11-13T19:05:10.106" v="961" actId="1076"/>
          <ac:spMkLst>
            <pc:docMk/>
            <pc:sldMk cId="825583626" sldId="383"/>
            <ac:spMk id="21" creationId="{80D17C5F-3B72-49D1-8214-A653628F73D2}"/>
          </ac:spMkLst>
        </pc:spChg>
        <pc:spChg chg="add mod">
          <ac:chgData name="Paul O'Dowd" userId="f37f58e5-1e70-49c2-9437-c035a60b1b3d" providerId="ADAL" clId="{597760A0-16C8-4A2D-9F06-E94981EF9CA8}" dt="2019-11-13T19:05:10.106" v="961" actId="1076"/>
          <ac:spMkLst>
            <pc:docMk/>
            <pc:sldMk cId="825583626" sldId="383"/>
            <ac:spMk id="22" creationId="{0E376643-7AE3-4E26-B202-4409689EBABE}"/>
          </ac:spMkLst>
        </pc:spChg>
        <pc:spChg chg="add mod">
          <ac:chgData name="Paul O'Dowd" userId="f37f58e5-1e70-49c2-9437-c035a60b1b3d" providerId="ADAL" clId="{597760A0-16C8-4A2D-9F06-E94981EF9CA8}" dt="2019-11-13T19:05:10.106" v="961" actId="1076"/>
          <ac:spMkLst>
            <pc:docMk/>
            <pc:sldMk cId="825583626" sldId="383"/>
            <ac:spMk id="23" creationId="{6C5DF3F3-7D87-4D14-B606-64A41736E38F}"/>
          </ac:spMkLst>
        </pc:spChg>
        <pc:spChg chg="add mod">
          <ac:chgData name="Paul O'Dowd" userId="f37f58e5-1e70-49c2-9437-c035a60b1b3d" providerId="ADAL" clId="{597760A0-16C8-4A2D-9F06-E94981EF9CA8}" dt="2019-11-13T19:05:10.106" v="961" actId="1076"/>
          <ac:spMkLst>
            <pc:docMk/>
            <pc:sldMk cId="825583626" sldId="383"/>
            <ac:spMk id="24" creationId="{C0D6F06D-EC4A-4174-A704-C9479F660498}"/>
          </ac:spMkLst>
        </pc:spChg>
        <pc:spChg chg="add mod">
          <ac:chgData name="Paul O'Dowd" userId="f37f58e5-1e70-49c2-9437-c035a60b1b3d" providerId="ADAL" clId="{597760A0-16C8-4A2D-9F06-E94981EF9CA8}" dt="2019-11-13T19:05:10.106" v="961" actId="1076"/>
          <ac:spMkLst>
            <pc:docMk/>
            <pc:sldMk cId="825583626" sldId="383"/>
            <ac:spMk id="25" creationId="{65262E0C-01DF-4F93-B2A7-F3722ADEFB67}"/>
          </ac:spMkLst>
        </pc:spChg>
        <pc:spChg chg="add mod">
          <ac:chgData name="Paul O'Dowd" userId="f37f58e5-1e70-49c2-9437-c035a60b1b3d" providerId="ADAL" clId="{597760A0-16C8-4A2D-9F06-E94981EF9CA8}" dt="2019-11-13T19:05:10.106" v="961" actId="1076"/>
          <ac:spMkLst>
            <pc:docMk/>
            <pc:sldMk cId="825583626" sldId="383"/>
            <ac:spMk id="26" creationId="{624182CD-E708-4EDC-BDF1-3615B2572365}"/>
          </ac:spMkLst>
        </pc:spChg>
        <pc:spChg chg="add mod">
          <ac:chgData name="Paul O'Dowd" userId="f37f58e5-1e70-49c2-9437-c035a60b1b3d" providerId="ADAL" clId="{597760A0-16C8-4A2D-9F06-E94981EF9CA8}" dt="2019-11-13T19:05:10.106" v="961" actId="1076"/>
          <ac:spMkLst>
            <pc:docMk/>
            <pc:sldMk cId="825583626" sldId="383"/>
            <ac:spMk id="27" creationId="{B032995A-145C-4D89-81B6-6501CD6A3C8D}"/>
          </ac:spMkLst>
        </pc:spChg>
        <pc:spChg chg="add mod">
          <ac:chgData name="Paul O'Dowd" userId="f37f58e5-1e70-49c2-9437-c035a60b1b3d" providerId="ADAL" clId="{597760A0-16C8-4A2D-9F06-E94981EF9CA8}" dt="2019-11-13T19:05:10.106" v="961" actId="1076"/>
          <ac:spMkLst>
            <pc:docMk/>
            <pc:sldMk cId="825583626" sldId="383"/>
            <ac:spMk id="28" creationId="{7AC45ECB-C74A-4A9C-88D7-072DABFD7BB9}"/>
          </ac:spMkLst>
        </pc:spChg>
      </pc:sldChg>
      <pc:sldChg chg="addSp delSp modSp add">
        <pc:chgData name="Paul O'Dowd" userId="f37f58e5-1e70-49c2-9437-c035a60b1b3d" providerId="ADAL" clId="{597760A0-16C8-4A2D-9F06-E94981EF9CA8}" dt="2019-11-14T07:25:09.861" v="1015" actId="1076"/>
        <pc:sldMkLst>
          <pc:docMk/>
          <pc:sldMk cId="999411446" sldId="384"/>
        </pc:sldMkLst>
        <pc:spChg chg="mod">
          <ac:chgData name="Paul O'Dowd" userId="f37f58e5-1e70-49c2-9437-c035a60b1b3d" providerId="ADAL" clId="{597760A0-16C8-4A2D-9F06-E94981EF9CA8}" dt="2019-11-14T07:22:01.245" v="984" actId="20577"/>
          <ac:spMkLst>
            <pc:docMk/>
            <pc:sldMk cId="999411446" sldId="384"/>
            <ac:spMk id="2" creationId="{3BADE4BE-275F-4206-A768-2E9BC225D9BC}"/>
          </ac:spMkLst>
        </pc:spChg>
        <pc:spChg chg="del">
          <ac:chgData name="Paul O'Dowd" userId="f37f58e5-1e70-49c2-9437-c035a60b1b3d" providerId="ADAL" clId="{597760A0-16C8-4A2D-9F06-E94981EF9CA8}" dt="2019-11-14T07:21:56.645" v="967" actId="478"/>
          <ac:spMkLst>
            <pc:docMk/>
            <pc:sldMk cId="999411446" sldId="384"/>
            <ac:spMk id="3" creationId="{CFA9DB6E-2B7E-4D24-8704-27B49CBC86AF}"/>
          </ac:spMkLst>
        </pc:spChg>
        <pc:spChg chg="add mod">
          <ac:chgData name="Paul O'Dowd" userId="f37f58e5-1e70-49c2-9437-c035a60b1b3d" providerId="ADAL" clId="{597760A0-16C8-4A2D-9F06-E94981EF9CA8}" dt="2019-11-14T07:22:34.953" v="990" actId="1076"/>
          <ac:spMkLst>
            <pc:docMk/>
            <pc:sldMk cId="999411446" sldId="384"/>
            <ac:spMk id="4" creationId="{1B515BD2-FB10-4C9A-80E6-AE924742FEB0}"/>
          </ac:spMkLst>
        </pc:spChg>
        <pc:picChg chg="add mod">
          <ac:chgData name="Paul O'Dowd" userId="f37f58e5-1e70-49c2-9437-c035a60b1b3d" providerId="ADAL" clId="{597760A0-16C8-4A2D-9F06-E94981EF9CA8}" dt="2019-11-14T07:25:09.861" v="1015" actId="1076"/>
          <ac:picMkLst>
            <pc:docMk/>
            <pc:sldMk cId="999411446" sldId="384"/>
            <ac:picMk id="3074" creationId="{B71C9AC8-E023-49E2-A489-8D673C5114F0}"/>
          </ac:picMkLst>
        </pc:picChg>
      </pc:sldChg>
      <pc:sldChg chg="delSp modSp add del">
        <pc:chgData name="Paul O'Dowd" userId="f37f58e5-1e70-49c2-9437-c035a60b1b3d" providerId="ADAL" clId="{597760A0-16C8-4A2D-9F06-E94981EF9CA8}" dt="2019-11-14T09:58:52.418" v="2925" actId="47"/>
        <pc:sldMkLst>
          <pc:docMk/>
          <pc:sldMk cId="2061397305" sldId="385"/>
        </pc:sldMkLst>
        <pc:spChg chg="mod">
          <ac:chgData name="Paul O'Dowd" userId="f37f58e5-1e70-49c2-9437-c035a60b1b3d" providerId="ADAL" clId="{597760A0-16C8-4A2D-9F06-E94981EF9CA8}" dt="2019-11-14T07:24:25.225" v="1012" actId="20577"/>
          <ac:spMkLst>
            <pc:docMk/>
            <pc:sldMk cId="2061397305" sldId="385"/>
            <ac:spMk id="2" creationId="{B54BD8C9-3E3E-4D87-B188-81AC5C511B3A}"/>
          </ac:spMkLst>
        </pc:spChg>
        <pc:spChg chg="del">
          <ac:chgData name="Paul O'Dowd" userId="f37f58e5-1e70-49c2-9437-c035a60b1b3d" providerId="ADAL" clId="{597760A0-16C8-4A2D-9F06-E94981EF9CA8}" dt="2019-11-14T07:24:28.393" v="1013" actId="478"/>
          <ac:spMkLst>
            <pc:docMk/>
            <pc:sldMk cId="2061397305" sldId="385"/>
            <ac:spMk id="3" creationId="{06ABDB7A-B2F8-460D-83F5-BD08470875EA}"/>
          </ac:spMkLst>
        </pc:spChg>
      </pc:sldChg>
      <pc:sldChg chg="addSp delSp modSp add">
        <pc:chgData name="Paul O'Dowd" userId="f37f58e5-1e70-49c2-9437-c035a60b1b3d" providerId="ADAL" clId="{597760A0-16C8-4A2D-9F06-E94981EF9CA8}" dt="2019-11-14T07:35:40.578" v="1150" actId="732"/>
        <pc:sldMkLst>
          <pc:docMk/>
          <pc:sldMk cId="1936341030" sldId="386"/>
        </pc:sldMkLst>
        <pc:spChg chg="mod">
          <ac:chgData name="Paul O'Dowd" userId="f37f58e5-1e70-49c2-9437-c035a60b1b3d" providerId="ADAL" clId="{597760A0-16C8-4A2D-9F06-E94981EF9CA8}" dt="2019-11-14T07:26:37.022" v="1033" actId="20577"/>
          <ac:spMkLst>
            <pc:docMk/>
            <pc:sldMk cId="1936341030" sldId="386"/>
            <ac:spMk id="2" creationId="{08B77BF4-C9A3-4ABB-993E-9E1B457803E5}"/>
          </ac:spMkLst>
        </pc:spChg>
        <pc:spChg chg="del">
          <ac:chgData name="Paul O'Dowd" userId="f37f58e5-1e70-49c2-9437-c035a60b1b3d" providerId="ADAL" clId="{597760A0-16C8-4A2D-9F06-E94981EF9CA8}" dt="2019-11-14T07:26:40.061" v="1034" actId="478"/>
          <ac:spMkLst>
            <pc:docMk/>
            <pc:sldMk cId="1936341030" sldId="386"/>
            <ac:spMk id="3" creationId="{FE372A54-8C9F-4BA6-99D8-73C053E1231C}"/>
          </ac:spMkLst>
        </pc:spChg>
        <pc:spChg chg="add mod">
          <ac:chgData name="Paul O'Dowd" userId="f37f58e5-1e70-49c2-9437-c035a60b1b3d" providerId="ADAL" clId="{597760A0-16C8-4A2D-9F06-E94981EF9CA8}" dt="2019-11-14T07:26:46.304" v="1037" actId="1076"/>
          <ac:spMkLst>
            <pc:docMk/>
            <pc:sldMk cId="1936341030" sldId="386"/>
            <ac:spMk id="4" creationId="{0CE946F4-0843-4FCE-A4B7-DB48163EF083}"/>
          </ac:spMkLst>
        </pc:spChg>
        <pc:picChg chg="add mod modCrop">
          <ac:chgData name="Paul O'Dowd" userId="f37f58e5-1e70-49c2-9437-c035a60b1b3d" providerId="ADAL" clId="{597760A0-16C8-4A2D-9F06-E94981EF9CA8}" dt="2019-11-14T07:35:40.578" v="1150" actId="732"/>
          <ac:picMkLst>
            <pc:docMk/>
            <pc:sldMk cId="1936341030" sldId="386"/>
            <ac:picMk id="5" creationId="{608A16B8-4D70-4B41-BF85-8ADBBE5AC7CA}"/>
          </ac:picMkLst>
        </pc:picChg>
      </pc:sldChg>
      <pc:sldChg chg="modSp add del">
        <pc:chgData name="Paul O'Dowd" userId="f37f58e5-1e70-49c2-9437-c035a60b1b3d" providerId="ADAL" clId="{597760A0-16C8-4A2D-9F06-E94981EF9CA8}" dt="2019-11-14T09:58:48.339" v="2924" actId="47"/>
        <pc:sldMkLst>
          <pc:docMk/>
          <pc:sldMk cId="3356165723" sldId="387"/>
        </pc:sldMkLst>
        <pc:spChg chg="mod">
          <ac:chgData name="Paul O'Dowd" userId="f37f58e5-1e70-49c2-9437-c035a60b1b3d" providerId="ADAL" clId="{597760A0-16C8-4A2D-9F06-E94981EF9CA8}" dt="2019-11-14T07:33:23.575" v="1045" actId="20577"/>
          <ac:spMkLst>
            <pc:docMk/>
            <pc:sldMk cId="3356165723" sldId="387"/>
            <ac:spMk id="2" creationId="{C17F1D44-C1CF-475B-BA93-3DEBE9298F06}"/>
          </ac:spMkLst>
        </pc:spChg>
        <pc:spChg chg="mod">
          <ac:chgData name="Paul O'Dowd" userId="f37f58e5-1e70-49c2-9437-c035a60b1b3d" providerId="ADAL" clId="{597760A0-16C8-4A2D-9F06-E94981EF9CA8}" dt="2019-11-14T07:34:28.226" v="1145" actId="113"/>
          <ac:spMkLst>
            <pc:docMk/>
            <pc:sldMk cId="3356165723" sldId="387"/>
            <ac:spMk id="3" creationId="{46EEC857-70AD-4295-A215-ABC05AAE40A4}"/>
          </ac:spMkLst>
        </pc:spChg>
      </pc:sldChg>
      <pc:sldChg chg="modSp add">
        <pc:chgData name="Paul O'Dowd" userId="f37f58e5-1e70-49c2-9437-c035a60b1b3d" providerId="ADAL" clId="{597760A0-16C8-4A2D-9F06-E94981EF9CA8}" dt="2019-11-14T09:59:17.843" v="2980" actId="20577"/>
        <pc:sldMkLst>
          <pc:docMk/>
          <pc:sldMk cId="2738168017" sldId="388"/>
        </pc:sldMkLst>
        <pc:spChg chg="mod">
          <ac:chgData name="Paul O'Dowd" userId="f37f58e5-1e70-49c2-9437-c035a60b1b3d" providerId="ADAL" clId="{597760A0-16C8-4A2D-9F06-E94981EF9CA8}" dt="2019-11-14T09:02:56.927" v="2099" actId="20577"/>
          <ac:spMkLst>
            <pc:docMk/>
            <pc:sldMk cId="2738168017" sldId="388"/>
            <ac:spMk id="2" creationId="{EAD4B677-6653-41CE-90F5-2D20A18A1CF4}"/>
          </ac:spMkLst>
        </pc:spChg>
        <pc:spChg chg="mod">
          <ac:chgData name="Paul O'Dowd" userId="f37f58e5-1e70-49c2-9437-c035a60b1b3d" providerId="ADAL" clId="{597760A0-16C8-4A2D-9F06-E94981EF9CA8}" dt="2019-11-14T09:59:17.843" v="2980" actId="20577"/>
          <ac:spMkLst>
            <pc:docMk/>
            <pc:sldMk cId="2738168017" sldId="388"/>
            <ac:spMk id="3" creationId="{EC149486-217A-4E15-ABAF-FDDB1EFEC0E8}"/>
          </ac:spMkLst>
        </pc:spChg>
      </pc:sldChg>
      <pc:sldChg chg="addSp delSp modSp add">
        <pc:chgData name="Paul O'Dowd" userId="f37f58e5-1e70-49c2-9437-c035a60b1b3d" providerId="ADAL" clId="{597760A0-16C8-4A2D-9F06-E94981EF9CA8}" dt="2019-11-14T09:14:42.086" v="2787" actId="1076"/>
        <pc:sldMkLst>
          <pc:docMk/>
          <pc:sldMk cId="816536301" sldId="389"/>
        </pc:sldMkLst>
        <pc:spChg chg="mod">
          <ac:chgData name="Paul O'Dowd" userId="f37f58e5-1e70-49c2-9437-c035a60b1b3d" providerId="ADAL" clId="{597760A0-16C8-4A2D-9F06-E94981EF9CA8}" dt="2019-11-14T09:07:26.188" v="2419" actId="20577"/>
          <ac:spMkLst>
            <pc:docMk/>
            <pc:sldMk cId="816536301" sldId="389"/>
            <ac:spMk id="2" creationId="{E99C5E61-7012-4F4A-8732-EFC8A52D7F6A}"/>
          </ac:spMkLst>
        </pc:spChg>
        <pc:spChg chg="del">
          <ac:chgData name="Paul O'Dowd" userId="f37f58e5-1e70-49c2-9437-c035a60b1b3d" providerId="ADAL" clId="{597760A0-16C8-4A2D-9F06-E94981EF9CA8}" dt="2019-11-14T09:07:31.916" v="2420" actId="478"/>
          <ac:spMkLst>
            <pc:docMk/>
            <pc:sldMk cId="816536301" sldId="389"/>
            <ac:spMk id="3" creationId="{4D1F6CC7-854B-4959-9A8E-02B02AE2A2CE}"/>
          </ac:spMkLst>
        </pc:spChg>
        <pc:spChg chg="add mod">
          <ac:chgData name="Paul O'Dowd" userId="f37f58e5-1e70-49c2-9437-c035a60b1b3d" providerId="ADAL" clId="{597760A0-16C8-4A2D-9F06-E94981EF9CA8}" dt="2019-11-14T09:13:23.540" v="2777" actId="1076"/>
          <ac:spMkLst>
            <pc:docMk/>
            <pc:sldMk cId="816536301" sldId="389"/>
            <ac:spMk id="10" creationId="{A86C05E9-40F9-477F-87F7-85DE4AA94E36}"/>
          </ac:spMkLst>
        </pc:spChg>
        <pc:spChg chg="add mod">
          <ac:chgData name="Paul O'Dowd" userId="f37f58e5-1e70-49c2-9437-c035a60b1b3d" providerId="ADAL" clId="{597760A0-16C8-4A2D-9F06-E94981EF9CA8}" dt="2019-11-14T09:11:36.607" v="2459" actId="20577"/>
          <ac:spMkLst>
            <pc:docMk/>
            <pc:sldMk cId="816536301" sldId="389"/>
            <ac:spMk id="11" creationId="{27F545BA-1007-458C-964E-BB472440ED18}"/>
          </ac:spMkLst>
        </pc:spChg>
        <pc:spChg chg="add mod">
          <ac:chgData name="Paul O'Dowd" userId="f37f58e5-1e70-49c2-9437-c035a60b1b3d" providerId="ADAL" clId="{597760A0-16C8-4A2D-9F06-E94981EF9CA8}" dt="2019-11-14T09:11:43.676" v="2461" actId="1076"/>
          <ac:spMkLst>
            <pc:docMk/>
            <pc:sldMk cId="816536301" sldId="389"/>
            <ac:spMk id="12" creationId="{87EBBF94-64B8-4834-B806-13785F3047DE}"/>
          </ac:spMkLst>
        </pc:spChg>
        <pc:spChg chg="add mod">
          <ac:chgData name="Paul O'Dowd" userId="f37f58e5-1e70-49c2-9437-c035a60b1b3d" providerId="ADAL" clId="{597760A0-16C8-4A2D-9F06-E94981EF9CA8}" dt="2019-11-14T09:11:54.667" v="2471" actId="1076"/>
          <ac:spMkLst>
            <pc:docMk/>
            <pc:sldMk cId="816536301" sldId="389"/>
            <ac:spMk id="13" creationId="{DA59906E-A029-4C0F-8CB5-9B046BAD5FA9}"/>
          </ac:spMkLst>
        </pc:spChg>
        <pc:spChg chg="add mod">
          <ac:chgData name="Paul O'Dowd" userId="f37f58e5-1e70-49c2-9437-c035a60b1b3d" providerId="ADAL" clId="{597760A0-16C8-4A2D-9F06-E94981EF9CA8}" dt="2019-11-14T09:12:01.963" v="2474" actId="1076"/>
          <ac:spMkLst>
            <pc:docMk/>
            <pc:sldMk cId="816536301" sldId="389"/>
            <ac:spMk id="14" creationId="{D1CB99F4-42BD-4095-8342-8845CC4DD27C}"/>
          </ac:spMkLst>
        </pc:spChg>
        <pc:spChg chg="add mod">
          <ac:chgData name="Paul O'Dowd" userId="f37f58e5-1e70-49c2-9437-c035a60b1b3d" providerId="ADAL" clId="{597760A0-16C8-4A2D-9F06-E94981EF9CA8}" dt="2019-11-14T09:14:42.086" v="2787" actId="1076"/>
          <ac:spMkLst>
            <pc:docMk/>
            <pc:sldMk cId="816536301" sldId="389"/>
            <ac:spMk id="15" creationId="{C2C5AFD0-5AB3-45E8-A1B7-AFCF32C43E54}"/>
          </ac:spMkLst>
        </pc:spChg>
        <pc:picChg chg="add mod modCrop">
          <ac:chgData name="Paul O'Dowd" userId="f37f58e5-1e70-49c2-9437-c035a60b1b3d" providerId="ADAL" clId="{597760A0-16C8-4A2D-9F06-E94981EF9CA8}" dt="2019-11-14T09:11:10.650" v="2447" actId="1076"/>
          <ac:picMkLst>
            <pc:docMk/>
            <pc:sldMk cId="816536301" sldId="389"/>
            <ac:picMk id="4" creationId="{12CE6E17-A8C2-421A-972A-4FD6D6AEB513}"/>
          </ac:picMkLst>
        </pc:picChg>
        <pc:picChg chg="add del mod">
          <ac:chgData name="Paul O'Dowd" userId="f37f58e5-1e70-49c2-9437-c035a60b1b3d" providerId="ADAL" clId="{597760A0-16C8-4A2D-9F06-E94981EF9CA8}" dt="2019-11-14T09:09:48.437" v="2431" actId="478"/>
          <ac:picMkLst>
            <pc:docMk/>
            <pc:sldMk cId="816536301" sldId="389"/>
            <ac:picMk id="5" creationId="{62D2F3E5-3467-49D7-A96D-186CC79773C0}"/>
          </ac:picMkLst>
        </pc:picChg>
        <pc:picChg chg="add mod">
          <ac:chgData name="Paul O'Dowd" userId="f37f58e5-1e70-49c2-9437-c035a60b1b3d" providerId="ADAL" clId="{597760A0-16C8-4A2D-9F06-E94981EF9CA8}" dt="2019-11-14T09:13:26.149" v="2778" actId="1076"/>
          <ac:picMkLst>
            <pc:docMk/>
            <pc:sldMk cId="816536301" sldId="389"/>
            <ac:picMk id="6" creationId="{804430B8-5E5A-459C-917C-4E8BEFC1D198}"/>
          </ac:picMkLst>
        </pc:picChg>
        <pc:picChg chg="add mod modCrop">
          <ac:chgData name="Paul O'Dowd" userId="f37f58e5-1e70-49c2-9437-c035a60b1b3d" providerId="ADAL" clId="{597760A0-16C8-4A2D-9F06-E94981EF9CA8}" dt="2019-11-14T09:11:05.802" v="2444" actId="1076"/>
          <ac:picMkLst>
            <pc:docMk/>
            <pc:sldMk cId="816536301" sldId="389"/>
            <ac:picMk id="9" creationId="{B0F7306E-B908-40E5-A8C1-809186A7A62F}"/>
          </ac:picMkLst>
        </pc:picChg>
        <pc:cxnChg chg="add del mod">
          <ac:chgData name="Paul O'Dowd" userId="f37f58e5-1e70-49c2-9437-c035a60b1b3d" providerId="ADAL" clId="{597760A0-16C8-4A2D-9F06-E94981EF9CA8}" dt="2019-11-14T09:10:44.566" v="2439" actId="478"/>
          <ac:cxnSpMkLst>
            <pc:docMk/>
            <pc:sldMk cId="816536301" sldId="389"/>
            <ac:cxnSpMk id="8" creationId="{AEB00CE9-0E68-4DB0-A3A1-52CA0064182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E23A6-889B-411C-9182-D1DD7701CD7F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42298-4A46-4DC1-8C07-9AAC8CC723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345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899A0-84FC-442D-954A-4F1AD922D2D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796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2 -&gt; Complicated vs Complex.  Complex systems have an high inter-relation, feedback, emergence.  Complexity goes up as we get closer to reality. </a:t>
            </a:r>
          </a:p>
          <a:p>
            <a:r>
              <a:rPr lang="en-GB" dirty="0"/>
              <a:t>4 -&gt; Falsifiability, aim to disprove, not to prove.  Darren Brown.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899A0-84FC-442D-954A-4F1AD922D2D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22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BC73-5EF1-4D95-B380-CA102E61C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0C5C4-856A-4102-9BBA-66BF2BD7D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6C0B7-707B-40F5-A7C9-43431665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086D-B23E-4490-81DA-B766DB7EBD11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59CF-7AF7-4FD8-B363-5159B97C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76712-449F-4D76-8BCF-C2DAF25C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528D-F483-4C95-9B6B-24655F8A0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52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49EB1-9574-4024-AFB7-CF39C2BA7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A278D-9182-4EDF-900E-80A719B07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C2DA8-4C73-48DC-AB1F-7ADA4E497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086D-B23E-4490-81DA-B766DB7EBD11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16661-6ADB-4C20-8B7D-4EAF14C9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4F65C-95EE-4610-B955-EA7F769F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528D-F483-4C95-9B6B-24655F8A0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32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A3705F-EF1A-453B-B6B5-354328AE2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389F2-6040-4ABE-BC57-A0DF4DDB5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13710-5CAD-4625-99A7-68D59FC8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086D-B23E-4490-81DA-B766DB7EBD11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EFFE0-2D15-4ACF-86E9-BE766900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04AC2-0F44-4E91-BB2E-770A61017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528D-F483-4C95-9B6B-24655F8A0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8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B639-E0A0-4EA1-91B4-13C515CC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5F25A-88C2-4720-B14B-783B63F7D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275EB-165E-4677-8EA2-55A3605F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086D-B23E-4490-81DA-B766DB7EBD11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A6FAD-7866-4BA9-938B-338DFBC7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FE5DF-2F3F-4BB8-9279-A4C0EE0B2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528D-F483-4C95-9B6B-24655F8A0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86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46520-04F4-4305-83F2-408C73B9E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8DD33-7AFA-4B94-A50F-0C1563EE6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BAE5A-0AD0-49C8-BD16-5D137035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086D-B23E-4490-81DA-B766DB7EBD11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674DA-3DBB-485C-A818-62CA1568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BAC87-378A-42F4-B828-6B6F3D4E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528D-F483-4C95-9B6B-24655F8A0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26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6541-35E8-468F-93BF-B82AD38F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B0CB1-7D59-4AE3-A4CB-B0BEE5D55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F3918-29B3-45FC-B0A2-3FD2DBB75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A1538-2F31-4889-853A-F896FF1B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086D-B23E-4490-81DA-B766DB7EBD11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3FF12-2993-4309-8177-BDB39BDF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2D046-DB03-4A8E-9BAA-EBF2E3E3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528D-F483-4C95-9B6B-24655F8A0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90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3325-E15C-41A2-A842-FE1A071B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A2AC7-B95D-49F7-8410-56068BF1E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170CB-91A4-4BF1-BCA0-CD71880EA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5D5A0-9972-45D1-9552-BABF45C8D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28683-09F7-4F60-A95C-CDCADD09A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187F99-8804-42D2-97E5-771B7CCD9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086D-B23E-4490-81DA-B766DB7EBD11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9AF4A-D803-493B-A111-EB9D0665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0BBE6-261A-4F73-862E-64E156F2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528D-F483-4C95-9B6B-24655F8A0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34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746E-645A-44C2-A1C2-1E1CCB6F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4C6110-2816-45F1-B3DF-84665B61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086D-B23E-4490-81DA-B766DB7EBD11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B9776-24C4-4F7D-9EE6-0529287F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ABD53-A963-43D9-B912-CB5D3DA22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528D-F483-4C95-9B6B-24655F8A0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19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046A1-C770-496D-8802-248E07B7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086D-B23E-4490-81DA-B766DB7EBD11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8077F-82AF-4BB4-97AF-8B815431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A2E68-A48C-4FF3-AD1B-007E43D6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528D-F483-4C95-9B6B-24655F8A0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32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803F-3B49-4786-91DD-38B56A937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F87AF-7B48-4D49-BC17-99EF8A307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1EEFC-C506-4A99-B461-597C15034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6418E-C9AD-40BA-8213-FABE5EC4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086D-B23E-4490-81DA-B766DB7EBD11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797C1-D3BA-404F-A677-AB7E82E4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8EF94-1524-49E9-B1F2-2D0F82DB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528D-F483-4C95-9B6B-24655F8A0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11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1CCEE-88CF-47CD-ACB5-ED5CB169E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5FD2B5-266E-4E6A-BD3A-19200D74A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4CCE1-363D-49D6-9327-FA7965958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4DCE2-7838-4B36-B321-43DECFA6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086D-B23E-4490-81DA-B766DB7EBD11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2EA9A-8780-4346-B6A0-411CF006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F352E-22C9-4E38-8420-62582FD4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528D-F483-4C95-9B6B-24655F8A0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74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FED9E-2308-4899-B627-386DD4278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7758E-3643-490D-A23A-5E82ED444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A39EB-6ED8-44C0-91F4-3194EAD5E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B086D-B23E-4490-81DA-B766DB7EBD11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3F67B-5C30-476D-8417-6459E056B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6482F-CBFE-451E-BBF6-3470E5D2B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528D-F483-4C95-9B6B-24655F8A0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77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PyQQy2mwzyATFmJW6" TargetMode="External"/><Relationship Id="rId2" Type="http://schemas.openxmlformats.org/officeDocument/2006/relationships/hyperlink" Target="mailto:paul.odowd@bristol.ac.uk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padlet.com/paul_odowd1/1lhoodwv2fuc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-users.cs.umn.edu/~gini/publications/papers/Amigoni07icra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http://www.bristol.ac.uk/media-library/sites/academic-quality/documents/taught-code/generic-marking-criteria.jpg" TargetMode="External"/><Relationship Id="rId2" Type="http://schemas.openxmlformats.org/officeDocument/2006/relationships/hyperlink" Target="http://www.bristol.ac.uk/academic-quality/assessment/regulations-and-code-of-practice-for-taught-programmes/marking-criteria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aul.odowd@bristol.ac.u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ronrobots.com/EuronGEMSig/downloads/Zaragoza/RSS2010-Benchmarking-AnneBAJART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6276B5-7A8E-42A7-8F43-14D166B2B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88832"/>
          </a:xfrm>
        </p:spPr>
        <p:txBody>
          <a:bodyPr>
            <a:normAutofit/>
          </a:bodyPr>
          <a:lstStyle/>
          <a:p>
            <a:r>
              <a:rPr lang="en-GB" dirty="0"/>
              <a:t>Assessment 2 Briefing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12CBE56-5869-4CDF-84DB-2380CF1F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80907"/>
            <a:ext cx="9144000" cy="1655762"/>
          </a:xfrm>
        </p:spPr>
        <p:txBody>
          <a:bodyPr/>
          <a:lstStyle/>
          <a:p>
            <a:r>
              <a:rPr lang="en-GB" dirty="0"/>
              <a:t>COMSM4111 Robotic Systems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85D738-C1CD-4DA1-8179-6D8AAE703DA4}"/>
              </a:ext>
            </a:extLst>
          </p:cNvPr>
          <p:cNvSpPr txBox="1"/>
          <p:nvPr/>
        </p:nvSpPr>
        <p:spPr>
          <a:xfrm>
            <a:off x="195854" y="5735637"/>
            <a:ext cx="4632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Delivered by:</a:t>
            </a:r>
          </a:p>
          <a:p>
            <a:r>
              <a:rPr lang="en-GB"/>
              <a:t>Paul O’Dowd 	</a:t>
            </a:r>
            <a:r>
              <a:rPr lang="en-GB">
                <a:hlinkClick r:id="rId2"/>
              </a:rPr>
              <a:t>paul.odowd@bristol.ac.uk</a:t>
            </a:r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850DD1-FCBB-4AF6-87C2-8976104F5C3B}"/>
              </a:ext>
            </a:extLst>
          </p:cNvPr>
          <p:cNvSpPr txBox="1">
            <a:spLocks/>
          </p:cNvSpPr>
          <p:nvPr/>
        </p:nvSpPr>
        <p:spPr>
          <a:xfrm>
            <a:off x="6668677" y="3428999"/>
            <a:ext cx="5327469" cy="3203757"/>
          </a:xfrm>
          <a:prstGeom prst="rect">
            <a:avLst/>
          </a:prstGeom>
          <a:ln w="12700">
            <a:solidFill>
              <a:schemeClr val="tx1"/>
            </a:solidFill>
            <a:prstDash val="lg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Anonymous Feedback form: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>
                <a:hlinkClick r:id="rId3"/>
              </a:rPr>
              <a:t>https://forms.gle/PyQQy2mwzyATFmJW6</a:t>
            </a: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Padlet board (questions &amp; comments):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GB" sz="2000" dirty="0">
                <a:hlinkClick r:id="rId4"/>
              </a:rPr>
              <a:t>http://padlet.com/paul_odowd1/1lhoodwv2fuc</a:t>
            </a:r>
            <a:endParaRPr lang="en-GB" sz="2000" dirty="0"/>
          </a:p>
          <a:p>
            <a:pPr marL="0" indent="0" fontAlgn="base">
              <a:buFont typeface="Arial" panose="020B0604020202020204" pitchFamily="34" charset="0"/>
              <a:buNone/>
            </a:pPr>
            <a:endParaRPr lang="en-GB" sz="2000" dirty="0"/>
          </a:p>
          <a:p>
            <a:endParaRPr lang="en-GB" sz="200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AAA03CB1-1972-4A17-B156-2313671CD7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09" y="2611736"/>
            <a:ext cx="2230230" cy="223023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C413850-791E-4BEB-871C-37434E056A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929" t="19835" r="33714" b="21616"/>
          <a:stretch/>
        </p:blipFill>
        <p:spPr>
          <a:xfrm>
            <a:off x="4623697" y="4841966"/>
            <a:ext cx="1827090" cy="179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48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7BF4-C9A3-4ABB-993E-9E1B4578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Robotic Mapping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E946F4-0843-4FCE-A4B7-DB48163EF083}"/>
              </a:ext>
            </a:extLst>
          </p:cNvPr>
          <p:cNvSpPr/>
          <p:nvPr/>
        </p:nvSpPr>
        <p:spPr>
          <a:xfrm>
            <a:off x="4559928" y="6308209"/>
            <a:ext cx="8078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https://www-users.cs.umn.edu/~gini/publications/papers/Amigoni07icra.pdf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8A16B8-4D70-4B41-BF85-8ADBBE5AC7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35" t="17407" r="19208" b="10072"/>
          <a:stretch/>
        </p:blipFill>
        <p:spPr>
          <a:xfrm>
            <a:off x="2308634" y="1276539"/>
            <a:ext cx="7541536" cy="478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41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1D31B-ABF4-4CC8-9E11-CDBA14B7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Formative Feedback: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7CA1C-B76E-4063-917E-FF5C433A3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521969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You have described your implementation, but not the rationale behind it. It was not clear to me how you expected the implementation to lead to an improvement in performance.</a:t>
            </a:r>
          </a:p>
          <a:p>
            <a:r>
              <a:rPr lang="en-GB" dirty="0"/>
              <a:t>You have described your implementation, but some parts are unclear.</a:t>
            </a:r>
          </a:p>
          <a:p>
            <a:r>
              <a:rPr lang="en-GB" dirty="0"/>
              <a:t>You have introduced a range of metrics, but not clearly defined them.</a:t>
            </a:r>
          </a:p>
          <a:p>
            <a:r>
              <a:rPr lang="en-GB" dirty="0"/>
              <a:t>You have introduced a range of metrics, but there is no discussion of their limitations.</a:t>
            </a:r>
          </a:p>
          <a:p>
            <a:r>
              <a:rPr lang="en-GB" dirty="0"/>
              <a:t>You have relied on a single metric to assess performance.</a:t>
            </a:r>
          </a:p>
          <a:p>
            <a:r>
              <a:rPr lang="en-GB" dirty="0"/>
              <a:t>You have only introduced qualitative metrics. </a:t>
            </a:r>
          </a:p>
          <a:p>
            <a:r>
              <a:rPr lang="en-GB" dirty="0"/>
              <a:t>Your report lacks a depth of analysis (e.g. “pretty good performance”)</a:t>
            </a:r>
          </a:p>
          <a:p>
            <a:r>
              <a:rPr lang="en-GB" dirty="0"/>
              <a:t>You have evaluated your subsystem, but not the baseline. As such you cannot put your results in context.</a:t>
            </a:r>
          </a:p>
        </p:txBody>
      </p:sp>
    </p:spTree>
    <p:extLst>
      <p:ext uri="{BB962C8B-B14F-4D97-AF65-F5344CB8AC3E}">
        <p14:creationId xmlns:p14="http://schemas.microsoft.com/office/powerpoint/2010/main" val="955903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7760E-E5B1-4F25-8393-FB30400B4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Assessment 2 Library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420C051-7DE0-47C2-8027-50FE8DE434AE}"/>
              </a:ext>
            </a:extLst>
          </p:cNvPr>
          <p:cNvSpPr/>
          <p:nvPr/>
        </p:nvSpPr>
        <p:spPr>
          <a:xfrm>
            <a:off x="5367196" y="1410111"/>
            <a:ext cx="1457608" cy="145760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Calibrate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1AADE3-9A44-4ACC-BE94-A35D7AC15F80}"/>
              </a:ext>
            </a:extLst>
          </p:cNvPr>
          <p:cNvSpPr/>
          <p:nvPr/>
        </p:nvSpPr>
        <p:spPr>
          <a:xfrm>
            <a:off x="5367196" y="3591995"/>
            <a:ext cx="1457608" cy="1457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Initial State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4E2F34-52D3-4F33-9C1C-20C87918C047}"/>
              </a:ext>
            </a:extLst>
          </p:cNvPr>
          <p:cNvSpPr/>
          <p:nvPr/>
        </p:nvSpPr>
        <p:spPr>
          <a:xfrm>
            <a:off x="7378574" y="2150229"/>
            <a:ext cx="1457608" cy="1457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Turn to 90*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2D9CF0-676B-4924-A1E5-BC1B518A0DBE}"/>
              </a:ext>
            </a:extLst>
          </p:cNvPr>
          <p:cNvSpPr/>
          <p:nvPr/>
        </p:nvSpPr>
        <p:spPr>
          <a:xfrm>
            <a:off x="8266966" y="3591995"/>
            <a:ext cx="1457608" cy="1457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Turn to 0*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0D37C7-4F12-4E32-B891-BB146BAC2FCE}"/>
              </a:ext>
            </a:extLst>
          </p:cNvPr>
          <p:cNvSpPr/>
          <p:nvPr/>
        </p:nvSpPr>
        <p:spPr>
          <a:xfrm>
            <a:off x="3268301" y="2204551"/>
            <a:ext cx="1457608" cy="1457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Drive Straight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9AB690A-F2C5-4F78-B6B2-C53DFA67EE5F}"/>
              </a:ext>
            </a:extLst>
          </p:cNvPr>
          <p:cNvSpPr/>
          <p:nvPr/>
        </p:nvSpPr>
        <p:spPr>
          <a:xfrm>
            <a:off x="2336549" y="3646361"/>
            <a:ext cx="1457608" cy="1457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Random Walk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25C93C-E435-446B-8158-E7D4ECDA2CF9}"/>
              </a:ext>
            </a:extLst>
          </p:cNvPr>
          <p:cNvSpPr/>
          <p:nvPr/>
        </p:nvSpPr>
        <p:spPr>
          <a:xfrm>
            <a:off x="3355818" y="5035267"/>
            <a:ext cx="1457608" cy="1457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Avoid Obstacle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5F2B741-7AFB-4BC1-A451-10BF13AF876D}"/>
              </a:ext>
            </a:extLst>
          </p:cNvPr>
          <p:cNvSpPr/>
          <p:nvPr/>
        </p:nvSpPr>
        <p:spPr>
          <a:xfrm>
            <a:off x="7378574" y="5035267"/>
            <a:ext cx="1457608" cy="1457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Follow Line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744BB0-E9AA-484F-A8C9-D2F87C09986D}"/>
              </a:ext>
            </a:extLst>
          </p:cNvPr>
          <p:cNvCxnSpPr/>
          <p:nvPr/>
        </p:nvCxnSpPr>
        <p:spPr>
          <a:xfrm flipV="1">
            <a:off x="6717672" y="3160383"/>
            <a:ext cx="660902" cy="531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BC2B30-2E8C-42CA-A49A-C224572BC40F}"/>
              </a:ext>
            </a:extLst>
          </p:cNvPr>
          <p:cNvCxnSpPr>
            <a:cxnSpLocks/>
          </p:cNvCxnSpPr>
          <p:nvPr/>
        </p:nvCxnSpPr>
        <p:spPr>
          <a:xfrm>
            <a:off x="6835721" y="4662575"/>
            <a:ext cx="741674" cy="44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B1808B-68E9-4197-8CE2-F277673A6085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62527" y="3448593"/>
            <a:ext cx="660902" cy="531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B73872-195B-4D3F-926D-DCA6A8CB8398}"/>
              </a:ext>
            </a:extLst>
          </p:cNvPr>
          <p:cNvCxnSpPr>
            <a:cxnSpLocks/>
          </p:cNvCxnSpPr>
          <p:nvPr/>
        </p:nvCxnSpPr>
        <p:spPr>
          <a:xfrm rot="10800000">
            <a:off x="6717672" y="4883272"/>
            <a:ext cx="741674" cy="44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C5D17A-1D8F-46D1-A819-2A59A716FECF}"/>
              </a:ext>
            </a:extLst>
          </p:cNvPr>
          <p:cNvCxnSpPr>
            <a:cxnSpLocks/>
          </p:cNvCxnSpPr>
          <p:nvPr/>
        </p:nvCxnSpPr>
        <p:spPr>
          <a:xfrm>
            <a:off x="7266913" y="4221981"/>
            <a:ext cx="804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CB6494A-DB7F-4B05-B410-FC0114188AE9}"/>
              </a:ext>
            </a:extLst>
          </p:cNvPr>
          <p:cNvCxnSpPr>
            <a:cxnSpLocks/>
          </p:cNvCxnSpPr>
          <p:nvPr/>
        </p:nvCxnSpPr>
        <p:spPr>
          <a:xfrm flipH="1">
            <a:off x="7277853" y="4444262"/>
            <a:ext cx="782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918BE8C-CE22-4937-A03D-48A4B306DBB5}"/>
              </a:ext>
            </a:extLst>
          </p:cNvPr>
          <p:cNvCxnSpPr>
            <a:cxnSpLocks/>
          </p:cNvCxnSpPr>
          <p:nvPr/>
        </p:nvCxnSpPr>
        <p:spPr>
          <a:xfrm flipH="1" flipV="1">
            <a:off x="4710095" y="3303470"/>
            <a:ext cx="660902" cy="531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D1286C-7D7C-4FFD-8188-6EBE9B79C1CA}"/>
              </a:ext>
            </a:extLst>
          </p:cNvPr>
          <p:cNvCxnSpPr>
            <a:cxnSpLocks/>
          </p:cNvCxnSpPr>
          <p:nvPr/>
        </p:nvCxnSpPr>
        <p:spPr>
          <a:xfrm flipH="1">
            <a:off x="4543310" y="4713628"/>
            <a:ext cx="741674" cy="44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7CEBDDA-470C-4638-BE43-99482DB1CCD7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618777" y="3467765"/>
            <a:ext cx="660902" cy="531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DBB634-0747-4CED-9C28-EB0170CE47DD}"/>
              </a:ext>
            </a:extLst>
          </p:cNvPr>
          <p:cNvCxnSpPr>
            <a:cxnSpLocks/>
          </p:cNvCxnSpPr>
          <p:nvPr/>
        </p:nvCxnSpPr>
        <p:spPr>
          <a:xfrm rot="10800000" flipH="1">
            <a:off x="4736111" y="4877923"/>
            <a:ext cx="741674" cy="44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322F39-1B37-4478-A401-DA520570B62E}"/>
              </a:ext>
            </a:extLst>
          </p:cNvPr>
          <p:cNvCxnSpPr>
            <a:cxnSpLocks/>
          </p:cNvCxnSpPr>
          <p:nvPr/>
        </p:nvCxnSpPr>
        <p:spPr>
          <a:xfrm flipH="1">
            <a:off x="4135563" y="4221981"/>
            <a:ext cx="804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DD6A92-306E-440B-8836-E401ED01D436}"/>
              </a:ext>
            </a:extLst>
          </p:cNvPr>
          <p:cNvCxnSpPr>
            <a:cxnSpLocks/>
          </p:cNvCxnSpPr>
          <p:nvPr/>
        </p:nvCxnSpPr>
        <p:spPr>
          <a:xfrm>
            <a:off x="4146503" y="4444262"/>
            <a:ext cx="782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05A3D9D-2318-4D45-A447-02CB4741AD7B}"/>
              </a:ext>
            </a:extLst>
          </p:cNvPr>
          <p:cNvCxnSpPr>
            <a:cxnSpLocks/>
          </p:cNvCxnSpPr>
          <p:nvPr/>
        </p:nvCxnSpPr>
        <p:spPr>
          <a:xfrm>
            <a:off x="6072584" y="2933355"/>
            <a:ext cx="18163" cy="63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904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C6BDEC3-2C65-46F5-B3D9-A539A575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Assessment 2 Library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3370AC-50EA-4A7C-8F3A-953B8DB432B4}"/>
              </a:ext>
            </a:extLst>
          </p:cNvPr>
          <p:cNvSpPr/>
          <p:nvPr/>
        </p:nvSpPr>
        <p:spPr>
          <a:xfrm>
            <a:off x="838200" y="2555542"/>
            <a:ext cx="3548958" cy="3277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D63B2F-A971-42F7-B8A8-3156FFECD0CB}"/>
              </a:ext>
            </a:extLst>
          </p:cNvPr>
          <p:cNvSpPr/>
          <p:nvPr/>
        </p:nvSpPr>
        <p:spPr>
          <a:xfrm>
            <a:off x="4602933" y="2555542"/>
            <a:ext cx="3548958" cy="3277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B1B158-AEDE-42D6-AEF1-9DD87A85A52C}"/>
              </a:ext>
            </a:extLst>
          </p:cNvPr>
          <p:cNvSpPr txBox="1"/>
          <p:nvPr/>
        </p:nvSpPr>
        <p:spPr>
          <a:xfrm>
            <a:off x="4796073" y="2625660"/>
            <a:ext cx="93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Loop()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A2521E-FCD6-4FEE-A342-0E7B3D43D713}"/>
              </a:ext>
            </a:extLst>
          </p:cNvPr>
          <p:cNvSpPr txBox="1"/>
          <p:nvPr/>
        </p:nvSpPr>
        <p:spPr>
          <a:xfrm>
            <a:off x="1010971" y="2625660"/>
            <a:ext cx="93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Setup()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531DE26-EC04-4F40-A145-58B920B7B67B}"/>
              </a:ext>
            </a:extLst>
          </p:cNvPr>
          <p:cNvSpPr/>
          <p:nvPr/>
        </p:nvSpPr>
        <p:spPr>
          <a:xfrm>
            <a:off x="4278517" y="3918267"/>
            <a:ext cx="517556" cy="49567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Circular 10">
            <a:extLst>
              <a:ext uri="{FF2B5EF4-FFF2-40B4-BE49-F238E27FC236}">
                <a16:creationId xmlns:a16="http://schemas.microsoft.com/office/drawing/2014/main" id="{6D899A10-ADAF-47D6-91D9-E655E6830023}"/>
              </a:ext>
            </a:extLst>
          </p:cNvPr>
          <p:cNvSpPr/>
          <p:nvPr/>
        </p:nvSpPr>
        <p:spPr>
          <a:xfrm>
            <a:off x="7465336" y="2625660"/>
            <a:ext cx="500632" cy="48888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680511"/>
              <a:gd name="adj5" fmla="val 1981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00949C7-9D68-4ED9-9026-4429AEBA3472}"/>
              </a:ext>
            </a:extLst>
          </p:cNvPr>
          <p:cNvSpPr/>
          <p:nvPr/>
        </p:nvSpPr>
        <p:spPr>
          <a:xfrm>
            <a:off x="5589761" y="4788554"/>
            <a:ext cx="1768443" cy="7492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switch( state 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E39A2B-2FF7-458E-BB77-82DCF598D2AD}"/>
              </a:ext>
            </a:extLst>
          </p:cNvPr>
          <p:cNvSpPr/>
          <p:nvPr/>
        </p:nvSpPr>
        <p:spPr>
          <a:xfrm>
            <a:off x="5589761" y="3981640"/>
            <a:ext cx="1768443" cy="7492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Detect obstacles*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31E11CB-FC81-4D4A-8C76-B8E438349EA0}"/>
              </a:ext>
            </a:extLst>
          </p:cNvPr>
          <p:cNvSpPr/>
          <p:nvPr/>
        </p:nvSpPr>
        <p:spPr>
          <a:xfrm>
            <a:off x="5589760" y="3169045"/>
            <a:ext cx="1768443" cy="7492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Detect line*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90B6F80-10FB-45A6-AC2F-1D4914758A7A}"/>
              </a:ext>
            </a:extLst>
          </p:cNvPr>
          <p:cNvSpPr/>
          <p:nvPr/>
        </p:nvSpPr>
        <p:spPr>
          <a:xfrm>
            <a:off x="8693591" y="4788554"/>
            <a:ext cx="1768443" cy="7492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behaviourX</a:t>
            </a:r>
            <a:r>
              <a:rPr lang="en-GB" dirty="0"/>
              <a:t>()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049CF28-A7B2-4260-8C14-DD6818882789}"/>
              </a:ext>
            </a:extLst>
          </p:cNvPr>
          <p:cNvSpPr/>
          <p:nvPr/>
        </p:nvSpPr>
        <p:spPr>
          <a:xfrm>
            <a:off x="7448411" y="4915326"/>
            <a:ext cx="1245179" cy="49567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F19CC9F-35DC-493B-957A-335335B18544}"/>
              </a:ext>
            </a:extLst>
          </p:cNvPr>
          <p:cNvSpPr/>
          <p:nvPr/>
        </p:nvSpPr>
        <p:spPr>
          <a:xfrm>
            <a:off x="10027015" y="3107013"/>
            <a:ext cx="1664390" cy="7492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changeState</a:t>
            </a:r>
            <a:r>
              <a:rPr lang="en-GB" dirty="0"/>
              <a:t>()*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C0781C-5E85-455D-8562-2852479ADD90}"/>
              </a:ext>
            </a:extLst>
          </p:cNvPr>
          <p:cNvSpPr/>
          <p:nvPr/>
        </p:nvSpPr>
        <p:spPr>
          <a:xfrm>
            <a:off x="10587274" y="5023766"/>
            <a:ext cx="416460" cy="278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E4463B8-B102-4B3D-9686-97AD00225980}"/>
              </a:ext>
            </a:extLst>
          </p:cNvPr>
          <p:cNvSpPr/>
          <p:nvPr/>
        </p:nvSpPr>
        <p:spPr>
          <a:xfrm rot="16200000">
            <a:off x="10349358" y="4243081"/>
            <a:ext cx="1065693" cy="49567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D17C5F-3B72-49D1-8214-A653628F73D2}"/>
              </a:ext>
            </a:extLst>
          </p:cNvPr>
          <p:cNvSpPr/>
          <p:nvPr/>
        </p:nvSpPr>
        <p:spPr>
          <a:xfrm>
            <a:off x="8988345" y="1811272"/>
            <a:ext cx="300746" cy="2919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376643-7AE3-4E26-B202-4409689EBABE}"/>
              </a:ext>
            </a:extLst>
          </p:cNvPr>
          <p:cNvSpPr/>
          <p:nvPr/>
        </p:nvSpPr>
        <p:spPr>
          <a:xfrm>
            <a:off x="10697048" y="1698062"/>
            <a:ext cx="300746" cy="13393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C5DF3F3-7D87-4D14-B606-64A41736E38F}"/>
              </a:ext>
            </a:extLst>
          </p:cNvPr>
          <p:cNvSpPr/>
          <p:nvPr/>
        </p:nvSpPr>
        <p:spPr>
          <a:xfrm rot="5400000" flipV="1">
            <a:off x="6037066" y="1846720"/>
            <a:ext cx="792993" cy="49567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D6F06D-EC4A-4174-A704-C9479F660498}"/>
              </a:ext>
            </a:extLst>
          </p:cNvPr>
          <p:cNvSpPr/>
          <p:nvPr/>
        </p:nvSpPr>
        <p:spPr>
          <a:xfrm>
            <a:off x="6311900" y="1690688"/>
            <a:ext cx="4683552" cy="222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5262E0C-01DF-4F93-B2A7-F3722ADEFB67}"/>
              </a:ext>
            </a:extLst>
          </p:cNvPr>
          <p:cNvSpPr/>
          <p:nvPr/>
        </p:nvSpPr>
        <p:spPr>
          <a:xfrm>
            <a:off x="8845991" y="4940954"/>
            <a:ext cx="1768443" cy="7492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behaviourX</a:t>
            </a:r>
            <a:r>
              <a:rPr lang="en-GB" dirty="0"/>
              <a:t>()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24182CD-E708-4EDC-BDF1-3615B2572365}"/>
              </a:ext>
            </a:extLst>
          </p:cNvPr>
          <p:cNvSpPr/>
          <p:nvPr/>
        </p:nvSpPr>
        <p:spPr>
          <a:xfrm>
            <a:off x="8998391" y="5093354"/>
            <a:ext cx="1768443" cy="7492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behaviourX</a:t>
            </a:r>
            <a:r>
              <a:rPr lang="en-GB" dirty="0"/>
              <a:t>()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32995A-145C-4D89-81B6-6501CD6A3C8D}"/>
              </a:ext>
            </a:extLst>
          </p:cNvPr>
          <p:cNvSpPr/>
          <p:nvPr/>
        </p:nvSpPr>
        <p:spPr>
          <a:xfrm>
            <a:off x="9150791" y="5245754"/>
            <a:ext cx="1768443" cy="7492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behaviourX</a:t>
            </a:r>
            <a:r>
              <a:rPr lang="en-GB" dirty="0"/>
              <a:t>()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AC45ECB-C74A-4A9C-88D7-072DABFD7BB9}"/>
              </a:ext>
            </a:extLst>
          </p:cNvPr>
          <p:cNvSpPr/>
          <p:nvPr/>
        </p:nvSpPr>
        <p:spPr>
          <a:xfrm>
            <a:off x="9303191" y="5398154"/>
            <a:ext cx="1768443" cy="7492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behaviourX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25583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E4BE-275F-4206-A768-2E9BC225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University Rubric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515BD2-FB10-4C9A-80E6-AE924742FEB0}"/>
              </a:ext>
            </a:extLst>
          </p:cNvPr>
          <p:cNvSpPr/>
          <p:nvPr/>
        </p:nvSpPr>
        <p:spPr>
          <a:xfrm>
            <a:off x="2450471" y="6492875"/>
            <a:ext cx="118268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hlinkClick r:id="rId2"/>
              </a:rPr>
              <a:t>http://www.bristol.ac.uk/academic-quality/assessment/regulations-and-code-of-practice-for-taught-programmes/marking-criteria/</a:t>
            </a:r>
            <a:endParaRPr lang="en-GB" sz="1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71C9AC8-E023-49E2-A489-8D673C5114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76"/>
          <a:stretch>
            <a:fillRect/>
          </a:stretch>
        </p:blipFill>
        <p:spPr bwMode="auto">
          <a:xfrm>
            <a:off x="5770076" y="592959"/>
            <a:ext cx="5848640" cy="567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41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B677-6653-41CE-90F5-2D20A18A1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House 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49486-217A-4E15-ABAF-FDDB1EFEC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Assessment </a:t>
            </a:r>
            <a:r>
              <a:rPr lang="en-GB" dirty="0"/>
              <a:t>1 – well done.</a:t>
            </a:r>
          </a:p>
          <a:p>
            <a:endParaRPr lang="en-GB" dirty="0"/>
          </a:p>
          <a:p>
            <a:r>
              <a:rPr lang="en-GB" dirty="0"/>
              <a:t>Assessment 2 Library released after this lecture.  It will be password protected.</a:t>
            </a:r>
          </a:p>
          <a:p>
            <a:r>
              <a:rPr lang="en-GB" dirty="0"/>
              <a:t>Assessment 2 Maps: Trial a 24 hour loan system email me to arrange collection.</a:t>
            </a:r>
          </a:p>
          <a:p>
            <a:endParaRPr lang="en-GB" dirty="0"/>
          </a:p>
          <a:p>
            <a:r>
              <a:rPr lang="en-GB" dirty="0"/>
              <a:t>Formative Experiment Proposals: </a:t>
            </a:r>
          </a:p>
          <a:p>
            <a:pPr lvl="1"/>
            <a:r>
              <a:rPr lang="en-GB" dirty="0"/>
              <a:t>Wednesday 20</a:t>
            </a:r>
            <a:r>
              <a:rPr lang="en-GB" baseline="30000" dirty="0"/>
              <a:t>th</a:t>
            </a:r>
            <a:r>
              <a:rPr lang="en-GB" dirty="0"/>
              <a:t> November, feedback by Friday 29</a:t>
            </a:r>
            <a:r>
              <a:rPr lang="en-GB" baseline="30000" dirty="0"/>
              <a:t>th</a:t>
            </a:r>
            <a:r>
              <a:rPr lang="en-GB" dirty="0"/>
              <a:t> November.</a:t>
            </a:r>
          </a:p>
          <a:p>
            <a:pPr lvl="1"/>
            <a:r>
              <a:rPr lang="en-GB" dirty="0"/>
              <a:t>Email: </a:t>
            </a:r>
            <a:r>
              <a:rPr lang="en-GB" dirty="0">
                <a:hlinkClick r:id="rId2"/>
              </a:rPr>
              <a:t>paul.odowd@bristol.ac.uk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Mid-term Evaluation is open on Blackboard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16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FB05D9-099A-44AF-8E26-685D75E0AF4D}"/>
              </a:ext>
            </a:extLst>
          </p:cNvPr>
          <p:cNvSpPr/>
          <p:nvPr/>
        </p:nvSpPr>
        <p:spPr>
          <a:xfrm>
            <a:off x="3217273" y="902255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54937-2E37-41A9-9C33-8F4A3231472B}"/>
              </a:ext>
            </a:extLst>
          </p:cNvPr>
          <p:cNvSpPr txBox="1"/>
          <p:nvPr/>
        </p:nvSpPr>
        <p:spPr>
          <a:xfrm>
            <a:off x="3332276" y="311646"/>
            <a:ext cx="1325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Reading Week</a:t>
            </a:r>
          </a:p>
          <a:p>
            <a:pPr algn="ctr"/>
            <a:r>
              <a:rPr lang="en-GB" dirty="0"/>
              <a:t>Week 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942825-DFF6-4A70-8476-3BADDF6DF997}"/>
              </a:ext>
            </a:extLst>
          </p:cNvPr>
          <p:cNvSpPr/>
          <p:nvPr/>
        </p:nvSpPr>
        <p:spPr>
          <a:xfrm>
            <a:off x="4785723" y="896421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452CD2-D7B9-4728-9D85-366B19A384D2}"/>
              </a:ext>
            </a:extLst>
          </p:cNvPr>
          <p:cNvSpPr txBox="1"/>
          <p:nvPr/>
        </p:nvSpPr>
        <p:spPr>
          <a:xfrm>
            <a:off x="4880973" y="521255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Week 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634B3B-3673-481C-AA5B-79B888B8E36E}"/>
              </a:ext>
            </a:extLst>
          </p:cNvPr>
          <p:cNvSpPr/>
          <p:nvPr/>
        </p:nvSpPr>
        <p:spPr>
          <a:xfrm>
            <a:off x="6354173" y="902255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7504FD-4536-478E-A113-DF3B6B86C720}"/>
              </a:ext>
            </a:extLst>
          </p:cNvPr>
          <p:cNvSpPr txBox="1"/>
          <p:nvPr/>
        </p:nvSpPr>
        <p:spPr>
          <a:xfrm>
            <a:off x="6449423" y="527089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Week 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B41744-5597-4C0A-B6DE-0AD5BE7E781C}"/>
              </a:ext>
            </a:extLst>
          </p:cNvPr>
          <p:cNvSpPr/>
          <p:nvPr/>
        </p:nvSpPr>
        <p:spPr>
          <a:xfrm>
            <a:off x="7902303" y="890587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D89EC-BFA2-4C6C-9C29-7F13DC4EE493}"/>
              </a:ext>
            </a:extLst>
          </p:cNvPr>
          <p:cNvSpPr txBox="1"/>
          <p:nvPr/>
        </p:nvSpPr>
        <p:spPr>
          <a:xfrm>
            <a:off x="7997553" y="515421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Week 11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0A4296-3F96-4998-A2F9-96594C7B9307}"/>
              </a:ext>
            </a:extLst>
          </p:cNvPr>
          <p:cNvSpPr/>
          <p:nvPr/>
        </p:nvSpPr>
        <p:spPr>
          <a:xfrm>
            <a:off x="9460593" y="890587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C32996-C566-4496-AC01-D7ED38F0BFE0}"/>
              </a:ext>
            </a:extLst>
          </p:cNvPr>
          <p:cNvSpPr txBox="1"/>
          <p:nvPr/>
        </p:nvSpPr>
        <p:spPr>
          <a:xfrm>
            <a:off x="9555843" y="515421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Week 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ABB23E-88A4-495E-A155-7846B32780A1}"/>
              </a:ext>
            </a:extLst>
          </p:cNvPr>
          <p:cNvSpPr txBox="1"/>
          <p:nvPr/>
        </p:nvSpPr>
        <p:spPr>
          <a:xfrm>
            <a:off x="2729573" y="341486"/>
            <a:ext cx="461665" cy="255189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/>
              <a:t>Lab Sessions / Sheets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040BBD-4795-4B35-A786-3C0512FBD598}"/>
              </a:ext>
            </a:extLst>
          </p:cNvPr>
          <p:cNvSpPr txBox="1"/>
          <p:nvPr/>
        </p:nvSpPr>
        <p:spPr>
          <a:xfrm>
            <a:off x="2707983" y="2323345"/>
            <a:ext cx="461665" cy="255189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/>
              <a:t>Lectures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BD03887-1AAD-4F4B-98F9-2226BA9B2300}"/>
              </a:ext>
            </a:extLst>
          </p:cNvPr>
          <p:cNvSpPr/>
          <p:nvPr/>
        </p:nvSpPr>
        <p:spPr>
          <a:xfrm>
            <a:off x="4943724" y="3158374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 Hour Drop-in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CE1D1B5-663B-4CC2-9642-9DF292F8B3CC}"/>
              </a:ext>
            </a:extLst>
          </p:cNvPr>
          <p:cNvSpPr/>
          <p:nvPr/>
        </p:nvSpPr>
        <p:spPr>
          <a:xfrm>
            <a:off x="4922588" y="1137431"/>
            <a:ext cx="1168990" cy="175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 Hour Drop-in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E01582A-E080-448B-AE44-FB85DF94C35F}"/>
              </a:ext>
            </a:extLst>
          </p:cNvPr>
          <p:cNvSpPr/>
          <p:nvPr/>
        </p:nvSpPr>
        <p:spPr>
          <a:xfrm>
            <a:off x="6518114" y="1160291"/>
            <a:ext cx="1168990" cy="175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 Hour Drop-in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370A902-90CC-43E8-BC3D-FFB1D3AE6CA5}"/>
              </a:ext>
            </a:extLst>
          </p:cNvPr>
          <p:cNvSpPr/>
          <p:nvPr/>
        </p:nvSpPr>
        <p:spPr>
          <a:xfrm>
            <a:off x="3217273" y="5302412"/>
            <a:ext cx="1473200" cy="9939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Formative</a:t>
            </a:r>
          </a:p>
          <a:p>
            <a:pPr algn="ctr"/>
            <a:r>
              <a:rPr lang="en-GB" sz="1400" dirty="0"/>
              <a:t>Proposal</a:t>
            </a:r>
          </a:p>
          <a:p>
            <a:pPr algn="ctr"/>
            <a:r>
              <a:rPr lang="en-GB" sz="1400" dirty="0"/>
              <a:t>Submission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C599728-F6A0-466C-9737-DE9B16386495}"/>
              </a:ext>
            </a:extLst>
          </p:cNvPr>
          <p:cNvSpPr/>
          <p:nvPr/>
        </p:nvSpPr>
        <p:spPr>
          <a:xfrm>
            <a:off x="4787651" y="5302411"/>
            <a:ext cx="1473200" cy="9939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Formative Proposal Feedback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8B2287B-3729-42D3-9FC0-8C1102D97DDC}"/>
              </a:ext>
            </a:extLst>
          </p:cNvPr>
          <p:cNvSpPr/>
          <p:nvPr/>
        </p:nvSpPr>
        <p:spPr>
          <a:xfrm>
            <a:off x="7884500" y="5297849"/>
            <a:ext cx="1473200" cy="9939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(3 Hours) Demo / Feedback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04D820D-D1E7-433B-9EAC-5D50AC76A325}"/>
              </a:ext>
            </a:extLst>
          </p:cNvPr>
          <p:cNvSpPr/>
          <p:nvPr/>
        </p:nvSpPr>
        <p:spPr>
          <a:xfrm>
            <a:off x="9461364" y="5253739"/>
            <a:ext cx="1473200" cy="9939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Report Submission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F03F9FE-0C29-453B-9A54-F494D3B5FE6D}"/>
              </a:ext>
            </a:extLst>
          </p:cNvPr>
          <p:cNvSpPr/>
          <p:nvPr/>
        </p:nvSpPr>
        <p:spPr>
          <a:xfrm>
            <a:off x="4961799" y="4087154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 Hour Drop-in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2C35DDF-42FE-4041-A651-80C6DDD7270B}"/>
              </a:ext>
            </a:extLst>
          </p:cNvPr>
          <p:cNvSpPr/>
          <p:nvPr/>
        </p:nvSpPr>
        <p:spPr>
          <a:xfrm>
            <a:off x="6517365" y="3158374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 Hour Drop-in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39CC84A-C36F-4806-9A59-9D2B69E3F352}"/>
              </a:ext>
            </a:extLst>
          </p:cNvPr>
          <p:cNvSpPr/>
          <p:nvPr/>
        </p:nvSpPr>
        <p:spPr>
          <a:xfrm>
            <a:off x="6535440" y="4087154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 Hour Drop-in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BC1D712-1A67-49D7-8BE0-30D3FC2A4D27}"/>
              </a:ext>
            </a:extLst>
          </p:cNvPr>
          <p:cNvSpPr/>
          <p:nvPr/>
        </p:nvSpPr>
        <p:spPr>
          <a:xfrm>
            <a:off x="8021229" y="3167315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 Hour Drop-in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78B6C4B-C675-409C-8E16-A09C43B48FCC}"/>
              </a:ext>
            </a:extLst>
          </p:cNvPr>
          <p:cNvSpPr/>
          <p:nvPr/>
        </p:nvSpPr>
        <p:spPr>
          <a:xfrm>
            <a:off x="8039304" y="4096095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 Hour Drop-in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CFA9C5A-DC05-4127-A547-1651ECCACCA1}"/>
              </a:ext>
            </a:extLst>
          </p:cNvPr>
          <p:cNvSpPr/>
          <p:nvPr/>
        </p:nvSpPr>
        <p:spPr>
          <a:xfrm>
            <a:off x="8039304" y="1170833"/>
            <a:ext cx="1168990" cy="175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 Hour Drop-in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8DD7742-A5C9-4319-B189-CC7D8ECA1051}"/>
              </a:ext>
            </a:extLst>
          </p:cNvPr>
          <p:cNvSpPr/>
          <p:nvPr/>
        </p:nvSpPr>
        <p:spPr>
          <a:xfrm>
            <a:off x="9603944" y="1170833"/>
            <a:ext cx="1168990" cy="175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 Hour Drop-in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D6AFBD1-8F7A-46DB-93AC-07632FF1E7E2}"/>
              </a:ext>
            </a:extLst>
          </p:cNvPr>
          <p:cNvSpPr/>
          <p:nvPr/>
        </p:nvSpPr>
        <p:spPr>
          <a:xfrm>
            <a:off x="1167850" y="890587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4A317D-E2A1-494E-B54B-4E607C521ED1}"/>
              </a:ext>
            </a:extLst>
          </p:cNvPr>
          <p:cNvSpPr txBox="1"/>
          <p:nvPr/>
        </p:nvSpPr>
        <p:spPr>
          <a:xfrm>
            <a:off x="1263100" y="515421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Week 7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40963DE-4B56-4A29-9059-A879D51EBF6D}"/>
              </a:ext>
            </a:extLst>
          </p:cNvPr>
          <p:cNvSpPr/>
          <p:nvPr/>
        </p:nvSpPr>
        <p:spPr>
          <a:xfrm>
            <a:off x="1155150" y="5302412"/>
            <a:ext cx="1473200" cy="9939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Assessment Op 3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5B34A32E-94D1-48AD-93A0-2BA3A703D0B1}"/>
              </a:ext>
            </a:extLst>
          </p:cNvPr>
          <p:cNvSpPr/>
          <p:nvPr/>
        </p:nvSpPr>
        <p:spPr>
          <a:xfrm>
            <a:off x="1280427" y="3186884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Experimental Robotics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659C399-4AD5-4E74-8140-94AF054ADC9D}"/>
              </a:ext>
            </a:extLst>
          </p:cNvPr>
          <p:cNvSpPr txBox="1"/>
          <p:nvPr/>
        </p:nvSpPr>
        <p:spPr>
          <a:xfrm>
            <a:off x="1175179" y="4193239"/>
            <a:ext cx="14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Toward</a:t>
            </a:r>
          </a:p>
          <a:p>
            <a:pPr algn="ctr"/>
            <a:r>
              <a:rPr lang="en-GB">
                <a:solidFill>
                  <a:schemeClr val="bg1"/>
                </a:solidFill>
              </a:rPr>
              <a:t>Assessment 2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9296D97-CF3C-4575-9E40-B5C9A3D8C700}"/>
              </a:ext>
            </a:extLst>
          </p:cNvPr>
          <p:cNvSpPr/>
          <p:nvPr/>
        </p:nvSpPr>
        <p:spPr>
          <a:xfrm>
            <a:off x="1273927" y="4106162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Assessment 2 Briefing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48A4E68-AB7D-4189-8EC4-B0A0A883701F}"/>
              </a:ext>
            </a:extLst>
          </p:cNvPr>
          <p:cNvSpPr/>
          <p:nvPr/>
        </p:nvSpPr>
        <p:spPr>
          <a:xfrm>
            <a:off x="1105594" y="3818977"/>
            <a:ext cx="1623979" cy="1470495"/>
          </a:xfrm>
          <a:prstGeom prst="ellipse">
            <a:avLst/>
          </a:prstGeom>
          <a:noFill/>
          <a:ln w="762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54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blooms taxonomy">
            <a:extLst>
              <a:ext uri="{FF2B5EF4-FFF2-40B4-BE49-F238E27FC236}">
                <a16:creationId xmlns:a16="http://schemas.microsoft.com/office/drawing/2014/main" id="{A896A522-30CE-4EA7-B43A-D67676A60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266" y="796525"/>
            <a:ext cx="7905467" cy="539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9CFAB13D-7684-464C-BA35-04E93CB46CDE}"/>
              </a:ext>
            </a:extLst>
          </p:cNvPr>
          <p:cNvSpPr/>
          <p:nvPr/>
        </p:nvSpPr>
        <p:spPr>
          <a:xfrm>
            <a:off x="10048733" y="1611517"/>
            <a:ext cx="570369" cy="245348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1DC30-C781-44E5-9F14-FF3B2A015161}"/>
              </a:ext>
            </a:extLst>
          </p:cNvPr>
          <p:cNvSpPr txBox="1"/>
          <p:nvPr/>
        </p:nvSpPr>
        <p:spPr>
          <a:xfrm>
            <a:off x="10733459" y="2653595"/>
            <a:ext cx="14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Assessment 2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430E13E-96F9-4E35-86A3-E8035F1EB58F}"/>
              </a:ext>
            </a:extLst>
          </p:cNvPr>
          <p:cNvSpPr/>
          <p:nvPr/>
        </p:nvSpPr>
        <p:spPr>
          <a:xfrm flipH="1">
            <a:off x="1521301" y="3855268"/>
            <a:ext cx="570369" cy="245348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53AC3D-7010-45AB-A388-A744713DA4F1}"/>
              </a:ext>
            </a:extLst>
          </p:cNvPr>
          <p:cNvSpPr txBox="1"/>
          <p:nvPr/>
        </p:nvSpPr>
        <p:spPr>
          <a:xfrm>
            <a:off x="11164" y="4897346"/>
            <a:ext cx="14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Assessment 1</a:t>
            </a:r>
          </a:p>
        </p:txBody>
      </p:sp>
    </p:spTree>
    <p:extLst>
      <p:ext uri="{BB962C8B-B14F-4D97-AF65-F5344CB8AC3E}">
        <p14:creationId xmlns:p14="http://schemas.microsoft.com/office/powerpoint/2010/main" val="264124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16B58F2-688B-4AE4-AD2F-A542BB9B4433}"/>
              </a:ext>
            </a:extLst>
          </p:cNvPr>
          <p:cNvSpPr/>
          <p:nvPr/>
        </p:nvSpPr>
        <p:spPr>
          <a:xfrm>
            <a:off x="81799" y="1584364"/>
            <a:ext cx="3331356" cy="46444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052" name="Picture 4" descr="Image result for blooms taxonomy">
            <a:extLst>
              <a:ext uri="{FF2B5EF4-FFF2-40B4-BE49-F238E27FC236}">
                <a16:creationId xmlns:a16="http://schemas.microsoft.com/office/drawing/2014/main" id="{A896A522-30CE-4EA7-B43A-D67676A60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242" y="814632"/>
            <a:ext cx="7905467" cy="539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8430E13E-96F9-4E35-86A3-E8035F1EB58F}"/>
              </a:ext>
            </a:extLst>
          </p:cNvPr>
          <p:cNvSpPr/>
          <p:nvPr/>
        </p:nvSpPr>
        <p:spPr>
          <a:xfrm flipH="1">
            <a:off x="3600873" y="3621386"/>
            <a:ext cx="570369" cy="250630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91CD77-5FF9-420E-8A6A-E1E00BB2BA14}"/>
              </a:ext>
            </a:extLst>
          </p:cNvPr>
          <p:cNvSpPr/>
          <p:nvPr/>
        </p:nvSpPr>
        <p:spPr>
          <a:xfrm>
            <a:off x="151503" y="5220832"/>
            <a:ext cx="971904" cy="707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Millis()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6AB9B6-1A6A-44C2-B620-2CB8A9D5030E}"/>
              </a:ext>
            </a:extLst>
          </p:cNvPr>
          <p:cNvSpPr/>
          <p:nvPr/>
        </p:nvSpPr>
        <p:spPr>
          <a:xfrm>
            <a:off x="1193111" y="5220832"/>
            <a:ext cx="971905" cy="707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Motors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5989B2-1B3B-4D99-A96E-24F9C8253A57}"/>
              </a:ext>
            </a:extLst>
          </p:cNvPr>
          <p:cNvSpPr/>
          <p:nvPr/>
        </p:nvSpPr>
        <p:spPr>
          <a:xfrm>
            <a:off x="1207575" y="4399750"/>
            <a:ext cx="971904" cy="707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Encoders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F276B8B-57CF-48DF-9364-AFA55BDAED16}"/>
              </a:ext>
            </a:extLst>
          </p:cNvPr>
          <p:cNvSpPr/>
          <p:nvPr/>
        </p:nvSpPr>
        <p:spPr>
          <a:xfrm>
            <a:off x="2222508" y="5220832"/>
            <a:ext cx="1082005" cy="707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Time &amp; Speed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93AF036-BCC6-4772-BE1E-2E9B837433D3}"/>
              </a:ext>
            </a:extLst>
          </p:cNvPr>
          <p:cNvSpPr/>
          <p:nvPr/>
        </p:nvSpPr>
        <p:spPr>
          <a:xfrm>
            <a:off x="151503" y="4399750"/>
            <a:ext cx="971905" cy="707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PID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606490-EBE6-426D-8CA6-6F6DB7885382}"/>
              </a:ext>
            </a:extLst>
          </p:cNvPr>
          <p:cNvSpPr/>
          <p:nvPr/>
        </p:nvSpPr>
        <p:spPr>
          <a:xfrm>
            <a:off x="1193111" y="3578668"/>
            <a:ext cx="971904" cy="707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Line Following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B8ED229-0929-47C9-8B3D-4C7E9EEE8233}"/>
              </a:ext>
            </a:extLst>
          </p:cNvPr>
          <p:cNvSpPr/>
          <p:nvPr/>
        </p:nvSpPr>
        <p:spPr>
          <a:xfrm>
            <a:off x="2263646" y="4399750"/>
            <a:ext cx="1040867" cy="707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Kinematics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C9DDE87-0A55-4863-9C84-E1AE92E06231}"/>
              </a:ext>
            </a:extLst>
          </p:cNvPr>
          <p:cNvSpPr/>
          <p:nvPr/>
        </p:nvSpPr>
        <p:spPr>
          <a:xfrm>
            <a:off x="151503" y="3552081"/>
            <a:ext cx="971905" cy="707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Finite State Machine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5E47A-EB4B-4D2E-95DB-D73B7D6D98EB}"/>
              </a:ext>
            </a:extLst>
          </p:cNvPr>
          <p:cNvSpPr txBox="1"/>
          <p:nvPr/>
        </p:nvSpPr>
        <p:spPr>
          <a:xfrm>
            <a:off x="178588" y="1829079"/>
            <a:ext cx="2305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Line Following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4C791AA6-65BC-4997-86F1-FFC730B9C7EF}"/>
              </a:ext>
            </a:extLst>
          </p:cNvPr>
          <p:cNvSpPr/>
          <p:nvPr/>
        </p:nvSpPr>
        <p:spPr>
          <a:xfrm flipH="1">
            <a:off x="3600871" y="1692998"/>
            <a:ext cx="570369" cy="1853697"/>
          </a:xfrm>
          <a:prstGeom prst="rightBrac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5492B5-0415-40DD-B776-8DFF8037FDF1}"/>
              </a:ext>
            </a:extLst>
          </p:cNvPr>
          <p:cNvSpPr txBox="1"/>
          <p:nvPr/>
        </p:nvSpPr>
        <p:spPr>
          <a:xfrm>
            <a:off x="164916" y="737225"/>
            <a:ext cx="2584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GB" sz="2400" dirty="0"/>
              <a:t>Assessment 1 </a:t>
            </a:r>
            <a:r>
              <a:rPr lang="en-GB" sz="3600" dirty="0">
                <a:solidFill>
                  <a:srgbClr val="00B050"/>
                </a:solidFill>
              </a:rPr>
              <a:t>✔</a:t>
            </a:r>
            <a:endParaRPr lang="en-GB" sz="2400" dirty="0">
              <a:solidFill>
                <a:srgbClr val="00B050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EA6B9E0-DE5D-4144-8F12-D483BA4FFA6A}"/>
              </a:ext>
            </a:extLst>
          </p:cNvPr>
          <p:cNvSpPr/>
          <p:nvPr/>
        </p:nvSpPr>
        <p:spPr>
          <a:xfrm>
            <a:off x="2234718" y="3578668"/>
            <a:ext cx="1047196" cy="707686"/>
          </a:xfrm>
          <a:prstGeom prst="roundRect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Debugging Robots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3C17BEF-0849-4AED-A36A-D6895A6CE968}"/>
              </a:ext>
            </a:extLst>
          </p:cNvPr>
          <p:cNvSpPr/>
          <p:nvPr/>
        </p:nvSpPr>
        <p:spPr>
          <a:xfrm>
            <a:off x="2234718" y="2757586"/>
            <a:ext cx="1047196" cy="707686"/>
          </a:xfrm>
          <a:prstGeom prst="roundRect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Software For Hardware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973572C-3B68-486D-8472-431A90DF3777}"/>
              </a:ext>
            </a:extLst>
          </p:cNvPr>
          <p:cNvSpPr/>
          <p:nvPr/>
        </p:nvSpPr>
        <p:spPr>
          <a:xfrm>
            <a:off x="1193112" y="2770578"/>
            <a:ext cx="971904" cy="707686"/>
          </a:xfrm>
          <a:prstGeom prst="roundRect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Real-time operation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F03CDDC-3A0A-4CC8-A38A-A3C007DADDF1}"/>
              </a:ext>
            </a:extLst>
          </p:cNvPr>
          <p:cNvSpPr/>
          <p:nvPr/>
        </p:nvSpPr>
        <p:spPr>
          <a:xfrm>
            <a:off x="151503" y="2769189"/>
            <a:ext cx="971904" cy="707686"/>
          </a:xfrm>
          <a:prstGeom prst="roundRect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Analysis of Systems</a:t>
            </a:r>
          </a:p>
        </p:txBody>
      </p:sp>
    </p:spTree>
    <p:extLst>
      <p:ext uri="{BB962C8B-B14F-4D97-AF65-F5344CB8AC3E}">
        <p14:creationId xmlns:p14="http://schemas.microsoft.com/office/powerpoint/2010/main" val="128747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blooms taxonomy">
            <a:extLst>
              <a:ext uri="{FF2B5EF4-FFF2-40B4-BE49-F238E27FC236}">
                <a16:creationId xmlns:a16="http://schemas.microsoft.com/office/drawing/2014/main" id="{A896A522-30CE-4EA7-B43A-D67676A60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9" y="1098766"/>
            <a:ext cx="7905467" cy="539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2692888-2B8D-4EC3-A5C7-DC183D132085}"/>
              </a:ext>
            </a:extLst>
          </p:cNvPr>
          <p:cNvSpPr/>
          <p:nvPr/>
        </p:nvSpPr>
        <p:spPr>
          <a:xfrm>
            <a:off x="8601110" y="3838669"/>
            <a:ext cx="3331356" cy="28073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5F94BE5B-CE87-40B2-BA21-62C975E2DCF9}"/>
              </a:ext>
            </a:extLst>
          </p:cNvPr>
          <p:cNvSpPr/>
          <p:nvPr/>
        </p:nvSpPr>
        <p:spPr>
          <a:xfrm>
            <a:off x="8040591" y="1683945"/>
            <a:ext cx="570369" cy="192112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5678326-4057-49EE-82D8-015150729AFC}"/>
              </a:ext>
            </a:extLst>
          </p:cNvPr>
          <p:cNvSpPr/>
          <p:nvPr/>
        </p:nvSpPr>
        <p:spPr>
          <a:xfrm>
            <a:off x="8670814" y="5638038"/>
            <a:ext cx="971904" cy="707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Millis()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5222ED6-1FB1-4654-B93B-F1A4160BFE53}"/>
              </a:ext>
            </a:extLst>
          </p:cNvPr>
          <p:cNvSpPr/>
          <p:nvPr/>
        </p:nvSpPr>
        <p:spPr>
          <a:xfrm>
            <a:off x="9712422" y="5638038"/>
            <a:ext cx="971905" cy="707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Motors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487865D-2669-4DAC-B6B3-17AD489EF8F1}"/>
              </a:ext>
            </a:extLst>
          </p:cNvPr>
          <p:cNvSpPr/>
          <p:nvPr/>
        </p:nvSpPr>
        <p:spPr>
          <a:xfrm>
            <a:off x="9726886" y="4816956"/>
            <a:ext cx="971904" cy="707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Encoders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069F7A2-BA7B-40D8-AA26-8F0C83641540}"/>
              </a:ext>
            </a:extLst>
          </p:cNvPr>
          <p:cNvSpPr/>
          <p:nvPr/>
        </p:nvSpPr>
        <p:spPr>
          <a:xfrm>
            <a:off x="10741819" y="5638038"/>
            <a:ext cx="1082005" cy="707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Time &amp; Speed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74AD3A1-C7BB-4710-941C-2AA5FDC917A9}"/>
              </a:ext>
            </a:extLst>
          </p:cNvPr>
          <p:cNvSpPr/>
          <p:nvPr/>
        </p:nvSpPr>
        <p:spPr>
          <a:xfrm>
            <a:off x="8670814" y="4816956"/>
            <a:ext cx="971905" cy="707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PID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3307BB2-6AEA-4EEC-9D91-0BBC056B66BE}"/>
              </a:ext>
            </a:extLst>
          </p:cNvPr>
          <p:cNvSpPr/>
          <p:nvPr/>
        </p:nvSpPr>
        <p:spPr>
          <a:xfrm>
            <a:off x="9712422" y="3995874"/>
            <a:ext cx="971904" cy="707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Line Following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D5B9D78-6195-4D94-8CE5-5E89E025BA71}"/>
              </a:ext>
            </a:extLst>
          </p:cNvPr>
          <p:cNvSpPr/>
          <p:nvPr/>
        </p:nvSpPr>
        <p:spPr>
          <a:xfrm>
            <a:off x="10782957" y="4816956"/>
            <a:ext cx="1040867" cy="707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Kinematics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DC6E624-BC21-47E1-9656-8257055C68EB}"/>
              </a:ext>
            </a:extLst>
          </p:cNvPr>
          <p:cNvSpPr/>
          <p:nvPr/>
        </p:nvSpPr>
        <p:spPr>
          <a:xfrm>
            <a:off x="10782957" y="3995874"/>
            <a:ext cx="971905" cy="707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Finite State Machine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7F478E8A-88A0-4CFB-B3AC-5B66CC6DC20A}"/>
              </a:ext>
            </a:extLst>
          </p:cNvPr>
          <p:cNvSpPr/>
          <p:nvPr/>
        </p:nvSpPr>
        <p:spPr>
          <a:xfrm>
            <a:off x="8040590" y="3902045"/>
            <a:ext cx="570369" cy="2713302"/>
          </a:xfrm>
          <a:prstGeom prst="rightBrac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FDEAE35-87B2-4368-80C2-481B87363E04}"/>
              </a:ext>
            </a:extLst>
          </p:cNvPr>
          <p:cNvSpPr/>
          <p:nvPr/>
        </p:nvSpPr>
        <p:spPr>
          <a:xfrm>
            <a:off x="8547160" y="1068116"/>
            <a:ext cx="3331356" cy="25336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DCADE6-9A81-4B1E-8F61-1761956C1318}"/>
              </a:ext>
            </a:extLst>
          </p:cNvPr>
          <p:cNvSpPr txBox="1"/>
          <p:nvPr/>
        </p:nvSpPr>
        <p:spPr>
          <a:xfrm>
            <a:off x="8727614" y="1204111"/>
            <a:ext cx="185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Conduct an Experiment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173EFD7-60DF-461A-9868-A1020B1DFBEC}"/>
              </a:ext>
            </a:extLst>
          </p:cNvPr>
          <p:cNvSpPr/>
          <p:nvPr/>
        </p:nvSpPr>
        <p:spPr>
          <a:xfrm>
            <a:off x="8670814" y="2617715"/>
            <a:ext cx="876366" cy="7076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Problem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F7FEE93-6823-4CBD-8651-C20019F5B5AE}"/>
              </a:ext>
            </a:extLst>
          </p:cNvPr>
          <p:cNvSpPr/>
          <p:nvPr/>
        </p:nvSpPr>
        <p:spPr>
          <a:xfrm>
            <a:off x="9489619" y="1835389"/>
            <a:ext cx="1293338" cy="7076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Improvement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9C58203-48CA-4CBB-80CE-597A87F48838}"/>
              </a:ext>
            </a:extLst>
          </p:cNvPr>
          <p:cNvSpPr/>
          <p:nvPr/>
        </p:nvSpPr>
        <p:spPr>
          <a:xfrm>
            <a:off x="10557923" y="2641840"/>
            <a:ext cx="1196939" cy="7076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Comparative</a:t>
            </a:r>
          </a:p>
          <a:p>
            <a:pPr algn="ctr"/>
            <a:r>
              <a:rPr lang="en-GB" sz="1400" dirty="0"/>
              <a:t>Analysis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F91D5EA-F84F-4556-ACAF-DCB48CDAE0F9}"/>
              </a:ext>
            </a:extLst>
          </p:cNvPr>
          <p:cNvSpPr/>
          <p:nvPr/>
        </p:nvSpPr>
        <p:spPr>
          <a:xfrm rot="16200000">
            <a:off x="9999197" y="3250333"/>
            <a:ext cx="398353" cy="8406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A0C23B9-1F62-498D-A1DC-82CD8D1AA7AB}"/>
              </a:ext>
            </a:extLst>
          </p:cNvPr>
          <p:cNvSpPr/>
          <p:nvPr/>
        </p:nvSpPr>
        <p:spPr>
          <a:xfrm>
            <a:off x="8670814" y="3990822"/>
            <a:ext cx="971904" cy="707686"/>
          </a:xfrm>
          <a:prstGeom prst="roundRect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+ Skills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94B919-E44B-4B77-BAA2-392CE65934EA}"/>
              </a:ext>
            </a:extLst>
          </p:cNvPr>
          <p:cNvSpPr txBox="1"/>
          <p:nvPr/>
        </p:nvSpPr>
        <p:spPr>
          <a:xfrm>
            <a:off x="8548335" y="438393"/>
            <a:ext cx="1882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GB" sz="2400" dirty="0"/>
              <a:t>Assessment 2</a:t>
            </a:r>
            <a:endParaRPr lang="en-GB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94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EC7D2034-5C1A-46A8-8AF6-D988E4C3BDCE}"/>
              </a:ext>
            </a:extLst>
          </p:cNvPr>
          <p:cNvSpPr/>
          <p:nvPr/>
        </p:nvSpPr>
        <p:spPr>
          <a:xfrm>
            <a:off x="4356100" y="2451100"/>
            <a:ext cx="3225800" cy="1054100"/>
          </a:xfrm>
          <a:prstGeom prst="rightArrow">
            <a:avLst>
              <a:gd name="adj1" fmla="val 50000"/>
              <a:gd name="adj2" fmla="val 343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012F21-C4BB-4357-9ECB-15C5ED6FC020}"/>
              </a:ext>
            </a:extLst>
          </p:cNvPr>
          <p:cNvSpPr/>
          <p:nvPr/>
        </p:nvSpPr>
        <p:spPr>
          <a:xfrm>
            <a:off x="1701800" y="1778000"/>
            <a:ext cx="2654300" cy="2286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Experiment 1</a:t>
            </a:r>
          </a:p>
          <a:p>
            <a:pPr algn="ctr"/>
            <a:r>
              <a:rPr lang="en-GB" sz="2800" dirty="0"/>
              <a:t>Baseline / Control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8E1ECA-1995-4978-ABB2-913A1958B31B}"/>
              </a:ext>
            </a:extLst>
          </p:cNvPr>
          <p:cNvSpPr/>
          <p:nvPr/>
        </p:nvSpPr>
        <p:spPr>
          <a:xfrm>
            <a:off x="7581900" y="1778000"/>
            <a:ext cx="2654300" cy="2286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Experiment 2</a:t>
            </a:r>
          </a:p>
          <a:p>
            <a:pPr algn="ctr"/>
            <a:r>
              <a:rPr lang="en-GB" sz="2800" dirty="0"/>
              <a:t>(comparison)</a:t>
            </a:r>
          </a:p>
          <a:p>
            <a:pPr algn="ctr"/>
            <a:r>
              <a:rPr lang="en-GB" sz="2800" dirty="0"/>
              <a:t>(demo)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FB03AC-F662-4A84-8CFF-2423CB9CFD17}"/>
              </a:ext>
            </a:extLst>
          </p:cNvPr>
          <p:cNvSpPr/>
          <p:nvPr/>
        </p:nvSpPr>
        <p:spPr>
          <a:xfrm>
            <a:off x="4921250" y="2095500"/>
            <a:ext cx="2005471" cy="172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Area of Improvement</a:t>
            </a:r>
          </a:p>
        </p:txBody>
      </p:sp>
      <p:sp>
        <p:nvSpPr>
          <p:cNvPr id="8" name="Arrow: Circular 7">
            <a:extLst>
              <a:ext uri="{FF2B5EF4-FFF2-40B4-BE49-F238E27FC236}">
                <a16:creationId xmlns:a16="http://schemas.microsoft.com/office/drawing/2014/main" id="{CEF8B4DD-C22A-4EF4-91BE-6BD69E0F7030}"/>
              </a:ext>
            </a:extLst>
          </p:cNvPr>
          <p:cNvSpPr/>
          <p:nvPr/>
        </p:nvSpPr>
        <p:spPr>
          <a:xfrm>
            <a:off x="5473820" y="1892300"/>
            <a:ext cx="900330" cy="835736"/>
          </a:xfrm>
          <a:prstGeom prst="circularArrow">
            <a:avLst>
              <a:gd name="adj1" fmla="val 12500"/>
              <a:gd name="adj2" fmla="val 820653"/>
              <a:gd name="adj3" fmla="val 20457681"/>
              <a:gd name="adj4" fmla="val 581211"/>
              <a:gd name="adj5" fmla="val 17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75D8C7CF-3743-4CC2-85D5-15B6364E41C6}"/>
              </a:ext>
            </a:extLst>
          </p:cNvPr>
          <p:cNvSpPr/>
          <p:nvPr/>
        </p:nvSpPr>
        <p:spPr>
          <a:xfrm rot="5400000">
            <a:off x="5606485" y="895350"/>
            <a:ext cx="635000" cy="76835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DDF98-197F-42F9-BEAB-C465325474DE}"/>
              </a:ext>
            </a:extLst>
          </p:cNvPr>
          <p:cNvSpPr txBox="1"/>
          <p:nvPr/>
        </p:nvSpPr>
        <p:spPr>
          <a:xfrm>
            <a:off x="951055" y="5368836"/>
            <a:ext cx="99458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Write a Report:</a:t>
            </a:r>
          </a:p>
          <a:p>
            <a:pPr algn="ctr"/>
            <a:r>
              <a:rPr lang="en-GB" sz="3600" i="1" dirty="0"/>
              <a:t>Using mapping performance as a key context/metric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54FAEC-64E1-46C8-8F47-2155F3C5BF74}"/>
              </a:ext>
            </a:extLst>
          </p:cNvPr>
          <p:cNvCxnSpPr>
            <a:cxnSpLocks/>
          </p:cNvCxnSpPr>
          <p:nvPr/>
        </p:nvCxnSpPr>
        <p:spPr>
          <a:xfrm>
            <a:off x="4223657" y="914400"/>
            <a:ext cx="697593" cy="97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EAD59FA-9BFE-4902-8589-802F0F047639}"/>
              </a:ext>
            </a:extLst>
          </p:cNvPr>
          <p:cNvSpPr txBox="1"/>
          <p:nvPr/>
        </p:nvSpPr>
        <p:spPr>
          <a:xfrm>
            <a:off x="4729507" y="215956"/>
            <a:ext cx="10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Rationale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9CFF9E-0F9C-4BC8-A50D-A1EDD7FFC0CD}"/>
              </a:ext>
            </a:extLst>
          </p:cNvPr>
          <p:cNvCxnSpPr>
            <a:cxnSpLocks/>
          </p:cNvCxnSpPr>
          <p:nvPr/>
        </p:nvCxnSpPr>
        <p:spPr>
          <a:xfrm>
            <a:off x="5294811" y="581659"/>
            <a:ext cx="287383" cy="1196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5B59B99-62D2-4992-BD7E-16EE319D1936}"/>
              </a:ext>
            </a:extLst>
          </p:cNvPr>
          <p:cNvSpPr txBox="1"/>
          <p:nvPr/>
        </p:nvSpPr>
        <p:spPr>
          <a:xfrm>
            <a:off x="3587196" y="55774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Hypothesis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560D77-D60E-43C0-B948-0CCE5B2F9F8D}"/>
              </a:ext>
            </a:extLst>
          </p:cNvPr>
          <p:cNvCxnSpPr>
            <a:cxnSpLocks/>
          </p:cNvCxnSpPr>
          <p:nvPr/>
        </p:nvCxnSpPr>
        <p:spPr>
          <a:xfrm flipV="1">
            <a:off x="6195075" y="770640"/>
            <a:ext cx="324946" cy="1007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2F97BE-9BBA-4D2B-BBBE-7E7FB6534892}"/>
              </a:ext>
            </a:extLst>
          </p:cNvPr>
          <p:cNvSpPr txBox="1"/>
          <p:nvPr/>
        </p:nvSpPr>
        <p:spPr>
          <a:xfrm>
            <a:off x="5808192" y="124308"/>
            <a:ext cx="1423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Experimental</a:t>
            </a:r>
          </a:p>
          <a:p>
            <a:pPr algn="ctr"/>
            <a:r>
              <a:rPr lang="en-GB" dirty="0"/>
              <a:t>Method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965564-67E9-4177-9A14-79380CC60E9E}"/>
              </a:ext>
            </a:extLst>
          </p:cNvPr>
          <p:cNvCxnSpPr/>
          <p:nvPr/>
        </p:nvCxnSpPr>
        <p:spPr>
          <a:xfrm flipV="1">
            <a:off x="6844937" y="1224949"/>
            <a:ext cx="436424" cy="55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1D47D60-52B4-4639-87A9-798AAF949886}"/>
              </a:ext>
            </a:extLst>
          </p:cNvPr>
          <p:cNvSpPr txBox="1"/>
          <p:nvPr/>
        </p:nvSpPr>
        <p:spPr>
          <a:xfrm>
            <a:off x="4552416" y="4267200"/>
            <a:ext cx="30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Results, Discussion, Evaluation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9E1847-8635-4489-B414-2F1C35A9FF70}"/>
              </a:ext>
            </a:extLst>
          </p:cNvPr>
          <p:cNvSpPr txBox="1"/>
          <p:nvPr/>
        </p:nvSpPr>
        <p:spPr>
          <a:xfrm>
            <a:off x="7281361" y="308974"/>
            <a:ext cx="1692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Key</a:t>
            </a:r>
          </a:p>
          <a:p>
            <a:pPr algn="ctr"/>
            <a:r>
              <a:rPr lang="en-GB" dirty="0"/>
              <a:t>Implementation</a:t>
            </a:r>
          </a:p>
          <a:p>
            <a:pPr algn="ctr"/>
            <a:r>
              <a:rPr lang="en-GB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405227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5E61-7012-4F4A-8732-EFC8A52D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CE6E17-A8C2-421A-972A-4FD6D6AEB5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38" t="22204" r="56524" b="10347"/>
          <a:stretch/>
        </p:blipFill>
        <p:spPr>
          <a:xfrm>
            <a:off x="6573620" y="1339910"/>
            <a:ext cx="1833516" cy="44543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4430B8-5E5A-459C-917C-4E8BEFC1D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924300" y="1339910"/>
            <a:ext cx="2030857" cy="44543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F7306E-B908-40E5-A8C1-809186A7A6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76" t="22204" r="41485" b="10347"/>
          <a:stretch/>
        </p:blipFill>
        <p:spPr>
          <a:xfrm>
            <a:off x="9169134" y="1339911"/>
            <a:ext cx="1833516" cy="44543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C05E9-40F9-477F-87F7-85DE4AA94E36}"/>
              </a:ext>
            </a:extLst>
          </p:cNvPr>
          <p:cNvSpPr txBox="1"/>
          <p:nvPr/>
        </p:nvSpPr>
        <p:spPr>
          <a:xfrm>
            <a:off x="4602951" y="6172198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x9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F545BA-1007-458C-964E-BB472440ED18}"/>
              </a:ext>
            </a:extLst>
          </p:cNvPr>
          <p:cNvSpPr txBox="1"/>
          <p:nvPr/>
        </p:nvSpPr>
        <p:spPr>
          <a:xfrm>
            <a:off x="7115844" y="6172199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x4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EBBF94-64B8-4834-B806-13785F3047DE}"/>
              </a:ext>
            </a:extLst>
          </p:cNvPr>
          <p:cNvSpPr txBox="1"/>
          <p:nvPr/>
        </p:nvSpPr>
        <p:spPr>
          <a:xfrm>
            <a:off x="10176544" y="6172198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x4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59906E-A029-4C0F-8CB5-9B046BAD5FA9}"/>
              </a:ext>
            </a:extLst>
          </p:cNvPr>
          <p:cNvSpPr txBox="1"/>
          <p:nvPr/>
        </p:nvSpPr>
        <p:spPr>
          <a:xfrm>
            <a:off x="6630333" y="879119"/>
            <a:ext cx="191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(shiny)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CB99F4-42BD-4095-8342-8845CC4DD27C}"/>
              </a:ext>
            </a:extLst>
          </p:cNvPr>
          <p:cNvSpPr txBox="1"/>
          <p:nvPr/>
        </p:nvSpPr>
        <p:spPr>
          <a:xfrm>
            <a:off x="9085216" y="879119"/>
            <a:ext cx="191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(shiny)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5AFD0-5AB3-45E8-A1B7-AFCF32C43E54}"/>
              </a:ext>
            </a:extLst>
          </p:cNvPr>
          <p:cNvSpPr txBox="1"/>
          <p:nvPr/>
        </p:nvSpPr>
        <p:spPr>
          <a:xfrm>
            <a:off x="634999" y="1546898"/>
            <a:ext cx="3289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24 Hour Loan – email me to arrange collection.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Maps might be useful for a consistent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Shiny maps can be drawn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may wish to use physical obstacles.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are free to define your own maps.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 have a lot of black vinyl tape.</a:t>
            </a:r>
          </a:p>
        </p:txBody>
      </p:sp>
    </p:spTree>
    <p:extLst>
      <p:ext uri="{BB962C8B-B14F-4D97-AF65-F5344CB8AC3E}">
        <p14:creationId xmlns:p14="http://schemas.microsoft.com/office/powerpoint/2010/main" val="816536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3CA57-FC08-4CF2-8E78-49AF7B3C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EC FP7:Open Questions for Robotics Research: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94B2-7430-477B-B6EB-1B26DD2DD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How to decompose into components or sub-components?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Write about which sub-component you have selected, how you believe this influences the whole system, and therefore why it is of interest. 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to evaluate a complex system?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Detail your experimental method such that someone: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GB" dirty="0"/>
              <a:t>values your work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GB" dirty="0"/>
              <a:t>could recreate your work. 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Experimental parameters, independent/dependent variables.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Baseline/control experiment -&gt; second experiment.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to define suitable metrics?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Describe how you will evaluate performance between your two experiments – the rationale for your choice of metric (e.g., why is it appropriate?), and the limitations.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b="1" dirty="0"/>
              <a:t>Appropriate</a:t>
            </a:r>
            <a:r>
              <a:rPr lang="en-GB" dirty="0"/>
              <a:t>: how does it help to isolate performance?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b="1" dirty="0"/>
              <a:t>Limitations</a:t>
            </a:r>
            <a:r>
              <a:rPr lang="en-GB" dirty="0"/>
              <a:t>: what are confounding variables? Do you need a second metric?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A68AF0-A828-46EC-9D9B-259FC49D0ECD}"/>
              </a:ext>
            </a:extLst>
          </p:cNvPr>
          <p:cNvSpPr/>
          <p:nvPr/>
        </p:nvSpPr>
        <p:spPr>
          <a:xfrm>
            <a:off x="838199" y="5846544"/>
            <a:ext cx="107964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http://www.heronrobots.com/EuronGEMSig/downloads/Zaragoza/RSS2010-Benchmarking-AnneBAJART.pdf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681698-A225-49B7-A0EB-915044A86290}"/>
              </a:ext>
            </a:extLst>
          </p:cNvPr>
          <p:cNvSpPr/>
          <p:nvPr/>
        </p:nvSpPr>
        <p:spPr>
          <a:xfrm>
            <a:off x="838198" y="1321356"/>
            <a:ext cx="50546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i="1" dirty="0"/>
              <a:t>observable, repeatable, and objective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7735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5664</TotalTime>
  <Words>790</Words>
  <Application>Microsoft Office PowerPoint</Application>
  <PresentationFormat>Widescreen</PresentationFormat>
  <Paragraphs>170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Assessment 2 Briefing</vt:lpstr>
      <vt:lpstr>House Keeping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Maps</vt:lpstr>
      <vt:lpstr>EC FP7:Open Questions for Robotics Research:</vt:lpstr>
      <vt:lpstr>Robotic Mapping</vt:lpstr>
      <vt:lpstr>Common Formative Feedback:</vt:lpstr>
      <vt:lpstr>Assessment 2 Library</vt:lpstr>
      <vt:lpstr>Assessment 2 Library</vt:lpstr>
      <vt:lpstr>University Rubric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O'Dowd</dc:creator>
  <cp:lastModifiedBy>Paul O'Dowd</cp:lastModifiedBy>
  <cp:revision>385</cp:revision>
  <dcterms:created xsi:type="dcterms:W3CDTF">2019-03-14T11:08:41Z</dcterms:created>
  <dcterms:modified xsi:type="dcterms:W3CDTF">2019-11-14T09:59:18Z</dcterms:modified>
</cp:coreProperties>
</file>