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4"/>
  </p:notesMasterIdLst>
  <p:sldIdLst>
    <p:sldId id="256" r:id="rId5"/>
    <p:sldId id="257" r:id="rId6"/>
    <p:sldId id="258" r:id="rId7"/>
    <p:sldId id="353" r:id="rId8"/>
    <p:sldId id="259" r:id="rId9"/>
    <p:sldId id="357" r:id="rId10"/>
    <p:sldId id="358" r:id="rId11"/>
    <p:sldId id="356" r:id="rId12"/>
    <p:sldId id="371" r:id="rId13"/>
    <p:sldId id="375" r:id="rId14"/>
    <p:sldId id="422" r:id="rId15"/>
    <p:sldId id="431" r:id="rId16"/>
    <p:sldId id="426" r:id="rId17"/>
    <p:sldId id="359" r:id="rId18"/>
    <p:sldId id="362" r:id="rId19"/>
    <p:sldId id="376" r:id="rId20"/>
    <p:sldId id="363" r:id="rId21"/>
    <p:sldId id="364" r:id="rId22"/>
    <p:sldId id="365" r:id="rId23"/>
    <p:sldId id="372" r:id="rId24"/>
    <p:sldId id="366" r:id="rId25"/>
    <p:sldId id="367" r:id="rId26"/>
    <p:sldId id="368" r:id="rId27"/>
    <p:sldId id="369" r:id="rId28"/>
    <p:sldId id="370" r:id="rId29"/>
    <p:sldId id="377" r:id="rId30"/>
    <p:sldId id="379" r:id="rId31"/>
    <p:sldId id="374" r:id="rId32"/>
    <p:sldId id="427" r:id="rId33"/>
    <p:sldId id="400" r:id="rId34"/>
    <p:sldId id="401" r:id="rId35"/>
    <p:sldId id="405" r:id="rId36"/>
    <p:sldId id="406" r:id="rId37"/>
    <p:sldId id="407" r:id="rId38"/>
    <p:sldId id="408" r:id="rId39"/>
    <p:sldId id="421" r:id="rId40"/>
    <p:sldId id="412" r:id="rId41"/>
    <p:sldId id="428" r:id="rId42"/>
    <p:sldId id="378" r:id="rId43"/>
    <p:sldId id="389" r:id="rId44"/>
    <p:sldId id="384" r:id="rId45"/>
    <p:sldId id="355" r:id="rId46"/>
    <p:sldId id="381" r:id="rId47"/>
    <p:sldId id="387" r:id="rId48"/>
    <p:sldId id="385" r:id="rId49"/>
    <p:sldId id="386" r:id="rId50"/>
    <p:sldId id="436" r:id="rId51"/>
    <p:sldId id="429" r:id="rId52"/>
    <p:sldId id="393" r:id="rId53"/>
    <p:sldId id="430" r:id="rId54"/>
    <p:sldId id="398" r:id="rId55"/>
    <p:sldId id="394" r:id="rId56"/>
    <p:sldId id="397" r:id="rId57"/>
    <p:sldId id="399" r:id="rId58"/>
    <p:sldId id="388" r:id="rId59"/>
    <p:sldId id="395" r:id="rId60"/>
    <p:sldId id="411" r:id="rId61"/>
    <p:sldId id="410" r:id="rId62"/>
    <p:sldId id="413" r:id="rId63"/>
    <p:sldId id="415" r:id="rId64"/>
    <p:sldId id="416" r:id="rId65"/>
    <p:sldId id="417" r:id="rId66"/>
    <p:sldId id="414" r:id="rId67"/>
    <p:sldId id="418" r:id="rId68"/>
    <p:sldId id="419" r:id="rId69"/>
    <p:sldId id="433" r:id="rId70"/>
    <p:sldId id="432" r:id="rId71"/>
    <p:sldId id="434" r:id="rId72"/>
    <p:sldId id="435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79DFD4-7AA8-44BE-80AA-8623315202E9}" v="469" dt="2019-10-10T07:54:09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notesMaster" Target="notesMasters/notesMaster1.xml"/><Relationship Id="rId79" Type="http://schemas.microsoft.com/office/2016/11/relationships/changesInfo" Target="changesInfos/changesInfo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O'Dowd" userId="f37f58e5-1e70-49c2-9437-c035a60b1b3d" providerId="ADAL" clId="{3879DFD4-7AA8-44BE-80AA-8623315202E9}"/>
    <pc:docChg chg="undo custSel addSld delSld modSld sldOrd">
      <pc:chgData name="Paul O'Dowd" userId="f37f58e5-1e70-49c2-9437-c035a60b1b3d" providerId="ADAL" clId="{3879DFD4-7AA8-44BE-80AA-8623315202E9}" dt="2019-10-10T08:08:15.527" v="7606" actId="20577"/>
      <pc:docMkLst>
        <pc:docMk/>
      </pc:docMkLst>
      <pc:sldChg chg="addSp delSp modSp">
        <pc:chgData name="Paul O'Dowd" userId="f37f58e5-1e70-49c2-9437-c035a60b1b3d" providerId="ADAL" clId="{3879DFD4-7AA8-44BE-80AA-8623315202E9}" dt="2019-10-08T12:20:17.873" v="19" actId="20577"/>
        <pc:sldMkLst>
          <pc:docMk/>
          <pc:sldMk cId="3678648863" sldId="256"/>
        </pc:sldMkLst>
        <pc:spChg chg="del">
          <ac:chgData name="Paul O'Dowd" userId="f37f58e5-1e70-49c2-9437-c035a60b1b3d" providerId="ADAL" clId="{3879DFD4-7AA8-44BE-80AA-8623315202E9}" dt="2019-10-08T12:20:13.457" v="0" actId="478"/>
          <ac:spMkLst>
            <pc:docMk/>
            <pc:sldMk cId="3678648863" sldId="256"/>
            <ac:spMk id="2" creationId="{F03AD086-2A60-4BA1-9B09-579B5C629A70}"/>
          </ac:spMkLst>
        </pc:spChg>
        <pc:spChg chg="del">
          <ac:chgData name="Paul O'Dowd" userId="f37f58e5-1e70-49c2-9437-c035a60b1b3d" providerId="ADAL" clId="{3879DFD4-7AA8-44BE-80AA-8623315202E9}" dt="2019-10-08T12:20:13.457" v="0" actId="478"/>
          <ac:spMkLst>
            <pc:docMk/>
            <pc:sldMk cId="3678648863" sldId="256"/>
            <ac:spMk id="3" creationId="{A558F6EF-D10E-4033-8CAF-00A67C0B84C8}"/>
          </ac:spMkLst>
        </pc:spChg>
        <pc:spChg chg="add mod">
          <ac:chgData name="Paul O'Dowd" userId="f37f58e5-1e70-49c2-9437-c035a60b1b3d" providerId="ADAL" clId="{3879DFD4-7AA8-44BE-80AA-8623315202E9}" dt="2019-10-08T12:20:17.873" v="19" actId="20577"/>
          <ac:spMkLst>
            <pc:docMk/>
            <pc:sldMk cId="3678648863" sldId="256"/>
            <ac:spMk id="4" creationId="{606276B5-7A8E-42A7-8F43-14D166B2B514}"/>
          </ac:spMkLst>
        </pc:spChg>
        <pc:spChg chg="add">
          <ac:chgData name="Paul O'Dowd" userId="f37f58e5-1e70-49c2-9437-c035a60b1b3d" providerId="ADAL" clId="{3879DFD4-7AA8-44BE-80AA-8623315202E9}" dt="2019-10-08T12:20:13.713" v="1"/>
          <ac:spMkLst>
            <pc:docMk/>
            <pc:sldMk cId="3678648863" sldId="256"/>
            <ac:spMk id="5" creationId="{C12CBE56-5869-4CDF-84DB-2380CF1F8461}"/>
          </ac:spMkLst>
        </pc:spChg>
        <pc:spChg chg="add">
          <ac:chgData name="Paul O'Dowd" userId="f37f58e5-1e70-49c2-9437-c035a60b1b3d" providerId="ADAL" clId="{3879DFD4-7AA8-44BE-80AA-8623315202E9}" dt="2019-10-08T12:20:13.713" v="1"/>
          <ac:spMkLst>
            <pc:docMk/>
            <pc:sldMk cId="3678648863" sldId="256"/>
            <ac:spMk id="6" creationId="{8B85D738-C1CD-4DA1-8179-6D8AAE703DA4}"/>
          </ac:spMkLst>
        </pc:spChg>
        <pc:spChg chg="add">
          <ac:chgData name="Paul O'Dowd" userId="f37f58e5-1e70-49c2-9437-c035a60b1b3d" providerId="ADAL" clId="{3879DFD4-7AA8-44BE-80AA-8623315202E9}" dt="2019-10-08T12:20:13.713" v="1"/>
          <ac:spMkLst>
            <pc:docMk/>
            <pc:sldMk cId="3678648863" sldId="256"/>
            <ac:spMk id="7" creationId="{97850DD1-FCBB-4AF6-87C2-8976104F5C3B}"/>
          </ac:spMkLst>
        </pc:spChg>
        <pc:picChg chg="add">
          <ac:chgData name="Paul O'Dowd" userId="f37f58e5-1e70-49c2-9437-c035a60b1b3d" providerId="ADAL" clId="{3879DFD4-7AA8-44BE-80AA-8623315202E9}" dt="2019-10-08T12:20:13.713" v="1"/>
          <ac:picMkLst>
            <pc:docMk/>
            <pc:sldMk cId="3678648863" sldId="256"/>
            <ac:picMk id="8" creationId="{AAA03CB1-1972-4A17-B156-2313671CD715}"/>
          </ac:picMkLst>
        </pc:picChg>
      </pc:sldChg>
      <pc:sldChg chg="addSp delSp modSp add">
        <pc:chgData name="Paul O'Dowd" userId="f37f58e5-1e70-49c2-9437-c035a60b1b3d" providerId="ADAL" clId="{3879DFD4-7AA8-44BE-80AA-8623315202E9}" dt="2019-10-10T07:50:16.421" v="7593" actId="5793"/>
        <pc:sldMkLst>
          <pc:docMk/>
          <pc:sldMk cId="596969520" sldId="257"/>
        </pc:sldMkLst>
        <pc:spChg chg="del">
          <ac:chgData name="Paul O'Dowd" userId="f37f58e5-1e70-49c2-9437-c035a60b1b3d" providerId="ADAL" clId="{3879DFD4-7AA8-44BE-80AA-8623315202E9}" dt="2019-10-08T12:20:33.921" v="21" actId="478"/>
          <ac:spMkLst>
            <pc:docMk/>
            <pc:sldMk cId="596969520" sldId="257"/>
            <ac:spMk id="2" creationId="{946A25FD-F27B-402A-81B3-B455E898C648}"/>
          </ac:spMkLst>
        </pc:spChg>
        <pc:spChg chg="del">
          <ac:chgData name="Paul O'Dowd" userId="f37f58e5-1e70-49c2-9437-c035a60b1b3d" providerId="ADAL" clId="{3879DFD4-7AA8-44BE-80AA-8623315202E9}" dt="2019-10-08T12:20:33.921" v="21" actId="478"/>
          <ac:spMkLst>
            <pc:docMk/>
            <pc:sldMk cId="596969520" sldId="257"/>
            <ac:spMk id="3" creationId="{3752A4A2-BE09-43CB-9E01-C14F564C31A1}"/>
          </ac:spMkLst>
        </pc:spChg>
        <pc:spChg chg="add">
          <ac:chgData name="Paul O'Dowd" userId="f37f58e5-1e70-49c2-9437-c035a60b1b3d" providerId="ADAL" clId="{3879DFD4-7AA8-44BE-80AA-8623315202E9}" dt="2019-10-08T12:20:34.296" v="22"/>
          <ac:spMkLst>
            <pc:docMk/>
            <pc:sldMk cId="596969520" sldId="257"/>
            <ac:spMk id="4" creationId="{5A4A52F5-CF2A-4AAB-91A7-0159F878F5DF}"/>
          </ac:spMkLst>
        </pc:spChg>
        <pc:spChg chg="add mod">
          <ac:chgData name="Paul O'Dowd" userId="f37f58e5-1e70-49c2-9437-c035a60b1b3d" providerId="ADAL" clId="{3879DFD4-7AA8-44BE-80AA-8623315202E9}" dt="2019-10-10T07:50:16.421" v="7593" actId="5793"/>
          <ac:spMkLst>
            <pc:docMk/>
            <pc:sldMk cId="596969520" sldId="257"/>
            <ac:spMk id="5" creationId="{0A5E5516-61AA-4A90-894A-0CB62FABE795}"/>
          </ac:spMkLst>
        </pc:spChg>
      </pc:sldChg>
      <pc:sldChg chg="addSp delSp modSp add">
        <pc:chgData name="Paul O'Dowd" userId="f37f58e5-1e70-49c2-9437-c035a60b1b3d" providerId="ADAL" clId="{3879DFD4-7AA8-44BE-80AA-8623315202E9}" dt="2019-10-08T12:21:08.126" v="62" actId="1076"/>
        <pc:sldMkLst>
          <pc:docMk/>
          <pc:sldMk cId="3119070248" sldId="258"/>
        </pc:sldMkLst>
        <pc:spChg chg="del">
          <ac:chgData name="Paul O'Dowd" userId="f37f58e5-1e70-49c2-9437-c035a60b1b3d" providerId="ADAL" clId="{3879DFD4-7AA8-44BE-80AA-8623315202E9}" dt="2019-10-08T12:21:01.843" v="60" actId="478"/>
          <ac:spMkLst>
            <pc:docMk/>
            <pc:sldMk cId="3119070248" sldId="258"/>
            <ac:spMk id="2" creationId="{25544969-4222-47C4-9081-4E278C20EBE4}"/>
          </ac:spMkLst>
        </pc:spChg>
        <pc:spChg chg="del">
          <ac:chgData name="Paul O'Dowd" userId="f37f58e5-1e70-49c2-9437-c035a60b1b3d" providerId="ADAL" clId="{3879DFD4-7AA8-44BE-80AA-8623315202E9}" dt="2019-10-08T12:21:01.843" v="60" actId="478"/>
          <ac:spMkLst>
            <pc:docMk/>
            <pc:sldMk cId="3119070248" sldId="258"/>
            <ac:spMk id="3" creationId="{2CCBBB13-EF4F-4C45-BAA6-9C1F20B68C6B}"/>
          </ac:spMkLst>
        </pc:spChg>
        <pc:spChg chg="add">
          <ac:chgData name="Paul O'Dowd" userId="f37f58e5-1e70-49c2-9437-c035a60b1b3d" providerId="ADAL" clId="{3879DFD4-7AA8-44BE-80AA-8623315202E9}" dt="2019-10-08T12:21:02.372" v="61"/>
          <ac:spMkLst>
            <pc:docMk/>
            <pc:sldMk cId="3119070248" sldId="258"/>
            <ac:spMk id="4" creationId="{8FFB05D9-099A-44AF-8E26-685D75E0AF4D}"/>
          </ac:spMkLst>
        </pc:spChg>
        <pc:spChg chg="add">
          <ac:chgData name="Paul O'Dowd" userId="f37f58e5-1e70-49c2-9437-c035a60b1b3d" providerId="ADAL" clId="{3879DFD4-7AA8-44BE-80AA-8623315202E9}" dt="2019-10-08T12:21:02.372" v="61"/>
          <ac:spMkLst>
            <pc:docMk/>
            <pc:sldMk cId="3119070248" sldId="258"/>
            <ac:spMk id="5" creationId="{C2754937-2E37-41A9-9C33-8F4A3231472B}"/>
          </ac:spMkLst>
        </pc:spChg>
        <pc:spChg chg="add">
          <ac:chgData name="Paul O'Dowd" userId="f37f58e5-1e70-49c2-9437-c035a60b1b3d" providerId="ADAL" clId="{3879DFD4-7AA8-44BE-80AA-8623315202E9}" dt="2019-10-08T12:21:02.372" v="61"/>
          <ac:spMkLst>
            <pc:docMk/>
            <pc:sldMk cId="3119070248" sldId="258"/>
            <ac:spMk id="6" creationId="{2F942825-DFF6-4A70-8476-3BADDF6DF997}"/>
          </ac:spMkLst>
        </pc:spChg>
        <pc:spChg chg="add">
          <ac:chgData name="Paul O'Dowd" userId="f37f58e5-1e70-49c2-9437-c035a60b1b3d" providerId="ADAL" clId="{3879DFD4-7AA8-44BE-80AA-8623315202E9}" dt="2019-10-08T12:21:02.372" v="61"/>
          <ac:spMkLst>
            <pc:docMk/>
            <pc:sldMk cId="3119070248" sldId="258"/>
            <ac:spMk id="7" creationId="{85452CD2-D7B9-4728-9D85-366B19A384D2}"/>
          </ac:spMkLst>
        </pc:spChg>
        <pc:spChg chg="add">
          <ac:chgData name="Paul O'Dowd" userId="f37f58e5-1e70-49c2-9437-c035a60b1b3d" providerId="ADAL" clId="{3879DFD4-7AA8-44BE-80AA-8623315202E9}" dt="2019-10-08T12:21:02.372" v="61"/>
          <ac:spMkLst>
            <pc:docMk/>
            <pc:sldMk cId="3119070248" sldId="258"/>
            <ac:spMk id="8" creationId="{6F634B3B-3673-481C-AA5B-79B888B8E36E}"/>
          </ac:spMkLst>
        </pc:spChg>
        <pc:spChg chg="add">
          <ac:chgData name="Paul O'Dowd" userId="f37f58e5-1e70-49c2-9437-c035a60b1b3d" providerId="ADAL" clId="{3879DFD4-7AA8-44BE-80AA-8623315202E9}" dt="2019-10-08T12:21:02.372" v="61"/>
          <ac:spMkLst>
            <pc:docMk/>
            <pc:sldMk cId="3119070248" sldId="258"/>
            <ac:spMk id="9" creationId="{507504FD-4536-478E-A113-DF3B6B86C720}"/>
          </ac:spMkLst>
        </pc:spChg>
        <pc:spChg chg="add">
          <ac:chgData name="Paul O'Dowd" userId="f37f58e5-1e70-49c2-9437-c035a60b1b3d" providerId="ADAL" clId="{3879DFD4-7AA8-44BE-80AA-8623315202E9}" dt="2019-10-08T12:21:02.372" v="61"/>
          <ac:spMkLst>
            <pc:docMk/>
            <pc:sldMk cId="3119070248" sldId="258"/>
            <ac:spMk id="10" creationId="{56B41744-5597-4C0A-B6DE-0AD5BE7E781C}"/>
          </ac:spMkLst>
        </pc:spChg>
        <pc:spChg chg="add">
          <ac:chgData name="Paul O'Dowd" userId="f37f58e5-1e70-49c2-9437-c035a60b1b3d" providerId="ADAL" clId="{3879DFD4-7AA8-44BE-80AA-8623315202E9}" dt="2019-10-08T12:21:02.372" v="61"/>
          <ac:spMkLst>
            <pc:docMk/>
            <pc:sldMk cId="3119070248" sldId="258"/>
            <ac:spMk id="11" creationId="{86CD89EC-BFA2-4C6C-9C29-7F13DC4EE493}"/>
          </ac:spMkLst>
        </pc:spChg>
        <pc:spChg chg="add">
          <ac:chgData name="Paul O'Dowd" userId="f37f58e5-1e70-49c2-9437-c035a60b1b3d" providerId="ADAL" clId="{3879DFD4-7AA8-44BE-80AA-8623315202E9}" dt="2019-10-08T12:21:02.372" v="61"/>
          <ac:spMkLst>
            <pc:docMk/>
            <pc:sldMk cId="3119070248" sldId="258"/>
            <ac:spMk id="12" creationId="{D20A4296-3F96-4998-A2F9-96594C7B9307}"/>
          </ac:spMkLst>
        </pc:spChg>
        <pc:spChg chg="add">
          <ac:chgData name="Paul O'Dowd" userId="f37f58e5-1e70-49c2-9437-c035a60b1b3d" providerId="ADAL" clId="{3879DFD4-7AA8-44BE-80AA-8623315202E9}" dt="2019-10-08T12:21:02.372" v="61"/>
          <ac:spMkLst>
            <pc:docMk/>
            <pc:sldMk cId="3119070248" sldId="258"/>
            <ac:spMk id="13" creationId="{FEC32996-C566-4496-AC01-D7ED38F0BFE0}"/>
          </ac:spMkLst>
        </pc:spChg>
        <pc:spChg chg="add">
          <ac:chgData name="Paul O'Dowd" userId="f37f58e5-1e70-49c2-9437-c035a60b1b3d" providerId="ADAL" clId="{3879DFD4-7AA8-44BE-80AA-8623315202E9}" dt="2019-10-08T12:21:02.372" v="61"/>
          <ac:spMkLst>
            <pc:docMk/>
            <pc:sldMk cId="3119070248" sldId="258"/>
            <ac:spMk id="14" creationId="{DA0BA6BF-3C7E-459B-8FD1-78FFF78F9FD3}"/>
          </ac:spMkLst>
        </pc:spChg>
        <pc:spChg chg="add">
          <ac:chgData name="Paul O'Dowd" userId="f37f58e5-1e70-49c2-9437-c035a60b1b3d" providerId="ADAL" clId="{3879DFD4-7AA8-44BE-80AA-8623315202E9}" dt="2019-10-08T12:21:02.372" v="61"/>
          <ac:spMkLst>
            <pc:docMk/>
            <pc:sldMk cId="3119070248" sldId="258"/>
            <ac:spMk id="15" creationId="{1E6ACBD2-3106-4720-B9D9-5B4CB94F8F62}"/>
          </ac:spMkLst>
        </pc:spChg>
        <pc:spChg chg="add">
          <ac:chgData name="Paul O'Dowd" userId="f37f58e5-1e70-49c2-9437-c035a60b1b3d" providerId="ADAL" clId="{3879DFD4-7AA8-44BE-80AA-8623315202E9}" dt="2019-10-08T12:21:02.372" v="61"/>
          <ac:spMkLst>
            <pc:docMk/>
            <pc:sldMk cId="3119070248" sldId="258"/>
            <ac:spMk id="16" creationId="{ACF7B161-594A-4AC8-A1D0-25F6E229FB5B}"/>
          </ac:spMkLst>
        </pc:spChg>
        <pc:spChg chg="add">
          <ac:chgData name="Paul O'Dowd" userId="f37f58e5-1e70-49c2-9437-c035a60b1b3d" providerId="ADAL" clId="{3879DFD4-7AA8-44BE-80AA-8623315202E9}" dt="2019-10-08T12:21:02.372" v="61"/>
          <ac:spMkLst>
            <pc:docMk/>
            <pc:sldMk cId="3119070248" sldId="258"/>
            <ac:spMk id="17" creationId="{C31B142F-D0B9-440D-A095-974309A54126}"/>
          </ac:spMkLst>
        </pc:spChg>
        <pc:spChg chg="add">
          <ac:chgData name="Paul O'Dowd" userId="f37f58e5-1e70-49c2-9437-c035a60b1b3d" providerId="ADAL" clId="{3879DFD4-7AA8-44BE-80AA-8623315202E9}" dt="2019-10-08T12:21:02.372" v="61"/>
          <ac:spMkLst>
            <pc:docMk/>
            <pc:sldMk cId="3119070248" sldId="258"/>
            <ac:spMk id="18" creationId="{EE20FDB8-CC5F-424F-AB29-C2EE141BBD03}"/>
          </ac:spMkLst>
        </pc:spChg>
        <pc:spChg chg="add">
          <ac:chgData name="Paul O'Dowd" userId="f37f58e5-1e70-49c2-9437-c035a60b1b3d" providerId="ADAL" clId="{3879DFD4-7AA8-44BE-80AA-8623315202E9}" dt="2019-10-08T12:21:02.372" v="61"/>
          <ac:spMkLst>
            <pc:docMk/>
            <pc:sldMk cId="3119070248" sldId="258"/>
            <ac:spMk id="19" creationId="{B5DE2BDB-4503-4946-8E60-6780444FC177}"/>
          </ac:spMkLst>
        </pc:spChg>
        <pc:spChg chg="add">
          <ac:chgData name="Paul O'Dowd" userId="f37f58e5-1e70-49c2-9437-c035a60b1b3d" providerId="ADAL" clId="{3879DFD4-7AA8-44BE-80AA-8623315202E9}" dt="2019-10-08T12:21:02.372" v="61"/>
          <ac:spMkLst>
            <pc:docMk/>
            <pc:sldMk cId="3119070248" sldId="258"/>
            <ac:spMk id="20" creationId="{6344D150-7412-483B-8E2E-7ABDE43237A0}"/>
          </ac:spMkLst>
        </pc:spChg>
        <pc:spChg chg="add">
          <ac:chgData name="Paul O'Dowd" userId="f37f58e5-1e70-49c2-9437-c035a60b1b3d" providerId="ADAL" clId="{3879DFD4-7AA8-44BE-80AA-8623315202E9}" dt="2019-10-08T12:21:02.372" v="61"/>
          <ac:spMkLst>
            <pc:docMk/>
            <pc:sldMk cId="3119070248" sldId="258"/>
            <ac:spMk id="21" creationId="{54605662-E04D-4C36-89C9-8E58693D0186}"/>
          </ac:spMkLst>
        </pc:spChg>
        <pc:spChg chg="add">
          <ac:chgData name="Paul O'Dowd" userId="f37f58e5-1e70-49c2-9437-c035a60b1b3d" providerId="ADAL" clId="{3879DFD4-7AA8-44BE-80AA-8623315202E9}" dt="2019-10-08T12:21:02.372" v="61"/>
          <ac:spMkLst>
            <pc:docMk/>
            <pc:sldMk cId="3119070248" sldId="258"/>
            <ac:spMk id="22" creationId="{111B6DF1-0503-4007-890D-A43CA53D55A5}"/>
          </ac:spMkLst>
        </pc:spChg>
        <pc:spChg chg="add">
          <ac:chgData name="Paul O'Dowd" userId="f37f58e5-1e70-49c2-9437-c035a60b1b3d" providerId="ADAL" clId="{3879DFD4-7AA8-44BE-80AA-8623315202E9}" dt="2019-10-08T12:21:02.372" v="61"/>
          <ac:spMkLst>
            <pc:docMk/>
            <pc:sldMk cId="3119070248" sldId="258"/>
            <ac:spMk id="23" creationId="{32F15824-1F36-48FD-A7FE-1AEDDC765EB1}"/>
          </ac:spMkLst>
        </pc:spChg>
        <pc:spChg chg="add">
          <ac:chgData name="Paul O'Dowd" userId="f37f58e5-1e70-49c2-9437-c035a60b1b3d" providerId="ADAL" clId="{3879DFD4-7AA8-44BE-80AA-8623315202E9}" dt="2019-10-08T12:21:02.372" v="61"/>
          <ac:spMkLst>
            <pc:docMk/>
            <pc:sldMk cId="3119070248" sldId="258"/>
            <ac:spMk id="24" creationId="{0F91C342-6CDD-49AC-BD81-3777998E8A0B}"/>
          </ac:spMkLst>
        </pc:spChg>
        <pc:spChg chg="add">
          <ac:chgData name="Paul O'Dowd" userId="f37f58e5-1e70-49c2-9437-c035a60b1b3d" providerId="ADAL" clId="{3879DFD4-7AA8-44BE-80AA-8623315202E9}" dt="2019-10-08T12:21:02.372" v="61"/>
          <ac:spMkLst>
            <pc:docMk/>
            <pc:sldMk cId="3119070248" sldId="258"/>
            <ac:spMk id="25" creationId="{A64B02A9-A33D-4921-865F-08717374C234}"/>
          </ac:spMkLst>
        </pc:spChg>
        <pc:spChg chg="add">
          <ac:chgData name="Paul O'Dowd" userId="f37f58e5-1e70-49c2-9437-c035a60b1b3d" providerId="ADAL" clId="{3879DFD4-7AA8-44BE-80AA-8623315202E9}" dt="2019-10-08T12:21:02.372" v="61"/>
          <ac:spMkLst>
            <pc:docMk/>
            <pc:sldMk cId="3119070248" sldId="258"/>
            <ac:spMk id="26" creationId="{17AB5572-9B98-4B18-8B62-B9E1DC7078F9}"/>
          </ac:spMkLst>
        </pc:spChg>
        <pc:spChg chg="add">
          <ac:chgData name="Paul O'Dowd" userId="f37f58e5-1e70-49c2-9437-c035a60b1b3d" providerId="ADAL" clId="{3879DFD4-7AA8-44BE-80AA-8623315202E9}" dt="2019-10-08T12:21:02.372" v="61"/>
          <ac:spMkLst>
            <pc:docMk/>
            <pc:sldMk cId="3119070248" sldId="258"/>
            <ac:spMk id="27" creationId="{2DABB23E-88A4-495E-A155-7846B32780A1}"/>
          </ac:spMkLst>
        </pc:spChg>
        <pc:spChg chg="add">
          <ac:chgData name="Paul O'Dowd" userId="f37f58e5-1e70-49c2-9437-c035a60b1b3d" providerId="ADAL" clId="{3879DFD4-7AA8-44BE-80AA-8623315202E9}" dt="2019-10-08T12:21:02.372" v="61"/>
          <ac:spMkLst>
            <pc:docMk/>
            <pc:sldMk cId="3119070248" sldId="258"/>
            <ac:spMk id="28" creationId="{15040BBD-4795-4B35-A786-3C0512FBD598}"/>
          </ac:spMkLst>
        </pc:spChg>
        <pc:spChg chg="add">
          <ac:chgData name="Paul O'Dowd" userId="f37f58e5-1e70-49c2-9437-c035a60b1b3d" providerId="ADAL" clId="{3879DFD4-7AA8-44BE-80AA-8623315202E9}" dt="2019-10-08T12:21:02.372" v="61"/>
          <ac:spMkLst>
            <pc:docMk/>
            <pc:sldMk cId="3119070248" sldId="258"/>
            <ac:spMk id="29" creationId="{72925D72-0868-4250-91CF-6A61C0AF0015}"/>
          </ac:spMkLst>
        </pc:spChg>
        <pc:spChg chg="add">
          <ac:chgData name="Paul O'Dowd" userId="f37f58e5-1e70-49c2-9437-c035a60b1b3d" providerId="ADAL" clId="{3879DFD4-7AA8-44BE-80AA-8623315202E9}" dt="2019-10-08T12:21:02.372" v="61"/>
          <ac:spMkLst>
            <pc:docMk/>
            <pc:sldMk cId="3119070248" sldId="258"/>
            <ac:spMk id="30" creationId="{F965A4A9-914D-4CE6-AE84-52D8828E7B90}"/>
          </ac:spMkLst>
        </pc:spChg>
        <pc:spChg chg="add">
          <ac:chgData name="Paul O'Dowd" userId="f37f58e5-1e70-49c2-9437-c035a60b1b3d" providerId="ADAL" clId="{3879DFD4-7AA8-44BE-80AA-8623315202E9}" dt="2019-10-08T12:21:02.372" v="61"/>
          <ac:spMkLst>
            <pc:docMk/>
            <pc:sldMk cId="3119070248" sldId="258"/>
            <ac:spMk id="31" creationId="{98B4F182-9B03-4E0F-9E4A-E8F813B82961}"/>
          </ac:spMkLst>
        </pc:spChg>
        <pc:spChg chg="add">
          <ac:chgData name="Paul O'Dowd" userId="f37f58e5-1e70-49c2-9437-c035a60b1b3d" providerId="ADAL" clId="{3879DFD4-7AA8-44BE-80AA-8623315202E9}" dt="2019-10-08T12:21:02.372" v="61"/>
          <ac:spMkLst>
            <pc:docMk/>
            <pc:sldMk cId="3119070248" sldId="258"/>
            <ac:spMk id="32" creationId="{21A1FD59-64CF-4E99-8304-AC33B2C72DAE}"/>
          </ac:spMkLst>
        </pc:spChg>
        <pc:spChg chg="add">
          <ac:chgData name="Paul O'Dowd" userId="f37f58e5-1e70-49c2-9437-c035a60b1b3d" providerId="ADAL" clId="{3879DFD4-7AA8-44BE-80AA-8623315202E9}" dt="2019-10-08T12:21:02.372" v="61"/>
          <ac:spMkLst>
            <pc:docMk/>
            <pc:sldMk cId="3119070248" sldId="258"/>
            <ac:spMk id="33" creationId="{8FA1AE18-897A-4753-A358-222C1F2BA315}"/>
          </ac:spMkLst>
        </pc:spChg>
        <pc:spChg chg="add">
          <ac:chgData name="Paul O'Dowd" userId="f37f58e5-1e70-49c2-9437-c035a60b1b3d" providerId="ADAL" clId="{3879DFD4-7AA8-44BE-80AA-8623315202E9}" dt="2019-10-08T12:21:02.372" v="61"/>
          <ac:spMkLst>
            <pc:docMk/>
            <pc:sldMk cId="3119070248" sldId="258"/>
            <ac:spMk id="34" creationId="{E31BDE22-B89B-4873-BC79-97695BCE8A83}"/>
          </ac:spMkLst>
        </pc:spChg>
        <pc:spChg chg="add">
          <ac:chgData name="Paul O'Dowd" userId="f37f58e5-1e70-49c2-9437-c035a60b1b3d" providerId="ADAL" clId="{3879DFD4-7AA8-44BE-80AA-8623315202E9}" dt="2019-10-08T12:21:02.372" v="61"/>
          <ac:spMkLst>
            <pc:docMk/>
            <pc:sldMk cId="3119070248" sldId="258"/>
            <ac:spMk id="35" creationId="{BBD03887-1AAD-4F4B-98F9-2226BA9B2300}"/>
          </ac:spMkLst>
        </pc:spChg>
        <pc:spChg chg="add">
          <ac:chgData name="Paul O'Dowd" userId="f37f58e5-1e70-49c2-9437-c035a60b1b3d" providerId="ADAL" clId="{3879DFD4-7AA8-44BE-80AA-8623315202E9}" dt="2019-10-08T12:21:02.372" v="61"/>
          <ac:spMkLst>
            <pc:docMk/>
            <pc:sldMk cId="3119070248" sldId="258"/>
            <ac:spMk id="36" creationId="{23C93677-0C6D-4D50-9D0C-15E37ADF548A}"/>
          </ac:spMkLst>
        </pc:spChg>
        <pc:spChg chg="add">
          <ac:chgData name="Paul O'Dowd" userId="f37f58e5-1e70-49c2-9437-c035a60b1b3d" providerId="ADAL" clId="{3879DFD4-7AA8-44BE-80AA-8623315202E9}" dt="2019-10-08T12:21:02.372" v="61"/>
          <ac:spMkLst>
            <pc:docMk/>
            <pc:sldMk cId="3119070248" sldId="258"/>
            <ac:spMk id="37" creationId="{A7DCCC90-F650-42AB-AC5D-C3EDEF948921}"/>
          </ac:spMkLst>
        </pc:spChg>
        <pc:spChg chg="add">
          <ac:chgData name="Paul O'Dowd" userId="f37f58e5-1e70-49c2-9437-c035a60b1b3d" providerId="ADAL" clId="{3879DFD4-7AA8-44BE-80AA-8623315202E9}" dt="2019-10-08T12:21:02.372" v="61"/>
          <ac:spMkLst>
            <pc:docMk/>
            <pc:sldMk cId="3119070248" sldId="258"/>
            <ac:spMk id="38" creationId="{34376E49-D0B6-416D-B727-60522200F5B4}"/>
          </ac:spMkLst>
        </pc:spChg>
        <pc:spChg chg="add">
          <ac:chgData name="Paul O'Dowd" userId="f37f58e5-1e70-49c2-9437-c035a60b1b3d" providerId="ADAL" clId="{3879DFD4-7AA8-44BE-80AA-8623315202E9}" dt="2019-10-08T12:21:02.372" v="61"/>
          <ac:spMkLst>
            <pc:docMk/>
            <pc:sldMk cId="3119070248" sldId="258"/>
            <ac:spMk id="39" creationId="{8A5A2178-5C26-49D1-9025-2C8089932667}"/>
          </ac:spMkLst>
        </pc:spChg>
        <pc:spChg chg="add">
          <ac:chgData name="Paul O'Dowd" userId="f37f58e5-1e70-49c2-9437-c035a60b1b3d" providerId="ADAL" clId="{3879DFD4-7AA8-44BE-80AA-8623315202E9}" dt="2019-10-08T12:21:02.372" v="61"/>
          <ac:spMkLst>
            <pc:docMk/>
            <pc:sldMk cId="3119070248" sldId="258"/>
            <ac:spMk id="40" creationId="{19290F3D-3E81-43B6-827E-22683C275A0B}"/>
          </ac:spMkLst>
        </pc:spChg>
        <pc:spChg chg="add">
          <ac:chgData name="Paul O'Dowd" userId="f37f58e5-1e70-49c2-9437-c035a60b1b3d" providerId="ADAL" clId="{3879DFD4-7AA8-44BE-80AA-8623315202E9}" dt="2019-10-08T12:21:02.372" v="61"/>
          <ac:spMkLst>
            <pc:docMk/>
            <pc:sldMk cId="3119070248" sldId="258"/>
            <ac:spMk id="41" creationId="{BF1351A9-767C-428D-949C-D6B136F712C5}"/>
          </ac:spMkLst>
        </pc:spChg>
        <pc:spChg chg="add">
          <ac:chgData name="Paul O'Dowd" userId="f37f58e5-1e70-49c2-9437-c035a60b1b3d" providerId="ADAL" clId="{3879DFD4-7AA8-44BE-80AA-8623315202E9}" dt="2019-10-08T12:21:02.372" v="61"/>
          <ac:spMkLst>
            <pc:docMk/>
            <pc:sldMk cId="3119070248" sldId="258"/>
            <ac:spMk id="45" creationId="{22CDDA07-E473-451E-A29D-A300915FF673}"/>
          </ac:spMkLst>
        </pc:spChg>
        <pc:spChg chg="add">
          <ac:chgData name="Paul O'Dowd" userId="f37f58e5-1e70-49c2-9437-c035a60b1b3d" providerId="ADAL" clId="{3879DFD4-7AA8-44BE-80AA-8623315202E9}" dt="2019-10-08T12:21:02.372" v="61"/>
          <ac:spMkLst>
            <pc:docMk/>
            <pc:sldMk cId="3119070248" sldId="258"/>
            <ac:spMk id="46" creationId="{AF400556-155C-4F04-9F96-8A5989167D7F}"/>
          </ac:spMkLst>
        </pc:spChg>
        <pc:spChg chg="add">
          <ac:chgData name="Paul O'Dowd" userId="f37f58e5-1e70-49c2-9437-c035a60b1b3d" providerId="ADAL" clId="{3879DFD4-7AA8-44BE-80AA-8623315202E9}" dt="2019-10-08T12:21:02.372" v="61"/>
          <ac:spMkLst>
            <pc:docMk/>
            <pc:sldMk cId="3119070248" sldId="258"/>
            <ac:spMk id="47" creationId="{127E06B6-961B-48E1-B8ED-77B7DB381210}"/>
          </ac:spMkLst>
        </pc:spChg>
        <pc:spChg chg="add">
          <ac:chgData name="Paul O'Dowd" userId="f37f58e5-1e70-49c2-9437-c035a60b1b3d" providerId="ADAL" clId="{3879DFD4-7AA8-44BE-80AA-8623315202E9}" dt="2019-10-08T12:21:02.372" v="61"/>
          <ac:spMkLst>
            <pc:docMk/>
            <pc:sldMk cId="3119070248" sldId="258"/>
            <ac:spMk id="48" creationId="{7B865C7C-943A-496C-8305-ECADC91570A8}"/>
          </ac:spMkLst>
        </pc:spChg>
        <pc:spChg chg="add">
          <ac:chgData name="Paul O'Dowd" userId="f37f58e5-1e70-49c2-9437-c035a60b1b3d" providerId="ADAL" clId="{3879DFD4-7AA8-44BE-80AA-8623315202E9}" dt="2019-10-08T12:21:02.372" v="61"/>
          <ac:spMkLst>
            <pc:docMk/>
            <pc:sldMk cId="3119070248" sldId="258"/>
            <ac:spMk id="49" creationId="{D112237B-BEE3-4B72-8483-D63C2075DCFB}"/>
          </ac:spMkLst>
        </pc:spChg>
        <pc:spChg chg="add mod">
          <ac:chgData name="Paul O'Dowd" userId="f37f58e5-1e70-49c2-9437-c035a60b1b3d" providerId="ADAL" clId="{3879DFD4-7AA8-44BE-80AA-8623315202E9}" dt="2019-10-08T12:21:08.126" v="62" actId="1076"/>
          <ac:spMkLst>
            <pc:docMk/>
            <pc:sldMk cId="3119070248" sldId="258"/>
            <ac:spMk id="50" creationId="{045AC4E5-4DC8-49F7-909C-EF26D860E583}"/>
          </ac:spMkLst>
        </pc:spChg>
        <pc:grpChg chg="add">
          <ac:chgData name="Paul O'Dowd" userId="f37f58e5-1e70-49c2-9437-c035a60b1b3d" providerId="ADAL" clId="{3879DFD4-7AA8-44BE-80AA-8623315202E9}" dt="2019-10-08T12:21:02.372" v="61"/>
          <ac:grpSpMkLst>
            <pc:docMk/>
            <pc:sldMk cId="3119070248" sldId="258"/>
            <ac:grpSpMk id="42" creationId="{EBCFFAA8-13C0-4211-9652-10EE63DC0E85}"/>
          </ac:grpSpMkLst>
        </pc:grpChg>
      </pc:sldChg>
      <pc:sldChg chg="addSp delSp modSp add">
        <pc:chgData name="Paul O'Dowd" userId="f37f58e5-1e70-49c2-9437-c035a60b1b3d" providerId="ADAL" clId="{3879DFD4-7AA8-44BE-80AA-8623315202E9}" dt="2019-10-08T13:27:00.819" v="287" actId="1076"/>
        <pc:sldMkLst>
          <pc:docMk/>
          <pc:sldMk cId="4115467227" sldId="259"/>
        </pc:sldMkLst>
        <pc:spChg chg="mod">
          <ac:chgData name="Paul O'Dowd" userId="f37f58e5-1e70-49c2-9437-c035a60b1b3d" providerId="ADAL" clId="{3879DFD4-7AA8-44BE-80AA-8623315202E9}" dt="2019-10-08T12:58:51.010" v="201" actId="20577"/>
          <ac:spMkLst>
            <pc:docMk/>
            <pc:sldMk cId="4115467227" sldId="259"/>
            <ac:spMk id="2" creationId="{48488394-C42C-4EC4-977C-F9F0878D1EDF}"/>
          </ac:spMkLst>
        </pc:spChg>
        <pc:spChg chg="del">
          <ac:chgData name="Paul O'Dowd" userId="f37f58e5-1e70-49c2-9437-c035a60b1b3d" providerId="ADAL" clId="{3879DFD4-7AA8-44BE-80AA-8623315202E9}" dt="2019-10-08T12:54:42.901" v="71" actId="478"/>
          <ac:spMkLst>
            <pc:docMk/>
            <pc:sldMk cId="4115467227" sldId="259"/>
            <ac:spMk id="3" creationId="{DE0482A7-09A3-4D22-B05E-BD3E12857441}"/>
          </ac:spMkLst>
        </pc:spChg>
        <pc:spChg chg="add mod">
          <ac:chgData name="Paul O'Dowd" userId="f37f58e5-1e70-49c2-9437-c035a60b1b3d" providerId="ADAL" clId="{3879DFD4-7AA8-44BE-80AA-8623315202E9}" dt="2019-10-08T13:02:00.018" v="230" actId="1076"/>
          <ac:spMkLst>
            <pc:docMk/>
            <pc:sldMk cId="4115467227" sldId="259"/>
            <ac:spMk id="4" creationId="{913CDD62-76BC-467A-95B9-45108EC2D102}"/>
          </ac:spMkLst>
        </pc:spChg>
        <pc:spChg chg="add mod">
          <ac:chgData name="Paul O'Dowd" userId="f37f58e5-1e70-49c2-9437-c035a60b1b3d" providerId="ADAL" clId="{3879DFD4-7AA8-44BE-80AA-8623315202E9}" dt="2019-10-08T13:02:06.238" v="251" actId="20577"/>
          <ac:spMkLst>
            <pc:docMk/>
            <pc:sldMk cId="4115467227" sldId="259"/>
            <ac:spMk id="7" creationId="{3BB2CFFE-8B31-4CB1-ACB5-F87CEBD5404F}"/>
          </ac:spMkLst>
        </pc:spChg>
        <pc:spChg chg="add mod">
          <ac:chgData name="Paul O'Dowd" userId="f37f58e5-1e70-49c2-9437-c035a60b1b3d" providerId="ADAL" clId="{3879DFD4-7AA8-44BE-80AA-8623315202E9}" dt="2019-10-08T13:02:18.093" v="266" actId="20577"/>
          <ac:spMkLst>
            <pc:docMk/>
            <pc:sldMk cId="4115467227" sldId="259"/>
            <ac:spMk id="8" creationId="{55A66E34-4F4C-4539-A17B-386C0BAF608B}"/>
          </ac:spMkLst>
        </pc:spChg>
        <pc:spChg chg="add del mod">
          <ac:chgData name="Paul O'Dowd" userId="f37f58e5-1e70-49c2-9437-c035a60b1b3d" providerId="ADAL" clId="{3879DFD4-7AA8-44BE-80AA-8623315202E9}" dt="2019-10-08T13:03:15.360" v="277" actId="478"/>
          <ac:spMkLst>
            <pc:docMk/>
            <pc:sldMk cId="4115467227" sldId="259"/>
            <ac:spMk id="10" creationId="{4A2BDAA1-B8B9-410A-8B06-47FC860D2482}"/>
          </ac:spMkLst>
        </pc:spChg>
        <pc:spChg chg="add del mod">
          <ac:chgData name="Paul O'Dowd" userId="f37f58e5-1e70-49c2-9437-c035a60b1b3d" providerId="ADAL" clId="{3879DFD4-7AA8-44BE-80AA-8623315202E9}" dt="2019-10-08T13:03:27.320" v="279" actId="478"/>
          <ac:spMkLst>
            <pc:docMk/>
            <pc:sldMk cId="4115467227" sldId="259"/>
            <ac:spMk id="11" creationId="{EF051159-D714-492B-A06A-3874FA6E8630}"/>
          </ac:spMkLst>
        </pc:spChg>
        <pc:spChg chg="add mod">
          <ac:chgData name="Paul O'Dowd" userId="f37f58e5-1e70-49c2-9437-c035a60b1b3d" providerId="ADAL" clId="{3879DFD4-7AA8-44BE-80AA-8623315202E9}" dt="2019-10-08T13:27:00.819" v="287" actId="1076"/>
          <ac:spMkLst>
            <pc:docMk/>
            <pc:sldMk cId="4115467227" sldId="259"/>
            <ac:spMk id="14" creationId="{13A6F12B-7CD8-4646-A6F2-C759959F3613}"/>
          </ac:spMkLst>
        </pc:spChg>
        <pc:picChg chg="add mod">
          <ac:chgData name="Paul O'Dowd" userId="f37f58e5-1e70-49c2-9437-c035a60b1b3d" providerId="ADAL" clId="{3879DFD4-7AA8-44BE-80AA-8623315202E9}" dt="2019-10-08T13:01:36.345" v="209" actId="1076"/>
          <ac:picMkLst>
            <pc:docMk/>
            <pc:sldMk cId="4115467227" sldId="259"/>
            <ac:picMk id="1026" creationId="{3E9568C9-B4ED-4BA8-BF52-A379B698C997}"/>
          </ac:picMkLst>
        </pc:picChg>
        <pc:picChg chg="add mod">
          <ac:chgData name="Paul O'Dowd" userId="f37f58e5-1e70-49c2-9437-c035a60b1b3d" providerId="ADAL" clId="{3879DFD4-7AA8-44BE-80AA-8623315202E9}" dt="2019-10-08T13:01:34.793" v="208" actId="1076"/>
          <ac:picMkLst>
            <pc:docMk/>
            <pc:sldMk cId="4115467227" sldId="259"/>
            <ac:picMk id="1028" creationId="{087CD81E-4DFB-431F-9ACF-F3FBA9682532}"/>
          </ac:picMkLst>
        </pc:picChg>
        <pc:picChg chg="add mod">
          <ac:chgData name="Paul O'Dowd" userId="f37f58e5-1e70-49c2-9437-c035a60b1b3d" providerId="ADAL" clId="{3879DFD4-7AA8-44BE-80AA-8623315202E9}" dt="2019-10-08T13:26:50.595" v="284" actId="1076"/>
          <ac:picMkLst>
            <pc:docMk/>
            <pc:sldMk cId="4115467227" sldId="259"/>
            <ac:picMk id="1030" creationId="{3B027847-7F55-4ECB-8F5E-F9C45A95164F}"/>
          </ac:picMkLst>
        </pc:picChg>
        <pc:cxnChg chg="add mod">
          <ac:chgData name="Paul O'Dowd" userId="f37f58e5-1e70-49c2-9437-c035a60b1b3d" providerId="ADAL" clId="{3879DFD4-7AA8-44BE-80AA-8623315202E9}" dt="2019-10-08T13:02:38.642" v="272" actId="208"/>
          <ac:cxnSpMkLst>
            <pc:docMk/>
            <pc:sldMk cId="4115467227" sldId="259"/>
            <ac:cxnSpMk id="6" creationId="{81A3EAEE-7C8E-40E9-B826-1674D8DFD1FC}"/>
          </ac:cxnSpMkLst>
        </pc:cxnChg>
        <pc:cxnChg chg="add del mod">
          <ac:chgData name="Paul O'Dowd" userId="f37f58e5-1e70-49c2-9437-c035a60b1b3d" providerId="ADAL" clId="{3879DFD4-7AA8-44BE-80AA-8623315202E9}" dt="2019-10-08T13:02:41.607" v="273" actId="478"/>
          <ac:cxnSpMkLst>
            <pc:docMk/>
            <pc:sldMk cId="4115467227" sldId="259"/>
            <ac:cxnSpMk id="12" creationId="{1E123564-738B-45DC-9AFB-4BA352A1B6E7}"/>
          </ac:cxnSpMkLst>
        </pc:cxnChg>
        <pc:cxnChg chg="add mod">
          <ac:chgData name="Paul O'Dowd" userId="f37f58e5-1e70-49c2-9437-c035a60b1b3d" providerId="ADAL" clId="{3879DFD4-7AA8-44BE-80AA-8623315202E9}" dt="2019-10-08T13:02:44.645" v="275" actId="1076"/>
          <ac:cxnSpMkLst>
            <pc:docMk/>
            <pc:sldMk cId="4115467227" sldId="259"/>
            <ac:cxnSpMk id="13" creationId="{F61C567F-6615-485C-B1E6-BAC142C0909A}"/>
          </ac:cxnSpMkLst>
        </pc:cxnChg>
      </pc:sldChg>
      <pc:sldChg chg="add del">
        <pc:chgData name="Paul O'Dowd" userId="f37f58e5-1e70-49c2-9437-c035a60b1b3d" providerId="ADAL" clId="{3879DFD4-7AA8-44BE-80AA-8623315202E9}" dt="2019-10-08T12:55:42.953" v="74" actId="47"/>
        <pc:sldMkLst>
          <pc:docMk/>
          <pc:sldMk cId="144541425" sldId="260"/>
        </pc:sldMkLst>
      </pc:sldChg>
      <pc:sldChg chg="modSp add">
        <pc:chgData name="Paul O'Dowd" userId="f37f58e5-1e70-49c2-9437-c035a60b1b3d" providerId="ADAL" clId="{3879DFD4-7AA8-44BE-80AA-8623315202E9}" dt="2019-10-10T07:19:08.307" v="6357" actId="20577"/>
        <pc:sldMkLst>
          <pc:docMk/>
          <pc:sldMk cId="1822759459" sldId="353"/>
        </pc:sldMkLst>
        <pc:spChg chg="mod">
          <ac:chgData name="Paul O'Dowd" userId="f37f58e5-1e70-49c2-9437-c035a60b1b3d" providerId="ADAL" clId="{3879DFD4-7AA8-44BE-80AA-8623315202E9}" dt="2019-10-10T07:19:08.307" v="6357" actId="20577"/>
          <ac:spMkLst>
            <pc:docMk/>
            <pc:sldMk cId="1822759459" sldId="353"/>
            <ac:spMk id="3" creationId="{44E9FA2F-7297-4965-93A6-714FEC58375B}"/>
          </ac:spMkLst>
        </pc:spChg>
      </pc:sldChg>
      <pc:sldChg chg="addSp delSp modSp add del">
        <pc:chgData name="Paul O'Dowd" userId="f37f58e5-1e70-49c2-9437-c035a60b1b3d" providerId="ADAL" clId="{3879DFD4-7AA8-44BE-80AA-8623315202E9}" dt="2019-10-09T15:12:14.284" v="1220" actId="47"/>
        <pc:sldMkLst>
          <pc:docMk/>
          <pc:sldMk cId="3974630870" sldId="354"/>
        </pc:sldMkLst>
        <pc:spChg chg="mod">
          <ac:chgData name="Paul O'Dowd" userId="f37f58e5-1e70-49c2-9437-c035a60b1b3d" providerId="ADAL" clId="{3879DFD4-7AA8-44BE-80AA-8623315202E9}" dt="2019-10-08T12:57:19.432" v="187" actId="20577"/>
          <ac:spMkLst>
            <pc:docMk/>
            <pc:sldMk cId="3974630870" sldId="354"/>
            <ac:spMk id="2" creationId="{E55441AD-EDBA-43CD-ADF7-9981CE8CE3E9}"/>
          </ac:spMkLst>
        </pc:spChg>
        <pc:spChg chg="del">
          <ac:chgData name="Paul O'Dowd" userId="f37f58e5-1e70-49c2-9437-c035a60b1b3d" providerId="ADAL" clId="{3879DFD4-7AA8-44BE-80AA-8623315202E9}" dt="2019-10-08T14:12:32.442" v="535" actId="478"/>
          <ac:spMkLst>
            <pc:docMk/>
            <pc:sldMk cId="3974630870" sldId="354"/>
            <ac:spMk id="3" creationId="{9099CD2A-7028-4E01-81BA-655A942B85A3}"/>
          </ac:spMkLst>
        </pc:spChg>
        <pc:picChg chg="add">
          <ac:chgData name="Paul O'Dowd" userId="f37f58e5-1e70-49c2-9437-c035a60b1b3d" providerId="ADAL" clId="{3879DFD4-7AA8-44BE-80AA-8623315202E9}" dt="2019-10-09T15:07:18.767" v="991"/>
          <ac:picMkLst>
            <pc:docMk/>
            <pc:sldMk cId="3974630870" sldId="354"/>
            <ac:picMk id="4" creationId="{E7EF1080-DA31-4842-AFFE-E9CB5EEEA4DB}"/>
          </ac:picMkLst>
        </pc:picChg>
      </pc:sldChg>
      <pc:sldChg chg="addSp delSp modSp add">
        <pc:chgData name="Paul O'Dowd" userId="f37f58e5-1e70-49c2-9437-c035a60b1b3d" providerId="ADAL" clId="{3879DFD4-7AA8-44BE-80AA-8623315202E9}" dt="2019-10-09T16:03:45.541" v="2024" actId="1076"/>
        <pc:sldMkLst>
          <pc:docMk/>
          <pc:sldMk cId="2056466354" sldId="355"/>
        </pc:sldMkLst>
        <pc:spChg chg="del mod">
          <ac:chgData name="Paul O'Dowd" userId="f37f58e5-1e70-49c2-9437-c035a60b1b3d" providerId="ADAL" clId="{3879DFD4-7AA8-44BE-80AA-8623315202E9}" dt="2019-10-09T16:03:11.106" v="2021" actId="478"/>
          <ac:spMkLst>
            <pc:docMk/>
            <pc:sldMk cId="2056466354" sldId="355"/>
            <ac:spMk id="2" creationId="{04B8B0FF-089B-4056-A2F1-AD8E8FAFD567}"/>
          </ac:spMkLst>
        </pc:spChg>
        <pc:spChg chg="del">
          <ac:chgData name="Paul O'Dowd" userId="f37f58e5-1e70-49c2-9437-c035a60b1b3d" providerId="ADAL" clId="{3879DFD4-7AA8-44BE-80AA-8623315202E9}" dt="2019-10-08T12:57:27.761" v="192" actId="478"/>
          <ac:spMkLst>
            <pc:docMk/>
            <pc:sldMk cId="2056466354" sldId="355"/>
            <ac:spMk id="3" creationId="{EC2C94E7-9D97-40A3-8705-9F3C786D6F78}"/>
          </ac:spMkLst>
        </pc:spChg>
        <pc:spChg chg="add mod">
          <ac:chgData name="Paul O'Dowd" userId="f37f58e5-1e70-49c2-9437-c035a60b1b3d" providerId="ADAL" clId="{3879DFD4-7AA8-44BE-80AA-8623315202E9}" dt="2019-10-09T15:52:28.940" v="1905" actId="1076"/>
          <ac:spMkLst>
            <pc:docMk/>
            <pc:sldMk cId="2056466354" sldId="355"/>
            <ac:spMk id="20" creationId="{06660DA6-B711-4077-8727-BC69A6B35EAB}"/>
          </ac:spMkLst>
        </pc:spChg>
        <pc:spChg chg="add mod">
          <ac:chgData name="Paul O'Dowd" userId="f37f58e5-1e70-49c2-9437-c035a60b1b3d" providerId="ADAL" clId="{3879DFD4-7AA8-44BE-80AA-8623315202E9}" dt="2019-10-09T15:52:33.514" v="1908" actId="20577"/>
          <ac:spMkLst>
            <pc:docMk/>
            <pc:sldMk cId="2056466354" sldId="355"/>
            <ac:spMk id="21" creationId="{333568FA-0A79-4C04-9D45-ECB38A69895E}"/>
          </ac:spMkLst>
        </pc:spChg>
        <pc:spChg chg="add mod">
          <ac:chgData name="Paul O'Dowd" userId="f37f58e5-1e70-49c2-9437-c035a60b1b3d" providerId="ADAL" clId="{3879DFD4-7AA8-44BE-80AA-8623315202E9}" dt="2019-10-09T15:53:33.541" v="1913" actId="1076"/>
          <ac:spMkLst>
            <pc:docMk/>
            <pc:sldMk cId="2056466354" sldId="355"/>
            <ac:spMk id="22" creationId="{A7893E5C-54E2-400E-8010-7DD146DD7A9F}"/>
          </ac:spMkLst>
        </pc:spChg>
        <pc:spChg chg="add mod">
          <ac:chgData name="Paul O'Dowd" userId="f37f58e5-1e70-49c2-9437-c035a60b1b3d" providerId="ADAL" clId="{3879DFD4-7AA8-44BE-80AA-8623315202E9}" dt="2019-10-09T15:53:51.829" v="1925" actId="1076"/>
          <ac:spMkLst>
            <pc:docMk/>
            <pc:sldMk cId="2056466354" sldId="355"/>
            <ac:spMk id="23" creationId="{6C0177F8-B18C-4D11-AF89-3FA3A61B4FC6}"/>
          </ac:spMkLst>
        </pc:spChg>
        <pc:cxnChg chg="add mod">
          <ac:chgData name="Paul O'Dowd" userId="f37f58e5-1e70-49c2-9437-c035a60b1b3d" providerId="ADAL" clId="{3879DFD4-7AA8-44BE-80AA-8623315202E9}" dt="2019-10-09T15:51:05.349" v="1875" actId="1582"/>
          <ac:cxnSpMkLst>
            <pc:docMk/>
            <pc:sldMk cId="2056466354" sldId="355"/>
            <ac:cxnSpMk id="5" creationId="{C90D5A2E-940F-48FA-A0D0-CCAEEF1DBD85}"/>
          </ac:cxnSpMkLst>
        </pc:cxnChg>
        <pc:cxnChg chg="add mod">
          <ac:chgData name="Paul O'Dowd" userId="f37f58e5-1e70-49c2-9437-c035a60b1b3d" providerId="ADAL" clId="{3879DFD4-7AA8-44BE-80AA-8623315202E9}" dt="2019-10-09T15:51:12.357" v="1878" actId="196"/>
          <ac:cxnSpMkLst>
            <pc:docMk/>
            <pc:sldMk cId="2056466354" sldId="355"/>
            <ac:cxnSpMk id="6" creationId="{023DC04E-CBF4-4FB1-897F-12F0E6A4668C}"/>
          </ac:cxnSpMkLst>
        </pc:cxnChg>
        <pc:cxnChg chg="add mod">
          <ac:chgData name="Paul O'Dowd" userId="f37f58e5-1e70-49c2-9437-c035a60b1b3d" providerId="ADAL" clId="{3879DFD4-7AA8-44BE-80AA-8623315202E9}" dt="2019-10-09T15:51:16.291" v="1880" actId="1076"/>
          <ac:cxnSpMkLst>
            <pc:docMk/>
            <pc:sldMk cId="2056466354" sldId="355"/>
            <ac:cxnSpMk id="7" creationId="{3604BA1F-7A81-4B01-8B57-D2A69FBE65AF}"/>
          </ac:cxnSpMkLst>
        </pc:cxnChg>
        <pc:cxnChg chg="add mod">
          <ac:chgData name="Paul O'Dowd" userId="f37f58e5-1e70-49c2-9437-c035a60b1b3d" providerId="ADAL" clId="{3879DFD4-7AA8-44BE-80AA-8623315202E9}" dt="2019-10-09T15:51:16.291" v="1880" actId="1076"/>
          <ac:cxnSpMkLst>
            <pc:docMk/>
            <pc:sldMk cId="2056466354" sldId="355"/>
            <ac:cxnSpMk id="8" creationId="{D2E49F2B-EDF6-455E-8B28-C97E9163BA99}"/>
          </ac:cxnSpMkLst>
        </pc:cxnChg>
        <pc:cxnChg chg="add mod">
          <ac:chgData name="Paul O'Dowd" userId="f37f58e5-1e70-49c2-9437-c035a60b1b3d" providerId="ADAL" clId="{3879DFD4-7AA8-44BE-80AA-8623315202E9}" dt="2019-10-09T15:51:19.571" v="1882" actId="1076"/>
          <ac:cxnSpMkLst>
            <pc:docMk/>
            <pc:sldMk cId="2056466354" sldId="355"/>
            <ac:cxnSpMk id="9" creationId="{8BB6CC2B-EA59-46AD-917C-D1962EAE72AD}"/>
          </ac:cxnSpMkLst>
        </pc:cxnChg>
        <pc:cxnChg chg="add mod">
          <ac:chgData name="Paul O'Dowd" userId="f37f58e5-1e70-49c2-9437-c035a60b1b3d" providerId="ADAL" clId="{3879DFD4-7AA8-44BE-80AA-8623315202E9}" dt="2019-10-09T15:51:19.571" v="1882" actId="1076"/>
          <ac:cxnSpMkLst>
            <pc:docMk/>
            <pc:sldMk cId="2056466354" sldId="355"/>
            <ac:cxnSpMk id="10" creationId="{3B866EE6-69E7-4E7B-B037-2541B1EA9042}"/>
          </ac:cxnSpMkLst>
        </pc:cxnChg>
        <pc:cxnChg chg="add mod">
          <ac:chgData name="Paul O'Dowd" userId="f37f58e5-1e70-49c2-9437-c035a60b1b3d" providerId="ADAL" clId="{3879DFD4-7AA8-44BE-80AA-8623315202E9}" dt="2019-10-09T15:51:36.172" v="1885" actId="1076"/>
          <ac:cxnSpMkLst>
            <pc:docMk/>
            <pc:sldMk cId="2056466354" sldId="355"/>
            <ac:cxnSpMk id="11" creationId="{B9172B5B-16F3-4314-B431-AEDF3EE1BF43}"/>
          </ac:cxnSpMkLst>
        </pc:cxnChg>
        <pc:cxnChg chg="add mod">
          <ac:chgData name="Paul O'Dowd" userId="f37f58e5-1e70-49c2-9437-c035a60b1b3d" providerId="ADAL" clId="{3879DFD4-7AA8-44BE-80AA-8623315202E9}" dt="2019-10-09T15:51:36.172" v="1885" actId="1076"/>
          <ac:cxnSpMkLst>
            <pc:docMk/>
            <pc:sldMk cId="2056466354" sldId="355"/>
            <ac:cxnSpMk id="12" creationId="{254F06F5-A40F-4299-9E87-215DB816FD7D}"/>
          </ac:cxnSpMkLst>
        </pc:cxnChg>
        <pc:cxnChg chg="add mod">
          <ac:chgData name="Paul O'Dowd" userId="f37f58e5-1e70-49c2-9437-c035a60b1b3d" providerId="ADAL" clId="{3879DFD4-7AA8-44BE-80AA-8623315202E9}" dt="2019-10-09T15:51:36.172" v="1885" actId="1076"/>
          <ac:cxnSpMkLst>
            <pc:docMk/>
            <pc:sldMk cId="2056466354" sldId="355"/>
            <ac:cxnSpMk id="13" creationId="{C23382B1-D977-48AE-9640-FB78C808281C}"/>
          </ac:cxnSpMkLst>
        </pc:cxnChg>
        <pc:cxnChg chg="add mod">
          <ac:chgData name="Paul O'Dowd" userId="f37f58e5-1e70-49c2-9437-c035a60b1b3d" providerId="ADAL" clId="{3879DFD4-7AA8-44BE-80AA-8623315202E9}" dt="2019-10-09T15:51:36.172" v="1885" actId="1076"/>
          <ac:cxnSpMkLst>
            <pc:docMk/>
            <pc:sldMk cId="2056466354" sldId="355"/>
            <ac:cxnSpMk id="14" creationId="{138B15CF-BF00-4CA6-B444-98089227E432}"/>
          </ac:cxnSpMkLst>
        </pc:cxnChg>
        <pc:cxnChg chg="add mod">
          <ac:chgData name="Paul O'Dowd" userId="f37f58e5-1e70-49c2-9437-c035a60b1b3d" providerId="ADAL" clId="{3879DFD4-7AA8-44BE-80AA-8623315202E9}" dt="2019-10-09T15:51:36.172" v="1885" actId="1076"/>
          <ac:cxnSpMkLst>
            <pc:docMk/>
            <pc:sldMk cId="2056466354" sldId="355"/>
            <ac:cxnSpMk id="15" creationId="{F0D62618-6315-4FF4-BA72-E0806043056F}"/>
          </ac:cxnSpMkLst>
        </pc:cxnChg>
        <pc:cxnChg chg="add mod">
          <ac:chgData name="Paul O'Dowd" userId="f37f58e5-1e70-49c2-9437-c035a60b1b3d" providerId="ADAL" clId="{3879DFD4-7AA8-44BE-80AA-8623315202E9}" dt="2019-10-09T15:51:36.172" v="1885" actId="1076"/>
          <ac:cxnSpMkLst>
            <pc:docMk/>
            <pc:sldMk cId="2056466354" sldId="355"/>
            <ac:cxnSpMk id="16" creationId="{755A0429-9CEC-4F1E-8061-D9C7F7EE4EE6}"/>
          </ac:cxnSpMkLst>
        </pc:cxnChg>
        <pc:cxnChg chg="add mod">
          <ac:chgData name="Paul O'Dowd" userId="f37f58e5-1e70-49c2-9437-c035a60b1b3d" providerId="ADAL" clId="{3879DFD4-7AA8-44BE-80AA-8623315202E9}" dt="2019-10-09T16:03:45.541" v="2024" actId="1076"/>
          <ac:cxnSpMkLst>
            <pc:docMk/>
            <pc:sldMk cId="2056466354" sldId="355"/>
            <ac:cxnSpMk id="18" creationId="{BB9D4B50-FC94-4806-8C94-320A7B8E5572}"/>
          </ac:cxnSpMkLst>
        </pc:cxnChg>
        <pc:cxnChg chg="add mod">
          <ac:chgData name="Paul O'Dowd" userId="f37f58e5-1e70-49c2-9437-c035a60b1b3d" providerId="ADAL" clId="{3879DFD4-7AA8-44BE-80AA-8623315202E9}" dt="2019-10-09T15:52:18.396" v="1892" actId="1076"/>
          <ac:cxnSpMkLst>
            <pc:docMk/>
            <pc:sldMk cId="2056466354" sldId="355"/>
            <ac:cxnSpMk id="19" creationId="{A3070A12-4A7D-4F39-9F5E-1D9E19C3B977}"/>
          </ac:cxnSpMkLst>
        </pc:cxnChg>
      </pc:sldChg>
      <pc:sldChg chg="addSp delSp modSp add">
        <pc:chgData name="Paul O'Dowd" userId="f37f58e5-1e70-49c2-9437-c035a60b1b3d" providerId="ADAL" clId="{3879DFD4-7AA8-44BE-80AA-8623315202E9}" dt="2019-10-08T13:45:13.032" v="534" actId="1076"/>
        <pc:sldMkLst>
          <pc:docMk/>
          <pc:sldMk cId="2229138935" sldId="356"/>
        </pc:sldMkLst>
        <pc:spChg chg="mod">
          <ac:chgData name="Paul O'Dowd" userId="f37f58e5-1e70-49c2-9437-c035a60b1b3d" providerId="ADAL" clId="{3879DFD4-7AA8-44BE-80AA-8623315202E9}" dt="2019-10-08T13:27:12.695" v="303" actId="20577"/>
          <ac:spMkLst>
            <pc:docMk/>
            <pc:sldMk cId="2229138935" sldId="356"/>
            <ac:spMk id="2" creationId="{48488394-C42C-4EC4-977C-F9F0878D1EDF}"/>
          </ac:spMkLst>
        </pc:spChg>
        <pc:spChg chg="mod">
          <ac:chgData name="Paul O'Dowd" userId="f37f58e5-1e70-49c2-9437-c035a60b1b3d" providerId="ADAL" clId="{3879DFD4-7AA8-44BE-80AA-8623315202E9}" dt="2019-10-08T13:28:49.326" v="361" actId="1076"/>
          <ac:spMkLst>
            <pc:docMk/>
            <pc:sldMk cId="2229138935" sldId="356"/>
            <ac:spMk id="4" creationId="{913CDD62-76BC-467A-95B9-45108EC2D102}"/>
          </ac:spMkLst>
        </pc:spChg>
        <pc:spChg chg="mod">
          <ac:chgData name="Paul O'Dowd" userId="f37f58e5-1e70-49c2-9437-c035a60b1b3d" providerId="ADAL" clId="{3879DFD4-7AA8-44BE-80AA-8623315202E9}" dt="2019-10-08T13:28:49.326" v="361" actId="1076"/>
          <ac:spMkLst>
            <pc:docMk/>
            <pc:sldMk cId="2229138935" sldId="356"/>
            <ac:spMk id="7" creationId="{3BB2CFFE-8B31-4CB1-ACB5-F87CEBD5404F}"/>
          </ac:spMkLst>
        </pc:spChg>
        <pc:spChg chg="mod">
          <ac:chgData name="Paul O'Dowd" userId="f37f58e5-1e70-49c2-9437-c035a60b1b3d" providerId="ADAL" clId="{3879DFD4-7AA8-44BE-80AA-8623315202E9}" dt="2019-10-08T13:28:49.326" v="361" actId="1076"/>
          <ac:spMkLst>
            <pc:docMk/>
            <pc:sldMk cId="2229138935" sldId="356"/>
            <ac:spMk id="8" creationId="{55A66E34-4F4C-4539-A17B-386C0BAF608B}"/>
          </ac:spMkLst>
        </pc:spChg>
        <pc:spChg chg="del">
          <ac:chgData name="Paul O'Dowd" userId="f37f58e5-1e70-49c2-9437-c035a60b1b3d" providerId="ADAL" clId="{3879DFD4-7AA8-44BE-80AA-8623315202E9}" dt="2019-10-08T13:27:06.615" v="289" actId="478"/>
          <ac:spMkLst>
            <pc:docMk/>
            <pc:sldMk cId="2229138935" sldId="356"/>
            <ac:spMk id="14" creationId="{13A6F12B-7CD8-4646-A6F2-C759959F3613}"/>
          </ac:spMkLst>
        </pc:spChg>
        <pc:spChg chg="add mod">
          <ac:chgData name="Paul O'Dowd" userId="f37f58e5-1e70-49c2-9437-c035a60b1b3d" providerId="ADAL" clId="{3879DFD4-7AA8-44BE-80AA-8623315202E9}" dt="2019-10-08T13:28:49.326" v="361" actId="1076"/>
          <ac:spMkLst>
            <pc:docMk/>
            <pc:sldMk cId="2229138935" sldId="356"/>
            <ac:spMk id="15" creationId="{2D75BEE9-9E44-4EC6-ADDC-FCB0FB11AFEF}"/>
          </ac:spMkLst>
        </pc:spChg>
        <pc:spChg chg="add mod">
          <ac:chgData name="Paul O'Dowd" userId="f37f58e5-1e70-49c2-9437-c035a60b1b3d" providerId="ADAL" clId="{3879DFD4-7AA8-44BE-80AA-8623315202E9}" dt="2019-10-08T13:45:13.032" v="534" actId="1076"/>
          <ac:spMkLst>
            <pc:docMk/>
            <pc:sldMk cId="2229138935" sldId="356"/>
            <ac:spMk id="24" creationId="{C127A527-6D0D-4FC4-BFF0-45EB1B6D514C}"/>
          </ac:spMkLst>
        </pc:spChg>
        <pc:picChg chg="del">
          <ac:chgData name="Paul O'Dowd" userId="f37f58e5-1e70-49c2-9437-c035a60b1b3d" providerId="ADAL" clId="{3879DFD4-7AA8-44BE-80AA-8623315202E9}" dt="2019-10-08T13:27:22.360" v="305" actId="478"/>
          <ac:picMkLst>
            <pc:docMk/>
            <pc:sldMk cId="2229138935" sldId="356"/>
            <ac:picMk id="1026" creationId="{3E9568C9-B4ED-4BA8-BF52-A379B698C997}"/>
          </ac:picMkLst>
        </pc:picChg>
        <pc:picChg chg="del">
          <ac:chgData name="Paul O'Dowd" userId="f37f58e5-1e70-49c2-9437-c035a60b1b3d" providerId="ADAL" clId="{3879DFD4-7AA8-44BE-80AA-8623315202E9}" dt="2019-10-08T13:27:22.840" v="306" actId="478"/>
          <ac:picMkLst>
            <pc:docMk/>
            <pc:sldMk cId="2229138935" sldId="356"/>
            <ac:picMk id="1028" creationId="{087CD81E-4DFB-431F-9ACF-F3FBA9682532}"/>
          </ac:picMkLst>
        </pc:picChg>
        <pc:picChg chg="del">
          <ac:chgData name="Paul O'Dowd" userId="f37f58e5-1e70-49c2-9437-c035a60b1b3d" providerId="ADAL" clId="{3879DFD4-7AA8-44BE-80AA-8623315202E9}" dt="2019-10-08T13:27:20.800" v="304" actId="478"/>
          <ac:picMkLst>
            <pc:docMk/>
            <pc:sldMk cId="2229138935" sldId="356"/>
            <ac:picMk id="1030" creationId="{3B027847-7F55-4ECB-8F5E-F9C45A95164F}"/>
          </ac:picMkLst>
        </pc:picChg>
        <pc:picChg chg="add mod">
          <ac:chgData name="Paul O'Dowd" userId="f37f58e5-1e70-49c2-9437-c035a60b1b3d" providerId="ADAL" clId="{3879DFD4-7AA8-44BE-80AA-8623315202E9}" dt="2019-10-08T13:44:17.335" v="503" actId="1076"/>
          <ac:picMkLst>
            <pc:docMk/>
            <pc:sldMk cId="2229138935" sldId="356"/>
            <ac:picMk id="3074" creationId="{CECF8FE2-CF86-440F-A81C-7F3E3BB9666A}"/>
          </ac:picMkLst>
        </pc:picChg>
        <pc:picChg chg="add mod">
          <ac:chgData name="Paul O'Dowd" userId="f37f58e5-1e70-49c2-9437-c035a60b1b3d" providerId="ADAL" clId="{3879DFD4-7AA8-44BE-80AA-8623315202E9}" dt="2019-10-08T13:44:53.399" v="509" actId="1076"/>
          <ac:picMkLst>
            <pc:docMk/>
            <pc:sldMk cId="2229138935" sldId="356"/>
            <ac:picMk id="3076" creationId="{A3326147-F1D0-4470-8731-6533D8DF423B}"/>
          </ac:picMkLst>
        </pc:picChg>
        <pc:cxnChg chg="mod">
          <ac:chgData name="Paul O'Dowd" userId="f37f58e5-1e70-49c2-9437-c035a60b1b3d" providerId="ADAL" clId="{3879DFD4-7AA8-44BE-80AA-8623315202E9}" dt="2019-10-08T13:28:49.326" v="361" actId="1076"/>
          <ac:cxnSpMkLst>
            <pc:docMk/>
            <pc:sldMk cId="2229138935" sldId="356"/>
            <ac:cxnSpMk id="6" creationId="{81A3EAEE-7C8E-40E9-B826-1674D8DFD1FC}"/>
          </ac:cxnSpMkLst>
        </pc:cxnChg>
        <pc:cxnChg chg="mod">
          <ac:chgData name="Paul O'Dowd" userId="f37f58e5-1e70-49c2-9437-c035a60b1b3d" providerId="ADAL" clId="{3879DFD4-7AA8-44BE-80AA-8623315202E9}" dt="2019-10-08T13:28:49.326" v="361" actId="1076"/>
          <ac:cxnSpMkLst>
            <pc:docMk/>
            <pc:sldMk cId="2229138935" sldId="356"/>
            <ac:cxnSpMk id="13" creationId="{F61C567F-6615-485C-B1E6-BAC142C0909A}"/>
          </ac:cxnSpMkLst>
        </pc:cxnChg>
        <pc:cxnChg chg="add mod">
          <ac:chgData name="Paul O'Dowd" userId="f37f58e5-1e70-49c2-9437-c035a60b1b3d" providerId="ADAL" clId="{3879DFD4-7AA8-44BE-80AA-8623315202E9}" dt="2019-10-08T13:28:49.326" v="361" actId="1076"/>
          <ac:cxnSpMkLst>
            <pc:docMk/>
            <pc:sldMk cId="2229138935" sldId="356"/>
            <ac:cxnSpMk id="16" creationId="{476547F6-98D2-4F5F-9A2D-6A0BD5D40CC3}"/>
          </ac:cxnSpMkLst>
        </pc:cxnChg>
        <pc:cxnChg chg="add mod">
          <ac:chgData name="Paul O'Dowd" userId="f37f58e5-1e70-49c2-9437-c035a60b1b3d" providerId="ADAL" clId="{3879DFD4-7AA8-44BE-80AA-8623315202E9}" dt="2019-10-08T13:28:49.326" v="361" actId="1076"/>
          <ac:cxnSpMkLst>
            <pc:docMk/>
            <pc:sldMk cId="2229138935" sldId="356"/>
            <ac:cxnSpMk id="17" creationId="{F26FB915-8C9F-4B89-A4D8-ED9F6E516138}"/>
          </ac:cxnSpMkLst>
        </pc:cxnChg>
        <pc:cxnChg chg="add mod">
          <ac:chgData name="Paul O'Dowd" userId="f37f58e5-1e70-49c2-9437-c035a60b1b3d" providerId="ADAL" clId="{3879DFD4-7AA8-44BE-80AA-8623315202E9}" dt="2019-10-08T13:28:49.326" v="361" actId="1076"/>
          <ac:cxnSpMkLst>
            <pc:docMk/>
            <pc:sldMk cId="2229138935" sldId="356"/>
            <ac:cxnSpMk id="20" creationId="{AA8E0D7C-5D6B-4C34-A303-16E9BD705C83}"/>
          </ac:cxnSpMkLst>
        </pc:cxnChg>
        <pc:cxnChg chg="add mod">
          <ac:chgData name="Paul O'Dowd" userId="f37f58e5-1e70-49c2-9437-c035a60b1b3d" providerId="ADAL" clId="{3879DFD4-7AA8-44BE-80AA-8623315202E9}" dt="2019-10-08T13:28:49.326" v="361" actId="1076"/>
          <ac:cxnSpMkLst>
            <pc:docMk/>
            <pc:sldMk cId="2229138935" sldId="356"/>
            <ac:cxnSpMk id="25" creationId="{500C0650-FD50-440D-A4EC-42A420E12B5A}"/>
          </ac:cxnSpMkLst>
        </pc:cxnChg>
      </pc:sldChg>
      <pc:sldChg chg="addSp delSp modSp add">
        <pc:chgData name="Paul O'Dowd" userId="f37f58e5-1e70-49c2-9437-c035a60b1b3d" providerId="ADAL" clId="{3879DFD4-7AA8-44BE-80AA-8623315202E9}" dt="2019-10-08T13:35:40.843" v="501"/>
        <pc:sldMkLst>
          <pc:docMk/>
          <pc:sldMk cId="4029486789" sldId="357"/>
        </pc:sldMkLst>
        <pc:spChg chg="add del mod">
          <ac:chgData name="Paul O'Dowd" userId="f37f58e5-1e70-49c2-9437-c035a60b1b3d" providerId="ADAL" clId="{3879DFD4-7AA8-44BE-80AA-8623315202E9}" dt="2019-10-08T13:35:38.597" v="500" actId="478"/>
          <ac:spMkLst>
            <pc:docMk/>
            <pc:sldMk cId="4029486789" sldId="357"/>
            <ac:spMk id="3" creationId="{9FDF419E-5C31-4DCB-B55D-D926F35128F3}"/>
          </ac:spMkLst>
        </pc:spChg>
        <pc:spChg chg="mod">
          <ac:chgData name="Paul O'Dowd" userId="f37f58e5-1e70-49c2-9437-c035a60b1b3d" providerId="ADAL" clId="{3879DFD4-7AA8-44BE-80AA-8623315202E9}" dt="2019-10-08T13:33:53.684" v="386" actId="20577"/>
          <ac:spMkLst>
            <pc:docMk/>
            <pc:sldMk cId="4029486789" sldId="357"/>
            <ac:spMk id="4" creationId="{913CDD62-76BC-467A-95B9-45108EC2D102}"/>
          </ac:spMkLst>
        </pc:spChg>
        <pc:spChg chg="add mod">
          <ac:chgData name="Paul O'Dowd" userId="f37f58e5-1e70-49c2-9437-c035a60b1b3d" providerId="ADAL" clId="{3879DFD4-7AA8-44BE-80AA-8623315202E9}" dt="2019-10-08T13:35:21.593" v="498" actId="1076"/>
          <ac:spMkLst>
            <pc:docMk/>
            <pc:sldMk cId="4029486789" sldId="357"/>
            <ac:spMk id="5" creationId="{950CF500-EF4D-48AA-8114-2868DA830019}"/>
          </ac:spMkLst>
        </pc:spChg>
        <pc:spChg chg="mod">
          <ac:chgData name="Paul O'Dowd" userId="f37f58e5-1e70-49c2-9437-c035a60b1b3d" providerId="ADAL" clId="{3879DFD4-7AA8-44BE-80AA-8623315202E9}" dt="2019-10-08T13:33:56.989" v="402" actId="20577"/>
          <ac:spMkLst>
            <pc:docMk/>
            <pc:sldMk cId="4029486789" sldId="357"/>
            <ac:spMk id="7" creationId="{3BB2CFFE-8B31-4CB1-ACB5-F87CEBD5404F}"/>
          </ac:spMkLst>
        </pc:spChg>
        <pc:spChg chg="mod">
          <ac:chgData name="Paul O'Dowd" userId="f37f58e5-1e70-49c2-9437-c035a60b1b3d" providerId="ADAL" clId="{3879DFD4-7AA8-44BE-80AA-8623315202E9}" dt="2019-10-08T13:34:03.173" v="430" actId="20577"/>
          <ac:spMkLst>
            <pc:docMk/>
            <pc:sldMk cId="4029486789" sldId="357"/>
            <ac:spMk id="8" creationId="{55A66E34-4F4C-4539-A17B-386C0BAF608B}"/>
          </ac:spMkLst>
        </pc:spChg>
        <pc:spChg chg="del">
          <ac:chgData name="Paul O'Dowd" userId="f37f58e5-1e70-49c2-9437-c035a60b1b3d" providerId="ADAL" clId="{3879DFD4-7AA8-44BE-80AA-8623315202E9}" dt="2019-10-08T13:32:25.339" v="363" actId="478"/>
          <ac:spMkLst>
            <pc:docMk/>
            <pc:sldMk cId="4029486789" sldId="357"/>
            <ac:spMk id="14" creationId="{13A6F12B-7CD8-4646-A6F2-C759959F3613}"/>
          </ac:spMkLst>
        </pc:spChg>
        <pc:spChg chg="add">
          <ac:chgData name="Paul O'Dowd" userId="f37f58e5-1e70-49c2-9437-c035a60b1b3d" providerId="ADAL" clId="{3879DFD4-7AA8-44BE-80AA-8623315202E9}" dt="2019-10-08T13:35:40.843" v="501"/>
          <ac:spMkLst>
            <pc:docMk/>
            <pc:sldMk cId="4029486789" sldId="357"/>
            <ac:spMk id="17" creationId="{7EB33A06-BAD4-4047-8E73-1243D080FD0C}"/>
          </ac:spMkLst>
        </pc:spChg>
        <pc:picChg chg="del">
          <ac:chgData name="Paul O'Dowd" userId="f37f58e5-1e70-49c2-9437-c035a60b1b3d" providerId="ADAL" clId="{3879DFD4-7AA8-44BE-80AA-8623315202E9}" dt="2019-10-08T13:32:25.339" v="363" actId="478"/>
          <ac:picMkLst>
            <pc:docMk/>
            <pc:sldMk cId="4029486789" sldId="357"/>
            <ac:picMk id="1026" creationId="{3E9568C9-B4ED-4BA8-BF52-A379B698C997}"/>
          </ac:picMkLst>
        </pc:picChg>
        <pc:picChg chg="del">
          <ac:chgData name="Paul O'Dowd" userId="f37f58e5-1e70-49c2-9437-c035a60b1b3d" providerId="ADAL" clId="{3879DFD4-7AA8-44BE-80AA-8623315202E9}" dt="2019-10-08T13:32:25.339" v="363" actId="478"/>
          <ac:picMkLst>
            <pc:docMk/>
            <pc:sldMk cId="4029486789" sldId="357"/>
            <ac:picMk id="1028" creationId="{087CD81E-4DFB-431F-9ACF-F3FBA9682532}"/>
          </ac:picMkLst>
        </pc:picChg>
        <pc:picChg chg="del">
          <ac:chgData name="Paul O'Dowd" userId="f37f58e5-1e70-49c2-9437-c035a60b1b3d" providerId="ADAL" clId="{3879DFD4-7AA8-44BE-80AA-8623315202E9}" dt="2019-10-08T13:32:25.339" v="363" actId="478"/>
          <ac:picMkLst>
            <pc:docMk/>
            <pc:sldMk cId="4029486789" sldId="357"/>
            <ac:picMk id="1030" creationId="{3B027847-7F55-4ECB-8F5E-F9C45A95164F}"/>
          </ac:picMkLst>
        </pc:picChg>
        <pc:picChg chg="add del mod">
          <ac:chgData name="Paul O'Dowd" userId="f37f58e5-1e70-49c2-9437-c035a60b1b3d" providerId="ADAL" clId="{3879DFD4-7AA8-44BE-80AA-8623315202E9}" dt="2019-10-08T13:34:15.445" v="431" actId="478"/>
          <ac:picMkLst>
            <pc:docMk/>
            <pc:sldMk cId="4029486789" sldId="357"/>
            <ac:picMk id="2050" creationId="{06E7D41D-BED6-4A32-AD08-DECDC2277EBA}"/>
          </ac:picMkLst>
        </pc:picChg>
        <pc:picChg chg="add mod">
          <ac:chgData name="Paul O'Dowd" userId="f37f58e5-1e70-49c2-9437-c035a60b1b3d" providerId="ADAL" clId="{3879DFD4-7AA8-44BE-80AA-8623315202E9}" dt="2019-10-08T13:34:20.568" v="434" actId="1076"/>
          <ac:picMkLst>
            <pc:docMk/>
            <pc:sldMk cId="4029486789" sldId="357"/>
            <ac:picMk id="2052" creationId="{B825DCBA-2E5E-4BF4-89BF-D58ECECA62E0}"/>
          </ac:picMkLst>
        </pc:picChg>
        <pc:picChg chg="add mod">
          <ac:chgData name="Paul O'Dowd" userId="f37f58e5-1e70-49c2-9437-c035a60b1b3d" providerId="ADAL" clId="{3879DFD4-7AA8-44BE-80AA-8623315202E9}" dt="2019-10-08T13:35:04.353" v="440" actId="1076"/>
          <ac:picMkLst>
            <pc:docMk/>
            <pc:sldMk cId="4029486789" sldId="357"/>
            <ac:picMk id="2054" creationId="{22C61123-9105-45F7-84B4-7C44BB3954AE}"/>
          </ac:picMkLst>
        </pc:picChg>
      </pc:sldChg>
      <pc:sldChg chg="addSp delSp modSp add ord">
        <pc:chgData name="Paul O'Dowd" userId="f37f58e5-1e70-49c2-9437-c035a60b1b3d" providerId="ADAL" clId="{3879DFD4-7AA8-44BE-80AA-8623315202E9}" dt="2019-10-09T15:14:30.717" v="1236"/>
        <pc:sldMkLst>
          <pc:docMk/>
          <pc:sldMk cId="2983000763" sldId="358"/>
        </pc:sldMkLst>
        <pc:spChg chg="add del mod">
          <ac:chgData name="Paul O'Dowd" userId="f37f58e5-1e70-49c2-9437-c035a60b1b3d" providerId="ADAL" clId="{3879DFD4-7AA8-44BE-80AA-8623315202E9}" dt="2019-10-09T14:47:50.065" v="627" actId="478"/>
          <ac:spMkLst>
            <pc:docMk/>
            <pc:sldMk cId="2983000763" sldId="358"/>
            <ac:spMk id="3" creationId="{146E831F-754B-4AAD-BA74-8F5DC4182959}"/>
          </ac:spMkLst>
        </pc:spChg>
        <pc:spChg chg="add del">
          <ac:chgData name="Paul O'Dowd" userId="f37f58e5-1e70-49c2-9437-c035a60b1b3d" providerId="ADAL" clId="{3879DFD4-7AA8-44BE-80AA-8623315202E9}" dt="2019-10-09T14:47:56.177" v="629" actId="478"/>
          <ac:spMkLst>
            <pc:docMk/>
            <pc:sldMk cId="2983000763" sldId="358"/>
            <ac:spMk id="5" creationId="{F3B9FD44-67A8-46ED-BF26-C6EFDC7BEFEE}"/>
          </ac:spMkLst>
        </pc:spChg>
        <pc:spChg chg="del">
          <ac:chgData name="Paul O'Dowd" userId="f37f58e5-1e70-49c2-9437-c035a60b1b3d" providerId="ADAL" clId="{3879DFD4-7AA8-44BE-80AA-8623315202E9}" dt="2019-10-08T14:12:41.378" v="539" actId="478"/>
          <ac:spMkLst>
            <pc:docMk/>
            <pc:sldMk cId="2983000763" sldId="358"/>
            <ac:spMk id="24" creationId="{C127A527-6D0D-4FC4-BFF0-45EB1B6D514C}"/>
          </ac:spMkLst>
        </pc:spChg>
        <pc:picChg chg="add mod">
          <ac:chgData name="Paul O'Dowd" userId="f37f58e5-1e70-49c2-9437-c035a60b1b3d" providerId="ADAL" clId="{3879DFD4-7AA8-44BE-80AA-8623315202E9}" dt="2019-10-09T14:48:27.366" v="631" actId="1076"/>
          <ac:picMkLst>
            <pc:docMk/>
            <pc:sldMk cId="2983000763" sldId="358"/>
            <ac:picMk id="9" creationId="{9DD97DFF-B352-45AF-AFC2-FF2FA9FA0E5B}"/>
          </ac:picMkLst>
        </pc:picChg>
        <pc:picChg chg="del">
          <ac:chgData name="Paul O'Dowd" userId="f37f58e5-1e70-49c2-9437-c035a60b1b3d" providerId="ADAL" clId="{3879DFD4-7AA8-44BE-80AA-8623315202E9}" dt="2019-10-08T14:12:39.714" v="537" actId="478"/>
          <ac:picMkLst>
            <pc:docMk/>
            <pc:sldMk cId="2983000763" sldId="358"/>
            <ac:picMk id="3074" creationId="{CECF8FE2-CF86-440F-A81C-7F3E3BB9666A}"/>
          </ac:picMkLst>
        </pc:picChg>
        <pc:picChg chg="del">
          <ac:chgData name="Paul O'Dowd" userId="f37f58e5-1e70-49c2-9437-c035a60b1b3d" providerId="ADAL" clId="{3879DFD4-7AA8-44BE-80AA-8623315202E9}" dt="2019-10-08T14:12:40.154" v="538" actId="478"/>
          <ac:picMkLst>
            <pc:docMk/>
            <pc:sldMk cId="2983000763" sldId="358"/>
            <ac:picMk id="3076" creationId="{A3326147-F1D0-4470-8731-6533D8DF423B}"/>
          </ac:picMkLst>
        </pc:picChg>
        <pc:picChg chg="add mod">
          <ac:chgData name="Paul O'Dowd" userId="f37f58e5-1e70-49c2-9437-c035a60b1b3d" providerId="ADAL" clId="{3879DFD4-7AA8-44BE-80AA-8623315202E9}" dt="2019-10-09T14:47:28.604" v="623" actId="1076"/>
          <ac:picMkLst>
            <pc:docMk/>
            <pc:sldMk cId="2983000763" sldId="358"/>
            <ac:picMk id="5122" creationId="{11CE7C35-3C44-4A75-9D0E-3560D70860EE}"/>
          </ac:picMkLst>
        </pc:picChg>
      </pc:sldChg>
      <pc:sldChg chg="addSp delSp modSp add">
        <pc:chgData name="Paul O'Dowd" userId="f37f58e5-1e70-49c2-9437-c035a60b1b3d" providerId="ADAL" clId="{3879DFD4-7AA8-44BE-80AA-8623315202E9}" dt="2019-10-09T15:11:13.399" v="1129" actId="20577"/>
        <pc:sldMkLst>
          <pc:docMk/>
          <pc:sldMk cId="185405699" sldId="359"/>
        </pc:sldMkLst>
        <pc:spChg chg="mod">
          <ac:chgData name="Paul O'Dowd" userId="f37f58e5-1e70-49c2-9437-c035a60b1b3d" providerId="ADAL" clId="{3879DFD4-7AA8-44BE-80AA-8623315202E9}" dt="2019-10-09T15:11:13.399" v="1129" actId="20577"/>
          <ac:spMkLst>
            <pc:docMk/>
            <pc:sldMk cId="185405699" sldId="359"/>
            <ac:spMk id="2" creationId="{48488394-C42C-4EC4-977C-F9F0878D1EDF}"/>
          </ac:spMkLst>
        </pc:spChg>
        <pc:spChg chg="add mod">
          <ac:chgData name="Paul O'Dowd" userId="f37f58e5-1e70-49c2-9437-c035a60b1b3d" providerId="ADAL" clId="{3879DFD4-7AA8-44BE-80AA-8623315202E9}" dt="2019-10-09T14:49:45.311" v="647" actId="1076"/>
          <ac:spMkLst>
            <pc:docMk/>
            <pc:sldMk cId="185405699" sldId="359"/>
            <ac:spMk id="9" creationId="{5B79D658-C72E-40E3-BAA3-93C6330782E7}"/>
          </ac:spMkLst>
        </pc:spChg>
        <pc:spChg chg="add mod">
          <ac:chgData name="Paul O'Dowd" userId="f37f58e5-1e70-49c2-9437-c035a60b1b3d" providerId="ADAL" clId="{3879DFD4-7AA8-44BE-80AA-8623315202E9}" dt="2019-10-09T14:50:40.753" v="694" actId="1076"/>
          <ac:spMkLst>
            <pc:docMk/>
            <pc:sldMk cId="185405699" sldId="359"/>
            <ac:spMk id="19" creationId="{6CC15AA6-1B43-4E56-990A-B61A3C550A46}"/>
          </ac:spMkLst>
        </pc:spChg>
        <pc:spChg chg="add mod">
          <ac:chgData name="Paul O'Dowd" userId="f37f58e5-1e70-49c2-9437-c035a60b1b3d" providerId="ADAL" clId="{3879DFD4-7AA8-44BE-80AA-8623315202E9}" dt="2019-10-09T14:51:05.790" v="712" actId="20577"/>
          <ac:spMkLst>
            <pc:docMk/>
            <pc:sldMk cId="185405699" sldId="359"/>
            <ac:spMk id="24" creationId="{46E6E6D8-BE7C-417B-B0CD-CBB9A048EDE4}"/>
          </ac:spMkLst>
        </pc:spChg>
        <pc:spChg chg="add mod">
          <ac:chgData name="Paul O'Dowd" userId="f37f58e5-1e70-49c2-9437-c035a60b1b3d" providerId="ADAL" clId="{3879DFD4-7AA8-44BE-80AA-8623315202E9}" dt="2019-10-09T14:51:49.423" v="728" actId="20577"/>
          <ac:spMkLst>
            <pc:docMk/>
            <pc:sldMk cId="185405699" sldId="359"/>
            <ac:spMk id="27" creationId="{7091A84E-800A-4D15-9C3C-4F60D21B41C2}"/>
          </ac:spMkLst>
        </pc:spChg>
        <pc:spChg chg="add del mod">
          <ac:chgData name="Paul O'Dowd" userId="f37f58e5-1e70-49c2-9437-c035a60b1b3d" providerId="ADAL" clId="{3879DFD4-7AA8-44BE-80AA-8623315202E9}" dt="2019-10-09T14:52:45.360" v="756" actId="478"/>
          <ac:spMkLst>
            <pc:docMk/>
            <pc:sldMk cId="185405699" sldId="359"/>
            <ac:spMk id="30" creationId="{347A4FBB-4003-4BDB-81B7-551841696ADC}"/>
          </ac:spMkLst>
        </pc:spChg>
        <pc:picChg chg="add mod">
          <ac:chgData name="Paul O'Dowd" userId="f37f58e5-1e70-49c2-9437-c035a60b1b3d" providerId="ADAL" clId="{3879DFD4-7AA8-44BE-80AA-8623315202E9}" dt="2019-10-09T14:51:57.295" v="737" actId="1036"/>
          <ac:picMkLst>
            <pc:docMk/>
            <pc:sldMk cId="185405699" sldId="359"/>
            <ac:picMk id="14" creationId="{F9EC4E73-0919-4982-AC6D-19ACFE7C436E}"/>
          </ac:picMkLst>
        </pc:picChg>
        <pc:cxnChg chg="add del mod">
          <ac:chgData name="Paul O'Dowd" userId="f37f58e5-1e70-49c2-9437-c035a60b1b3d" providerId="ADAL" clId="{3879DFD4-7AA8-44BE-80AA-8623315202E9}" dt="2019-10-09T14:49:55.365" v="649" actId="478"/>
          <ac:cxnSpMkLst>
            <pc:docMk/>
            <pc:sldMk cId="185405699" sldId="359"/>
            <ac:cxnSpMk id="5" creationId="{96AF3811-F1B3-4D95-87A7-0623EDD5A1F8}"/>
          </ac:cxnSpMkLst>
        </pc:cxnChg>
        <pc:cxnChg chg="add mod">
          <ac:chgData name="Paul O'Dowd" userId="f37f58e5-1e70-49c2-9437-c035a60b1b3d" providerId="ADAL" clId="{3879DFD4-7AA8-44BE-80AA-8623315202E9}" dt="2019-10-09T14:50:06.203" v="651" actId="1582"/>
          <ac:cxnSpMkLst>
            <pc:docMk/>
            <pc:sldMk cId="185405699" sldId="359"/>
            <ac:cxnSpMk id="11" creationId="{2FEF8152-6AB7-4C00-B6DA-BDD249D0272A}"/>
          </ac:cxnSpMkLst>
        </pc:cxnChg>
        <pc:cxnChg chg="add mod">
          <ac:chgData name="Paul O'Dowd" userId="f37f58e5-1e70-49c2-9437-c035a60b1b3d" providerId="ADAL" clId="{3879DFD4-7AA8-44BE-80AA-8623315202E9}" dt="2019-10-09T14:50:38.377" v="693" actId="14100"/>
          <ac:cxnSpMkLst>
            <pc:docMk/>
            <pc:sldMk cId="185405699" sldId="359"/>
            <ac:cxnSpMk id="18" creationId="{A8B6C62B-3371-4F69-91FB-F51DC0A3EF29}"/>
          </ac:cxnSpMkLst>
        </pc:cxnChg>
        <pc:cxnChg chg="add mod">
          <ac:chgData name="Paul O'Dowd" userId="f37f58e5-1e70-49c2-9437-c035a60b1b3d" providerId="ADAL" clId="{3879DFD4-7AA8-44BE-80AA-8623315202E9}" dt="2019-10-09T14:50:52.551" v="697" actId="208"/>
          <ac:cxnSpMkLst>
            <pc:docMk/>
            <pc:sldMk cId="185405699" sldId="359"/>
            <ac:cxnSpMk id="23" creationId="{7C812662-57E6-4442-BE7A-B49C90A0D2CF}"/>
          </ac:cxnSpMkLst>
        </pc:cxnChg>
        <pc:cxnChg chg="add mod">
          <ac:chgData name="Paul O'Dowd" userId="f37f58e5-1e70-49c2-9437-c035a60b1b3d" providerId="ADAL" clId="{3879DFD4-7AA8-44BE-80AA-8623315202E9}" dt="2019-10-09T14:51:42.001" v="717" actId="208"/>
          <ac:cxnSpMkLst>
            <pc:docMk/>
            <pc:sldMk cId="185405699" sldId="359"/>
            <ac:cxnSpMk id="26" creationId="{31222C78-D65C-4A23-9ABF-FA58AA5A9312}"/>
          </ac:cxnSpMkLst>
        </pc:cxnChg>
        <pc:cxnChg chg="add del mod">
          <ac:chgData name="Paul O'Dowd" userId="f37f58e5-1e70-49c2-9437-c035a60b1b3d" providerId="ADAL" clId="{3879DFD4-7AA8-44BE-80AA-8623315202E9}" dt="2019-10-09T14:52:47.208" v="757" actId="478"/>
          <ac:cxnSpMkLst>
            <pc:docMk/>
            <pc:sldMk cId="185405699" sldId="359"/>
            <ac:cxnSpMk id="29" creationId="{985EC483-5A0D-483B-9B3C-B68C42F3C387}"/>
          </ac:cxnSpMkLst>
        </pc:cxnChg>
      </pc:sldChg>
      <pc:sldChg chg="delSp add del">
        <pc:chgData name="Paul O'Dowd" userId="f37f58e5-1e70-49c2-9437-c035a60b1b3d" providerId="ADAL" clId="{3879DFD4-7AA8-44BE-80AA-8623315202E9}" dt="2019-10-09T14:54:40.506" v="811" actId="47"/>
        <pc:sldMkLst>
          <pc:docMk/>
          <pc:sldMk cId="1621867262" sldId="360"/>
        </pc:sldMkLst>
        <pc:spChg chg="del">
          <ac:chgData name="Paul O'Dowd" userId="f37f58e5-1e70-49c2-9437-c035a60b1b3d" providerId="ADAL" clId="{3879DFD4-7AA8-44BE-80AA-8623315202E9}" dt="2019-10-09T14:54:15.420" v="800"/>
          <ac:spMkLst>
            <pc:docMk/>
            <pc:sldMk cId="1621867262" sldId="360"/>
            <ac:spMk id="30" creationId="{347A4FBB-4003-4BDB-81B7-551841696ADC}"/>
          </ac:spMkLst>
        </pc:spChg>
        <pc:cxnChg chg="del">
          <ac:chgData name="Paul O'Dowd" userId="f37f58e5-1e70-49c2-9437-c035a60b1b3d" providerId="ADAL" clId="{3879DFD4-7AA8-44BE-80AA-8623315202E9}" dt="2019-10-09T14:54:15.420" v="800"/>
          <ac:cxnSpMkLst>
            <pc:docMk/>
            <pc:sldMk cId="1621867262" sldId="360"/>
            <ac:cxnSpMk id="29" creationId="{985EC483-5A0D-483B-9B3C-B68C42F3C387}"/>
          </ac:cxnSpMkLst>
        </pc:cxnChg>
      </pc:sldChg>
      <pc:sldChg chg="add del">
        <pc:chgData name="Paul O'Dowd" userId="f37f58e5-1e70-49c2-9437-c035a60b1b3d" providerId="ADAL" clId="{3879DFD4-7AA8-44BE-80AA-8623315202E9}" dt="2019-10-09T14:54:41.439" v="812" actId="47"/>
        <pc:sldMkLst>
          <pc:docMk/>
          <pc:sldMk cId="204052008" sldId="361"/>
        </pc:sldMkLst>
      </pc:sldChg>
      <pc:sldChg chg="addSp delSp modSp add ord">
        <pc:chgData name="Paul O'Dowd" userId="f37f58e5-1e70-49c2-9437-c035a60b1b3d" providerId="ADAL" clId="{3879DFD4-7AA8-44BE-80AA-8623315202E9}" dt="2019-10-09T15:11:21.806" v="1148" actId="20577"/>
        <pc:sldMkLst>
          <pc:docMk/>
          <pc:sldMk cId="1139238870" sldId="362"/>
        </pc:sldMkLst>
        <pc:spChg chg="mod">
          <ac:chgData name="Paul O'Dowd" userId="f37f58e5-1e70-49c2-9437-c035a60b1b3d" providerId="ADAL" clId="{3879DFD4-7AA8-44BE-80AA-8623315202E9}" dt="2019-10-09T15:11:21.806" v="1148" actId="20577"/>
          <ac:spMkLst>
            <pc:docMk/>
            <pc:sldMk cId="1139238870" sldId="362"/>
            <ac:spMk id="2" creationId="{48488394-C42C-4EC4-977C-F9F0878D1EDF}"/>
          </ac:spMkLst>
        </pc:spChg>
        <pc:spChg chg="mod">
          <ac:chgData name="Paul O'Dowd" userId="f37f58e5-1e70-49c2-9437-c035a60b1b3d" providerId="ADAL" clId="{3879DFD4-7AA8-44BE-80AA-8623315202E9}" dt="2019-10-09T14:53:24.960" v="776" actId="113"/>
          <ac:spMkLst>
            <pc:docMk/>
            <pc:sldMk cId="1139238870" sldId="362"/>
            <ac:spMk id="19" creationId="{6CC15AA6-1B43-4E56-990A-B61A3C550A46}"/>
          </ac:spMkLst>
        </pc:spChg>
        <pc:spChg chg="mod">
          <ac:chgData name="Paul O'Dowd" userId="f37f58e5-1e70-49c2-9437-c035a60b1b3d" providerId="ADAL" clId="{3879DFD4-7AA8-44BE-80AA-8623315202E9}" dt="2019-10-09T14:53:36.761" v="789" actId="113"/>
          <ac:spMkLst>
            <pc:docMk/>
            <pc:sldMk cId="1139238870" sldId="362"/>
            <ac:spMk id="24" creationId="{46E6E6D8-BE7C-417B-B0CD-CBB9A048EDE4}"/>
          </ac:spMkLst>
        </pc:spChg>
        <pc:spChg chg="mod">
          <ac:chgData name="Paul O'Dowd" userId="f37f58e5-1e70-49c2-9437-c035a60b1b3d" providerId="ADAL" clId="{3879DFD4-7AA8-44BE-80AA-8623315202E9}" dt="2019-10-09T14:53:43.794" v="796" actId="113"/>
          <ac:spMkLst>
            <pc:docMk/>
            <pc:sldMk cId="1139238870" sldId="362"/>
            <ac:spMk id="27" creationId="{7091A84E-800A-4D15-9C3C-4F60D21B41C2}"/>
          </ac:spMkLst>
        </pc:spChg>
        <pc:spChg chg="del">
          <ac:chgData name="Paul O'Dowd" userId="f37f58e5-1e70-49c2-9437-c035a60b1b3d" providerId="ADAL" clId="{3879DFD4-7AA8-44BE-80AA-8623315202E9}" dt="2019-10-09T14:54:01.641" v="798" actId="478"/>
          <ac:spMkLst>
            <pc:docMk/>
            <pc:sldMk cId="1139238870" sldId="362"/>
            <ac:spMk id="30" creationId="{347A4FBB-4003-4BDB-81B7-551841696ADC}"/>
          </ac:spMkLst>
        </pc:spChg>
        <pc:spChg chg="add del">
          <ac:chgData name="Paul O'Dowd" userId="f37f58e5-1e70-49c2-9437-c035a60b1b3d" providerId="ADAL" clId="{3879DFD4-7AA8-44BE-80AA-8623315202E9}" dt="2019-10-09T14:54:23.834" v="803" actId="478"/>
          <ac:spMkLst>
            <pc:docMk/>
            <pc:sldMk cId="1139238870" sldId="362"/>
            <ac:spMk id="33" creationId="{1D7A6051-BEEA-4FBB-B14F-B76B906EE98B}"/>
          </ac:spMkLst>
        </pc:spChg>
        <pc:spChg chg="add mod">
          <ac:chgData name="Paul O'Dowd" userId="f37f58e5-1e70-49c2-9437-c035a60b1b3d" providerId="ADAL" clId="{3879DFD4-7AA8-44BE-80AA-8623315202E9}" dt="2019-10-09T14:57:47.106" v="890" actId="1076"/>
          <ac:spMkLst>
            <pc:docMk/>
            <pc:sldMk cId="1139238870" sldId="362"/>
            <ac:spMk id="35" creationId="{2F4FEDE8-A288-4171-AE39-ED71C9A7558A}"/>
          </ac:spMkLst>
        </pc:spChg>
        <pc:spChg chg="add del">
          <ac:chgData name="Paul O'Dowd" userId="f37f58e5-1e70-49c2-9437-c035a60b1b3d" providerId="ADAL" clId="{3879DFD4-7AA8-44BE-80AA-8623315202E9}" dt="2019-10-09T14:55:20.995" v="836"/>
          <ac:spMkLst>
            <pc:docMk/>
            <pc:sldMk cId="1139238870" sldId="362"/>
            <ac:spMk id="37" creationId="{71D1A647-8AD3-475E-BC22-7807F2077B5D}"/>
          </ac:spMkLst>
        </pc:spChg>
        <pc:cxnChg chg="add del mod">
          <ac:chgData name="Paul O'Dowd" userId="f37f58e5-1e70-49c2-9437-c035a60b1b3d" providerId="ADAL" clId="{3879DFD4-7AA8-44BE-80AA-8623315202E9}" dt="2019-10-09T14:53:06.857" v="764" actId="478"/>
          <ac:cxnSpMkLst>
            <pc:docMk/>
            <pc:sldMk cId="1139238870" sldId="362"/>
            <ac:cxnSpMk id="28" creationId="{46152327-4FAD-42C3-9948-B6D2DE2410C8}"/>
          </ac:cxnSpMkLst>
        </pc:cxnChg>
        <pc:cxnChg chg="del">
          <ac:chgData name="Paul O'Dowd" userId="f37f58e5-1e70-49c2-9437-c035a60b1b3d" providerId="ADAL" clId="{3879DFD4-7AA8-44BE-80AA-8623315202E9}" dt="2019-10-09T14:54:03.321" v="799" actId="478"/>
          <ac:cxnSpMkLst>
            <pc:docMk/>
            <pc:sldMk cId="1139238870" sldId="362"/>
            <ac:cxnSpMk id="29" creationId="{985EC483-5A0D-483B-9B3C-B68C42F3C387}"/>
          </ac:cxnSpMkLst>
        </pc:cxnChg>
        <pc:cxnChg chg="add del mod">
          <ac:chgData name="Paul O'Dowd" userId="f37f58e5-1e70-49c2-9437-c035a60b1b3d" providerId="ADAL" clId="{3879DFD4-7AA8-44BE-80AA-8623315202E9}" dt="2019-10-09T14:53:16.760" v="767" actId="478"/>
          <ac:cxnSpMkLst>
            <pc:docMk/>
            <pc:sldMk cId="1139238870" sldId="362"/>
            <ac:cxnSpMk id="31" creationId="{210879F7-E32F-4624-AF52-04C1A941B478}"/>
          </ac:cxnSpMkLst>
        </pc:cxnChg>
        <pc:cxnChg chg="add del">
          <ac:chgData name="Paul O'Dowd" userId="f37f58e5-1e70-49c2-9437-c035a60b1b3d" providerId="ADAL" clId="{3879DFD4-7AA8-44BE-80AA-8623315202E9}" dt="2019-10-09T14:54:36.762" v="808" actId="478"/>
          <ac:cxnSpMkLst>
            <pc:docMk/>
            <pc:sldMk cId="1139238870" sldId="362"/>
            <ac:cxnSpMk id="32" creationId="{D91E802B-A2F2-4EDB-886D-4A5AFC94A67E}"/>
          </ac:cxnSpMkLst>
        </pc:cxnChg>
        <pc:cxnChg chg="add mod">
          <ac:chgData name="Paul O'Dowd" userId="f37f58e5-1e70-49c2-9437-c035a60b1b3d" providerId="ADAL" clId="{3879DFD4-7AA8-44BE-80AA-8623315202E9}" dt="2019-10-09T14:57:36.914" v="882" actId="1076"/>
          <ac:cxnSpMkLst>
            <pc:docMk/>
            <pc:sldMk cId="1139238870" sldId="362"/>
            <ac:cxnSpMk id="34" creationId="{B97EDB3D-5224-47A5-93C4-C5F594D90026}"/>
          </ac:cxnSpMkLst>
        </pc:cxnChg>
        <pc:cxnChg chg="add del">
          <ac:chgData name="Paul O'Dowd" userId="f37f58e5-1e70-49c2-9437-c035a60b1b3d" providerId="ADAL" clId="{3879DFD4-7AA8-44BE-80AA-8623315202E9}" dt="2019-10-09T14:55:20.995" v="836"/>
          <ac:cxnSpMkLst>
            <pc:docMk/>
            <pc:sldMk cId="1139238870" sldId="362"/>
            <ac:cxnSpMk id="36" creationId="{276E2E07-AE4A-4F1F-99D5-7FBB3FB7B7F2}"/>
          </ac:cxnSpMkLst>
        </pc:cxnChg>
      </pc:sldChg>
      <pc:sldChg chg="addSp delSp add del">
        <pc:chgData name="Paul O'Dowd" userId="f37f58e5-1e70-49c2-9437-c035a60b1b3d" providerId="ADAL" clId="{3879DFD4-7AA8-44BE-80AA-8623315202E9}" dt="2019-10-09T14:54:39.346" v="810" actId="47"/>
        <pc:sldMkLst>
          <pc:docMk/>
          <pc:sldMk cId="2836033159" sldId="363"/>
        </pc:sldMkLst>
        <pc:spChg chg="add del">
          <ac:chgData name="Paul O'Dowd" userId="f37f58e5-1e70-49c2-9437-c035a60b1b3d" providerId="ADAL" clId="{3879DFD4-7AA8-44BE-80AA-8623315202E9}" dt="2019-10-09T14:54:29.804" v="806" actId="478"/>
          <ac:spMkLst>
            <pc:docMk/>
            <pc:sldMk cId="2836033159" sldId="363"/>
            <ac:spMk id="33" creationId="{1D7A6051-BEEA-4FBB-B14F-B76B906EE98B}"/>
          </ac:spMkLst>
        </pc:spChg>
      </pc:sldChg>
      <pc:sldChg chg="addSp delSp modSp add ord">
        <pc:chgData name="Paul O'Dowd" userId="f37f58e5-1e70-49c2-9437-c035a60b1b3d" providerId="ADAL" clId="{3879DFD4-7AA8-44BE-80AA-8623315202E9}" dt="2019-10-10T08:08:15.527" v="7606" actId="20577"/>
        <pc:sldMkLst>
          <pc:docMk/>
          <pc:sldMk cId="3380159352" sldId="363"/>
        </pc:sldMkLst>
        <pc:spChg chg="mod">
          <ac:chgData name="Paul O'Dowd" userId="f37f58e5-1e70-49c2-9437-c035a60b1b3d" providerId="ADAL" clId="{3879DFD4-7AA8-44BE-80AA-8623315202E9}" dt="2019-10-09T15:11:28.095" v="1163" actId="20577"/>
          <ac:spMkLst>
            <pc:docMk/>
            <pc:sldMk cId="3380159352" sldId="363"/>
            <ac:spMk id="2" creationId="{48488394-C42C-4EC4-977C-F9F0878D1EDF}"/>
          </ac:spMkLst>
        </pc:spChg>
        <pc:spChg chg="add mod">
          <ac:chgData name="Paul O'Dowd" userId="f37f58e5-1e70-49c2-9437-c035a60b1b3d" providerId="ADAL" clId="{3879DFD4-7AA8-44BE-80AA-8623315202E9}" dt="2019-10-09T14:56:16.006" v="858" actId="197"/>
          <ac:spMkLst>
            <pc:docMk/>
            <pc:sldMk cId="3380159352" sldId="363"/>
            <ac:spMk id="3" creationId="{4BF53640-1243-41B0-AEE0-27F4222822CC}"/>
          </ac:spMkLst>
        </pc:spChg>
        <pc:spChg chg="add mod">
          <ac:chgData name="Paul O'Dowd" userId="f37f58e5-1e70-49c2-9437-c035a60b1b3d" providerId="ADAL" clId="{3879DFD4-7AA8-44BE-80AA-8623315202E9}" dt="2019-10-09T14:56:57.929" v="866" actId="1076"/>
          <ac:spMkLst>
            <pc:docMk/>
            <pc:sldMk cId="3380159352" sldId="363"/>
            <ac:spMk id="5" creationId="{D4C66AEB-9266-440C-8F0D-9B391340C8AC}"/>
          </ac:spMkLst>
        </pc:spChg>
        <pc:spChg chg="mod">
          <ac:chgData name="Paul O'Dowd" userId="f37f58e5-1e70-49c2-9437-c035a60b1b3d" providerId="ADAL" clId="{3879DFD4-7AA8-44BE-80AA-8623315202E9}" dt="2019-10-09T14:55:46.393" v="847" actId="403"/>
          <ac:spMkLst>
            <pc:docMk/>
            <pc:sldMk cId="3380159352" sldId="363"/>
            <ac:spMk id="27" creationId="{7091A84E-800A-4D15-9C3C-4F60D21B41C2}"/>
          </ac:spMkLst>
        </pc:spChg>
        <pc:spChg chg="add mod">
          <ac:chgData name="Paul O'Dowd" userId="f37f58e5-1e70-49c2-9437-c035a60b1b3d" providerId="ADAL" clId="{3879DFD4-7AA8-44BE-80AA-8623315202E9}" dt="2019-10-09T14:57:03.553" v="870" actId="1076"/>
          <ac:spMkLst>
            <pc:docMk/>
            <pc:sldMk cId="3380159352" sldId="363"/>
            <ac:spMk id="28" creationId="{0FC5A0E2-19C0-4D10-9F32-70462BC3CF33}"/>
          </ac:spMkLst>
        </pc:spChg>
        <pc:spChg chg="add mod">
          <ac:chgData name="Paul O'Dowd" userId="f37f58e5-1e70-49c2-9437-c035a60b1b3d" providerId="ADAL" clId="{3879DFD4-7AA8-44BE-80AA-8623315202E9}" dt="2019-10-09T14:57:10.561" v="875" actId="1076"/>
          <ac:spMkLst>
            <pc:docMk/>
            <pc:sldMk cId="3380159352" sldId="363"/>
            <ac:spMk id="29" creationId="{7AB5EF57-1202-4067-B867-5BF94C0A10D3}"/>
          </ac:spMkLst>
        </pc:spChg>
        <pc:spChg chg="add del">
          <ac:chgData name="Paul O'Dowd" userId="f37f58e5-1e70-49c2-9437-c035a60b1b3d" providerId="ADAL" clId="{3879DFD4-7AA8-44BE-80AA-8623315202E9}" dt="2019-10-09T14:58:55.498" v="909"/>
          <ac:spMkLst>
            <pc:docMk/>
            <pc:sldMk cId="3380159352" sldId="363"/>
            <ac:spMk id="30" creationId="{BD8ED130-3106-4F0E-AB7E-B00BCE70BBA4}"/>
          </ac:spMkLst>
        </pc:spChg>
        <pc:spChg chg="mod">
          <ac:chgData name="Paul O'Dowd" userId="f37f58e5-1e70-49c2-9437-c035a60b1b3d" providerId="ADAL" clId="{3879DFD4-7AA8-44BE-80AA-8623315202E9}" dt="2019-10-10T08:08:15.527" v="7606" actId="20577"/>
          <ac:spMkLst>
            <pc:docMk/>
            <pc:sldMk cId="3380159352" sldId="363"/>
            <ac:spMk id="35" creationId="{2F4FEDE8-A288-4171-AE39-ED71C9A7558A}"/>
          </ac:spMkLst>
        </pc:spChg>
        <pc:picChg chg="del">
          <ac:chgData name="Paul O'Dowd" userId="f37f58e5-1e70-49c2-9437-c035a60b1b3d" providerId="ADAL" clId="{3879DFD4-7AA8-44BE-80AA-8623315202E9}" dt="2019-10-09T14:56:06.148" v="855" actId="478"/>
          <ac:picMkLst>
            <pc:docMk/>
            <pc:sldMk cId="3380159352" sldId="363"/>
            <ac:picMk id="14" creationId="{F9EC4E73-0919-4982-AC6D-19ACFE7C436E}"/>
          </ac:picMkLst>
        </pc:picChg>
        <pc:cxnChg chg="del">
          <ac:chgData name="Paul O'Dowd" userId="f37f58e5-1e70-49c2-9437-c035a60b1b3d" providerId="ADAL" clId="{3879DFD4-7AA8-44BE-80AA-8623315202E9}" dt="2019-10-09T14:56:06.892" v="856" actId="478"/>
          <ac:cxnSpMkLst>
            <pc:docMk/>
            <pc:sldMk cId="3380159352" sldId="363"/>
            <ac:cxnSpMk id="34" creationId="{B97EDB3D-5224-47A5-93C4-C5F594D90026}"/>
          </ac:cxnSpMkLst>
        </pc:cxnChg>
      </pc:sldChg>
      <pc:sldChg chg="addSp delSp modSp add">
        <pc:chgData name="Paul O'Dowd" userId="f37f58e5-1e70-49c2-9437-c035a60b1b3d" providerId="ADAL" clId="{3879DFD4-7AA8-44BE-80AA-8623315202E9}" dt="2019-10-09T15:11:37.084" v="1180" actId="20577"/>
        <pc:sldMkLst>
          <pc:docMk/>
          <pc:sldMk cId="931537420" sldId="364"/>
        </pc:sldMkLst>
        <pc:spChg chg="mod">
          <ac:chgData name="Paul O'Dowd" userId="f37f58e5-1e70-49c2-9437-c035a60b1b3d" providerId="ADAL" clId="{3879DFD4-7AA8-44BE-80AA-8623315202E9}" dt="2019-10-09T15:11:37.084" v="1180" actId="20577"/>
          <ac:spMkLst>
            <pc:docMk/>
            <pc:sldMk cId="931537420" sldId="364"/>
            <ac:spMk id="2" creationId="{48488394-C42C-4EC4-977C-F9F0878D1EDF}"/>
          </ac:spMkLst>
        </pc:spChg>
        <pc:spChg chg="add del mod">
          <ac:chgData name="Paul O'Dowd" userId="f37f58e5-1e70-49c2-9437-c035a60b1b3d" providerId="ADAL" clId="{3879DFD4-7AA8-44BE-80AA-8623315202E9}" dt="2019-10-09T14:59:21.368" v="914" actId="478"/>
          <ac:spMkLst>
            <pc:docMk/>
            <pc:sldMk cId="931537420" sldId="364"/>
            <ac:spMk id="12" creationId="{B3E2C53D-3C5D-4CEC-8C24-ADCE2436BCA5}"/>
          </ac:spMkLst>
        </pc:spChg>
        <pc:spChg chg="add del mod">
          <ac:chgData name="Paul O'Dowd" userId="f37f58e5-1e70-49c2-9437-c035a60b1b3d" providerId="ADAL" clId="{3879DFD4-7AA8-44BE-80AA-8623315202E9}" dt="2019-10-09T14:59:30.289" v="916" actId="478"/>
          <ac:spMkLst>
            <pc:docMk/>
            <pc:sldMk cId="931537420" sldId="364"/>
            <ac:spMk id="21" creationId="{0751A1AE-FAE4-4375-A9E2-FA3BC232E996}"/>
          </ac:spMkLst>
        </pc:spChg>
        <pc:spChg chg="add del mod">
          <ac:chgData name="Paul O'Dowd" userId="f37f58e5-1e70-49c2-9437-c035a60b1b3d" providerId="ADAL" clId="{3879DFD4-7AA8-44BE-80AA-8623315202E9}" dt="2019-10-09T14:59:43.457" v="918" actId="478"/>
          <ac:spMkLst>
            <pc:docMk/>
            <pc:sldMk cId="931537420" sldId="364"/>
            <ac:spMk id="22" creationId="{0954F8E4-482C-40F4-A282-5211FDF0F5EA}"/>
          </ac:spMkLst>
        </pc:spChg>
        <pc:spChg chg="del">
          <ac:chgData name="Paul O'Dowd" userId="f37f58e5-1e70-49c2-9437-c035a60b1b3d" providerId="ADAL" clId="{3879DFD4-7AA8-44BE-80AA-8623315202E9}" dt="2019-10-09T14:58:24.335" v="895" actId="478"/>
          <ac:spMkLst>
            <pc:docMk/>
            <pc:sldMk cId="931537420" sldId="364"/>
            <ac:spMk id="27" creationId="{7091A84E-800A-4D15-9C3C-4F60D21B41C2}"/>
          </ac:spMkLst>
        </pc:spChg>
        <pc:spChg chg="add del">
          <ac:chgData name="Paul O'Dowd" userId="f37f58e5-1e70-49c2-9437-c035a60b1b3d" providerId="ADAL" clId="{3879DFD4-7AA8-44BE-80AA-8623315202E9}" dt="2019-10-09T14:58:22.465" v="894"/>
          <ac:spMkLst>
            <pc:docMk/>
            <pc:sldMk cId="931537420" sldId="364"/>
            <ac:spMk id="28" creationId="{890B82ED-D37A-4529-A272-C958C89F1421}"/>
          </ac:spMkLst>
        </pc:spChg>
        <pc:spChg chg="add mod">
          <ac:chgData name="Paul O'Dowd" userId="f37f58e5-1e70-49c2-9437-c035a60b1b3d" providerId="ADAL" clId="{3879DFD4-7AA8-44BE-80AA-8623315202E9}" dt="2019-10-09T14:58:34.657" v="903" actId="6549"/>
          <ac:spMkLst>
            <pc:docMk/>
            <pc:sldMk cId="931537420" sldId="364"/>
            <ac:spMk id="29" creationId="{599F0F2C-153B-465A-BF11-2CD98C7BAEDC}"/>
          </ac:spMkLst>
        </pc:spChg>
        <pc:spChg chg="add mod">
          <ac:chgData name="Paul O'Dowd" userId="f37f58e5-1e70-49c2-9437-c035a60b1b3d" providerId="ADAL" clId="{3879DFD4-7AA8-44BE-80AA-8623315202E9}" dt="2019-10-09T14:59:02.097" v="912" actId="20577"/>
          <ac:spMkLst>
            <pc:docMk/>
            <pc:sldMk cId="931537420" sldId="364"/>
            <ac:spMk id="30" creationId="{4C73DF9B-F1DC-451F-8438-861FD4FD4FD7}"/>
          </ac:spMkLst>
        </pc:spChg>
        <pc:spChg chg="add mod">
          <ac:chgData name="Paul O'Dowd" userId="f37f58e5-1e70-49c2-9437-c035a60b1b3d" providerId="ADAL" clId="{3879DFD4-7AA8-44BE-80AA-8623315202E9}" dt="2019-10-09T15:00:01.333" v="923" actId="1076"/>
          <ac:spMkLst>
            <pc:docMk/>
            <pc:sldMk cId="931537420" sldId="364"/>
            <ac:spMk id="31" creationId="{A774439A-AF7E-4104-BE05-BA71E3908E0C}"/>
          </ac:spMkLst>
        </pc:spChg>
        <pc:spChg chg="add mod">
          <ac:chgData name="Paul O'Dowd" userId="f37f58e5-1e70-49c2-9437-c035a60b1b3d" providerId="ADAL" clId="{3879DFD4-7AA8-44BE-80AA-8623315202E9}" dt="2019-10-09T15:00:28.269" v="927" actId="207"/>
          <ac:spMkLst>
            <pc:docMk/>
            <pc:sldMk cId="931537420" sldId="364"/>
            <ac:spMk id="32" creationId="{60338C30-4302-44D1-93CC-08076EA1CE25}"/>
          </ac:spMkLst>
        </pc:spChg>
        <pc:spChg chg="del">
          <ac:chgData name="Paul O'Dowd" userId="f37f58e5-1e70-49c2-9437-c035a60b1b3d" providerId="ADAL" clId="{3879DFD4-7AA8-44BE-80AA-8623315202E9}" dt="2019-10-09T14:58:05.239" v="892" actId="478"/>
          <ac:spMkLst>
            <pc:docMk/>
            <pc:sldMk cId="931537420" sldId="364"/>
            <ac:spMk id="35" creationId="{2F4FEDE8-A288-4171-AE39-ED71C9A7558A}"/>
          </ac:spMkLst>
        </pc:spChg>
        <pc:picChg chg="del">
          <ac:chgData name="Paul O'Dowd" userId="f37f58e5-1e70-49c2-9437-c035a60b1b3d" providerId="ADAL" clId="{3879DFD4-7AA8-44BE-80AA-8623315202E9}" dt="2019-10-09T14:59:59.825" v="922" actId="478"/>
          <ac:picMkLst>
            <pc:docMk/>
            <pc:sldMk cId="931537420" sldId="364"/>
            <ac:picMk id="14" creationId="{F9EC4E73-0919-4982-AC6D-19ACFE7C436E}"/>
          </ac:picMkLst>
        </pc:picChg>
        <pc:cxnChg chg="mod">
          <ac:chgData name="Paul O'Dowd" userId="f37f58e5-1e70-49c2-9437-c035a60b1b3d" providerId="ADAL" clId="{3879DFD4-7AA8-44BE-80AA-8623315202E9}" dt="2019-10-09T14:58:59.516" v="911" actId="14100"/>
          <ac:cxnSpMkLst>
            <pc:docMk/>
            <pc:sldMk cId="931537420" sldId="364"/>
            <ac:cxnSpMk id="34" creationId="{B97EDB3D-5224-47A5-93C4-C5F594D90026}"/>
          </ac:cxnSpMkLst>
        </pc:cxnChg>
      </pc:sldChg>
      <pc:sldChg chg="addSp delSp modSp add ord">
        <pc:chgData name="Paul O'Dowd" userId="f37f58e5-1e70-49c2-9437-c035a60b1b3d" providerId="ADAL" clId="{3879DFD4-7AA8-44BE-80AA-8623315202E9}" dt="2019-10-09T15:17:15.158" v="1388" actId="478"/>
        <pc:sldMkLst>
          <pc:docMk/>
          <pc:sldMk cId="3350020276" sldId="365"/>
        </pc:sldMkLst>
        <pc:spChg chg="mod">
          <ac:chgData name="Paul O'Dowd" userId="f37f58e5-1e70-49c2-9437-c035a60b1b3d" providerId="ADAL" clId="{3879DFD4-7AA8-44BE-80AA-8623315202E9}" dt="2019-10-09T15:11:44.696" v="1195" actId="20577"/>
          <ac:spMkLst>
            <pc:docMk/>
            <pc:sldMk cId="3350020276" sldId="365"/>
            <ac:spMk id="2" creationId="{48488394-C42C-4EC4-977C-F9F0878D1EDF}"/>
          </ac:spMkLst>
        </pc:spChg>
        <pc:spChg chg="mod ord">
          <ac:chgData name="Paul O'Dowd" userId="f37f58e5-1e70-49c2-9437-c035a60b1b3d" providerId="ADAL" clId="{3879DFD4-7AA8-44BE-80AA-8623315202E9}" dt="2019-10-09T15:01:08.206" v="938" actId="1076"/>
          <ac:spMkLst>
            <pc:docMk/>
            <pc:sldMk cId="3350020276" sldId="365"/>
            <ac:spMk id="3" creationId="{4BF53640-1243-41B0-AEE0-27F4222822CC}"/>
          </ac:spMkLst>
        </pc:spChg>
        <pc:spChg chg="del">
          <ac:chgData name="Paul O'Dowd" userId="f37f58e5-1e70-49c2-9437-c035a60b1b3d" providerId="ADAL" clId="{3879DFD4-7AA8-44BE-80AA-8623315202E9}" dt="2019-10-09T15:00:48.330" v="930" actId="478"/>
          <ac:spMkLst>
            <pc:docMk/>
            <pc:sldMk cId="3350020276" sldId="365"/>
            <ac:spMk id="5" creationId="{D4C66AEB-9266-440C-8F0D-9B391340C8AC}"/>
          </ac:spMkLst>
        </pc:spChg>
        <pc:spChg chg="add del mod">
          <ac:chgData name="Paul O'Dowd" userId="f37f58e5-1e70-49c2-9437-c035a60b1b3d" providerId="ADAL" clId="{3879DFD4-7AA8-44BE-80AA-8623315202E9}" dt="2019-10-09T15:17:15.158" v="1388" actId="478"/>
          <ac:spMkLst>
            <pc:docMk/>
            <pc:sldMk cId="3350020276" sldId="365"/>
            <ac:spMk id="10" creationId="{9D8F7281-A656-4774-81FE-82F6D5C9042D}"/>
          </ac:spMkLst>
        </pc:spChg>
        <pc:spChg chg="mod">
          <ac:chgData name="Paul O'Dowd" userId="f37f58e5-1e70-49c2-9437-c035a60b1b3d" providerId="ADAL" clId="{3879DFD4-7AA8-44BE-80AA-8623315202E9}" dt="2019-10-09T15:01:14.508" v="941" actId="20577"/>
          <ac:spMkLst>
            <pc:docMk/>
            <pc:sldMk cId="3350020276" sldId="365"/>
            <ac:spMk id="27" creationId="{7091A84E-800A-4D15-9C3C-4F60D21B41C2}"/>
          </ac:spMkLst>
        </pc:spChg>
        <pc:spChg chg="del">
          <ac:chgData name="Paul O'Dowd" userId="f37f58e5-1e70-49c2-9437-c035a60b1b3d" providerId="ADAL" clId="{3879DFD4-7AA8-44BE-80AA-8623315202E9}" dt="2019-10-09T15:00:49.810" v="932" actId="478"/>
          <ac:spMkLst>
            <pc:docMk/>
            <pc:sldMk cId="3350020276" sldId="365"/>
            <ac:spMk id="28" creationId="{0FC5A0E2-19C0-4D10-9F32-70462BC3CF33}"/>
          </ac:spMkLst>
        </pc:spChg>
        <pc:spChg chg="del">
          <ac:chgData name="Paul O'Dowd" userId="f37f58e5-1e70-49c2-9437-c035a60b1b3d" providerId="ADAL" clId="{3879DFD4-7AA8-44BE-80AA-8623315202E9}" dt="2019-10-09T15:00:49.225" v="931" actId="478"/>
          <ac:spMkLst>
            <pc:docMk/>
            <pc:sldMk cId="3350020276" sldId="365"/>
            <ac:spMk id="29" creationId="{7AB5EF57-1202-4067-B867-5BF94C0A10D3}"/>
          </ac:spMkLst>
        </pc:spChg>
        <pc:spChg chg="mod">
          <ac:chgData name="Paul O'Dowd" userId="f37f58e5-1e70-49c2-9437-c035a60b1b3d" providerId="ADAL" clId="{3879DFD4-7AA8-44BE-80AA-8623315202E9}" dt="2019-10-09T15:01:30.883" v="946" actId="20577"/>
          <ac:spMkLst>
            <pc:docMk/>
            <pc:sldMk cId="3350020276" sldId="365"/>
            <ac:spMk id="35" creationId="{2F4FEDE8-A288-4171-AE39-ED71C9A7558A}"/>
          </ac:spMkLst>
        </pc:spChg>
        <pc:picChg chg="add mod">
          <ac:chgData name="Paul O'Dowd" userId="f37f58e5-1e70-49c2-9437-c035a60b1b3d" providerId="ADAL" clId="{3879DFD4-7AA8-44BE-80AA-8623315202E9}" dt="2019-10-09T15:01:36.190" v="947" actId="1076"/>
          <ac:picMkLst>
            <pc:docMk/>
            <pc:sldMk cId="3350020276" sldId="365"/>
            <ac:picMk id="30" creationId="{2DD770B6-0A91-4CA3-845D-AE45886E3BA5}"/>
          </ac:picMkLst>
        </pc:picChg>
      </pc:sldChg>
      <pc:sldChg chg="addSp delSp modSp add">
        <pc:chgData name="Paul O'Dowd" userId="f37f58e5-1e70-49c2-9437-c035a60b1b3d" providerId="ADAL" clId="{3879DFD4-7AA8-44BE-80AA-8623315202E9}" dt="2019-10-09T16:16:46.821" v="2360" actId="20577"/>
        <pc:sldMkLst>
          <pc:docMk/>
          <pc:sldMk cId="360074031" sldId="366"/>
        </pc:sldMkLst>
        <pc:spChg chg="mod">
          <ac:chgData name="Paul O'Dowd" userId="f37f58e5-1e70-49c2-9437-c035a60b1b3d" providerId="ADAL" clId="{3879DFD4-7AA8-44BE-80AA-8623315202E9}" dt="2019-10-09T15:11:51.858" v="1214" actId="20577"/>
          <ac:spMkLst>
            <pc:docMk/>
            <pc:sldMk cId="360074031" sldId="366"/>
            <ac:spMk id="2" creationId="{48488394-C42C-4EC4-977C-F9F0878D1EDF}"/>
          </ac:spMkLst>
        </pc:spChg>
        <pc:spChg chg="del">
          <ac:chgData name="Paul O'Dowd" userId="f37f58e5-1e70-49c2-9437-c035a60b1b3d" providerId="ADAL" clId="{3879DFD4-7AA8-44BE-80AA-8623315202E9}" dt="2019-10-09T15:05:07.928" v="965" actId="478"/>
          <ac:spMkLst>
            <pc:docMk/>
            <pc:sldMk cId="360074031" sldId="366"/>
            <ac:spMk id="4" creationId="{913CDD62-76BC-467A-95B9-45108EC2D102}"/>
          </ac:spMkLst>
        </pc:spChg>
        <pc:spChg chg="add del mod">
          <ac:chgData name="Paul O'Dowd" userId="f37f58e5-1e70-49c2-9437-c035a60b1b3d" providerId="ADAL" clId="{3879DFD4-7AA8-44BE-80AA-8623315202E9}" dt="2019-10-09T15:05:31.128" v="978" actId="478"/>
          <ac:spMkLst>
            <pc:docMk/>
            <pc:sldMk cId="360074031" sldId="366"/>
            <ac:spMk id="5" creationId="{7E8081AA-2B1D-466F-9A4C-944598C0F216}"/>
          </ac:spMkLst>
        </pc:spChg>
        <pc:spChg chg="del">
          <ac:chgData name="Paul O'Dowd" userId="f37f58e5-1e70-49c2-9437-c035a60b1b3d" providerId="ADAL" clId="{3879DFD4-7AA8-44BE-80AA-8623315202E9}" dt="2019-10-09T15:05:07.928" v="965" actId="478"/>
          <ac:spMkLst>
            <pc:docMk/>
            <pc:sldMk cId="360074031" sldId="366"/>
            <ac:spMk id="7" creationId="{3BB2CFFE-8B31-4CB1-ACB5-F87CEBD5404F}"/>
          </ac:spMkLst>
        </pc:spChg>
        <pc:spChg chg="del">
          <ac:chgData name="Paul O'Dowd" userId="f37f58e5-1e70-49c2-9437-c035a60b1b3d" providerId="ADAL" clId="{3879DFD4-7AA8-44BE-80AA-8623315202E9}" dt="2019-10-09T15:05:07.928" v="965" actId="478"/>
          <ac:spMkLst>
            <pc:docMk/>
            <pc:sldMk cId="360074031" sldId="366"/>
            <ac:spMk id="8" creationId="{55A66E34-4F4C-4539-A17B-386C0BAF608B}"/>
          </ac:spMkLst>
        </pc:spChg>
        <pc:spChg chg="del">
          <ac:chgData name="Paul O'Dowd" userId="f37f58e5-1e70-49c2-9437-c035a60b1b3d" providerId="ADAL" clId="{3879DFD4-7AA8-44BE-80AA-8623315202E9}" dt="2019-10-09T15:03:50.702" v="957" actId="478"/>
          <ac:spMkLst>
            <pc:docMk/>
            <pc:sldMk cId="360074031" sldId="366"/>
            <ac:spMk id="9" creationId="{5B79D658-C72E-40E3-BAA3-93C6330782E7}"/>
          </ac:spMkLst>
        </pc:spChg>
        <pc:spChg chg="add del mod">
          <ac:chgData name="Paul O'Dowd" userId="f37f58e5-1e70-49c2-9437-c035a60b1b3d" providerId="ADAL" clId="{3879DFD4-7AA8-44BE-80AA-8623315202E9}" dt="2019-10-09T15:06:19.456" v="988" actId="478"/>
          <ac:spMkLst>
            <pc:docMk/>
            <pc:sldMk cId="360074031" sldId="366"/>
            <ac:spMk id="12" creationId="{0FBE5CC3-51B8-4EA0-AA91-C4DB6143D660}"/>
          </ac:spMkLst>
        </pc:spChg>
        <pc:spChg chg="add mod">
          <ac:chgData name="Paul O'Dowd" userId="f37f58e5-1e70-49c2-9437-c035a60b1b3d" providerId="ADAL" clId="{3879DFD4-7AA8-44BE-80AA-8623315202E9}" dt="2019-10-09T16:16:46.821" v="2360" actId="20577"/>
          <ac:spMkLst>
            <pc:docMk/>
            <pc:sldMk cId="360074031" sldId="366"/>
            <ac:spMk id="14" creationId="{F8F4E74E-89C2-4A35-8094-29837298C161}"/>
          </ac:spMkLst>
        </pc:spChg>
        <pc:spChg chg="del">
          <ac:chgData name="Paul O'Dowd" userId="f37f58e5-1e70-49c2-9437-c035a60b1b3d" providerId="ADAL" clId="{3879DFD4-7AA8-44BE-80AA-8623315202E9}" dt="2019-10-09T15:05:07.928" v="965" actId="478"/>
          <ac:spMkLst>
            <pc:docMk/>
            <pc:sldMk cId="360074031" sldId="366"/>
            <ac:spMk id="15" creationId="{2D75BEE9-9E44-4EC6-ADDC-FCB0FB11AFEF}"/>
          </ac:spMkLst>
        </pc:spChg>
        <pc:spChg chg="del">
          <ac:chgData name="Paul O'Dowd" userId="f37f58e5-1e70-49c2-9437-c035a60b1b3d" providerId="ADAL" clId="{3879DFD4-7AA8-44BE-80AA-8623315202E9}" dt="2019-10-09T15:03:45.182" v="952" actId="478"/>
          <ac:spMkLst>
            <pc:docMk/>
            <pc:sldMk cId="360074031" sldId="366"/>
            <ac:spMk id="19" creationId="{6CC15AA6-1B43-4E56-990A-B61A3C550A46}"/>
          </ac:spMkLst>
        </pc:spChg>
        <pc:spChg chg="del">
          <ac:chgData name="Paul O'Dowd" userId="f37f58e5-1e70-49c2-9437-c035a60b1b3d" providerId="ADAL" clId="{3879DFD4-7AA8-44BE-80AA-8623315202E9}" dt="2019-10-09T15:03:42.358" v="950" actId="478"/>
          <ac:spMkLst>
            <pc:docMk/>
            <pc:sldMk cId="360074031" sldId="366"/>
            <ac:spMk id="24" creationId="{46E6E6D8-BE7C-417B-B0CD-CBB9A048EDE4}"/>
          </ac:spMkLst>
        </pc:spChg>
        <pc:spChg chg="del">
          <ac:chgData name="Paul O'Dowd" userId="f37f58e5-1e70-49c2-9437-c035a60b1b3d" providerId="ADAL" clId="{3879DFD4-7AA8-44BE-80AA-8623315202E9}" dt="2019-10-09T15:03:43.645" v="951" actId="478"/>
          <ac:spMkLst>
            <pc:docMk/>
            <pc:sldMk cId="360074031" sldId="366"/>
            <ac:spMk id="27" creationId="{7091A84E-800A-4D15-9C3C-4F60D21B41C2}"/>
          </ac:spMkLst>
        </pc:spChg>
        <pc:spChg chg="add mod">
          <ac:chgData name="Paul O'Dowd" userId="f37f58e5-1e70-49c2-9437-c035a60b1b3d" providerId="ADAL" clId="{3879DFD4-7AA8-44BE-80AA-8623315202E9}" dt="2019-10-09T15:06:26.269" v="990" actId="1076"/>
          <ac:spMkLst>
            <pc:docMk/>
            <pc:sldMk cId="360074031" sldId="366"/>
            <ac:spMk id="32" creationId="{2BFCC1EA-DDF0-4A82-B850-72CE58CD12C1}"/>
          </ac:spMkLst>
        </pc:spChg>
        <pc:spChg chg="del">
          <ac:chgData name="Paul O'Dowd" userId="f37f58e5-1e70-49c2-9437-c035a60b1b3d" providerId="ADAL" clId="{3879DFD4-7AA8-44BE-80AA-8623315202E9}" dt="2019-10-09T15:03:48.014" v="955" actId="478"/>
          <ac:spMkLst>
            <pc:docMk/>
            <pc:sldMk cId="360074031" sldId="366"/>
            <ac:spMk id="35" creationId="{2F4FEDE8-A288-4171-AE39-ED71C9A7558A}"/>
          </ac:spMkLst>
        </pc:spChg>
        <pc:picChg chg="add del mod">
          <ac:chgData name="Paul O'Dowd" userId="f37f58e5-1e70-49c2-9437-c035a60b1b3d" providerId="ADAL" clId="{3879DFD4-7AA8-44BE-80AA-8623315202E9}" dt="2019-10-09T15:06:12.420" v="987" actId="478"/>
          <ac:picMkLst>
            <pc:docMk/>
            <pc:sldMk cId="360074031" sldId="366"/>
            <ac:picMk id="28" creationId="{A79F5E04-0190-402C-B36A-39A450204723}"/>
          </ac:picMkLst>
        </pc:picChg>
        <pc:picChg chg="add mod">
          <ac:chgData name="Paul O'Dowd" userId="f37f58e5-1e70-49c2-9437-c035a60b1b3d" providerId="ADAL" clId="{3879DFD4-7AA8-44BE-80AA-8623315202E9}" dt="2019-10-09T15:06:26.269" v="990" actId="1076"/>
          <ac:picMkLst>
            <pc:docMk/>
            <pc:sldMk cId="360074031" sldId="366"/>
            <ac:picMk id="29" creationId="{FED61C2E-8CA5-47A1-B343-EB5FA0AF4EEE}"/>
          </ac:picMkLst>
        </pc:picChg>
        <pc:cxnChg chg="del mod">
          <ac:chgData name="Paul O'Dowd" userId="f37f58e5-1e70-49c2-9437-c035a60b1b3d" providerId="ADAL" clId="{3879DFD4-7AA8-44BE-80AA-8623315202E9}" dt="2019-10-09T15:05:07.928" v="965" actId="478"/>
          <ac:cxnSpMkLst>
            <pc:docMk/>
            <pc:sldMk cId="360074031" sldId="366"/>
            <ac:cxnSpMk id="6" creationId="{81A3EAEE-7C8E-40E9-B826-1674D8DFD1FC}"/>
          </ac:cxnSpMkLst>
        </pc:cxnChg>
        <pc:cxnChg chg="del mod">
          <ac:chgData name="Paul O'Dowd" userId="f37f58e5-1e70-49c2-9437-c035a60b1b3d" providerId="ADAL" clId="{3879DFD4-7AA8-44BE-80AA-8623315202E9}" dt="2019-10-09T15:03:49.566" v="956" actId="478"/>
          <ac:cxnSpMkLst>
            <pc:docMk/>
            <pc:sldMk cId="360074031" sldId="366"/>
            <ac:cxnSpMk id="11" creationId="{2FEF8152-6AB7-4C00-B6DA-BDD249D0272A}"/>
          </ac:cxnSpMkLst>
        </pc:cxnChg>
        <pc:cxnChg chg="del">
          <ac:chgData name="Paul O'Dowd" userId="f37f58e5-1e70-49c2-9437-c035a60b1b3d" providerId="ADAL" clId="{3879DFD4-7AA8-44BE-80AA-8623315202E9}" dt="2019-10-09T15:05:07.928" v="965" actId="478"/>
          <ac:cxnSpMkLst>
            <pc:docMk/>
            <pc:sldMk cId="360074031" sldId="366"/>
            <ac:cxnSpMk id="13" creationId="{F61C567F-6615-485C-B1E6-BAC142C0909A}"/>
          </ac:cxnSpMkLst>
        </pc:cxnChg>
        <pc:cxnChg chg="del mod">
          <ac:chgData name="Paul O'Dowd" userId="f37f58e5-1e70-49c2-9437-c035a60b1b3d" providerId="ADAL" clId="{3879DFD4-7AA8-44BE-80AA-8623315202E9}" dt="2019-10-09T15:05:07.928" v="965" actId="478"/>
          <ac:cxnSpMkLst>
            <pc:docMk/>
            <pc:sldMk cId="360074031" sldId="366"/>
            <ac:cxnSpMk id="16" creationId="{476547F6-98D2-4F5F-9A2D-6A0BD5D40CC3}"/>
          </ac:cxnSpMkLst>
        </pc:cxnChg>
        <pc:cxnChg chg="del mod">
          <ac:chgData name="Paul O'Dowd" userId="f37f58e5-1e70-49c2-9437-c035a60b1b3d" providerId="ADAL" clId="{3879DFD4-7AA8-44BE-80AA-8623315202E9}" dt="2019-10-09T15:05:07.928" v="965" actId="478"/>
          <ac:cxnSpMkLst>
            <pc:docMk/>
            <pc:sldMk cId="360074031" sldId="366"/>
            <ac:cxnSpMk id="17" creationId="{F26FB915-8C9F-4B89-A4D8-ED9F6E516138}"/>
          </ac:cxnSpMkLst>
        </pc:cxnChg>
        <pc:cxnChg chg="del">
          <ac:chgData name="Paul O'Dowd" userId="f37f58e5-1e70-49c2-9437-c035a60b1b3d" providerId="ADAL" clId="{3879DFD4-7AA8-44BE-80AA-8623315202E9}" dt="2019-10-09T15:03:46.581" v="954" actId="478"/>
          <ac:cxnSpMkLst>
            <pc:docMk/>
            <pc:sldMk cId="360074031" sldId="366"/>
            <ac:cxnSpMk id="18" creationId="{A8B6C62B-3371-4F69-91FB-F51DC0A3EF29}"/>
          </ac:cxnSpMkLst>
        </pc:cxnChg>
        <pc:cxnChg chg="del mod">
          <ac:chgData name="Paul O'Dowd" userId="f37f58e5-1e70-49c2-9437-c035a60b1b3d" providerId="ADAL" clId="{3879DFD4-7AA8-44BE-80AA-8623315202E9}" dt="2019-10-09T15:05:07.928" v="965" actId="478"/>
          <ac:cxnSpMkLst>
            <pc:docMk/>
            <pc:sldMk cId="360074031" sldId="366"/>
            <ac:cxnSpMk id="20" creationId="{AA8E0D7C-5D6B-4C34-A303-16E9BD705C83}"/>
          </ac:cxnSpMkLst>
        </pc:cxnChg>
        <pc:cxnChg chg="del">
          <ac:chgData name="Paul O'Dowd" userId="f37f58e5-1e70-49c2-9437-c035a60b1b3d" providerId="ADAL" clId="{3879DFD4-7AA8-44BE-80AA-8623315202E9}" dt="2019-10-09T15:03:41.229" v="949" actId="478"/>
          <ac:cxnSpMkLst>
            <pc:docMk/>
            <pc:sldMk cId="360074031" sldId="366"/>
            <ac:cxnSpMk id="23" creationId="{7C812662-57E6-4442-BE7A-B49C90A0D2CF}"/>
          </ac:cxnSpMkLst>
        </pc:cxnChg>
        <pc:cxnChg chg="del mod">
          <ac:chgData name="Paul O'Dowd" userId="f37f58e5-1e70-49c2-9437-c035a60b1b3d" providerId="ADAL" clId="{3879DFD4-7AA8-44BE-80AA-8623315202E9}" dt="2019-10-09T15:05:07.928" v="965" actId="478"/>
          <ac:cxnSpMkLst>
            <pc:docMk/>
            <pc:sldMk cId="360074031" sldId="366"/>
            <ac:cxnSpMk id="25" creationId="{500C0650-FD50-440D-A4EC-42A420E12B5A}"/>
          </ac:cxnSpMkLst>
        </pc:cxnChg>
        <pc:cxnChg chg="del">
          <ac:chgData name="Paul O'Dowd" userId="f37f58e5-1e70-49c2-9437-c035a60b1b3d" providerId="ADAL" clId="{3879DFD4-7AA8-44BE-80AA-8623315202E9}" dt="2019-10-09T15:03:45.901" v="953" actId="478"/>
          <ac:cxnSpMkLst>
            <pc:docMk/>
            <pc:sldMk cId="360074031" sldId="366"/>
            <ac:cxnSpMk id="26" creationId="{31222C78-D65C-4A23-9ABF-FA58AA5A9312}"/>
          </ac:cxnSpMkLst>
        </pc:cxnChg>
        <pc:cxnChg chg="add mod">
          <ac:chgData name="Paul O'Dowd" userId="f37f58e5-1e70-49c2-9437-c035a60b1b3d" providerId="ADAL" clId="{3879DFD4-7AA8-44BE-80AA-8623315202E9}" dt="2019-10-09T15:06:26.269" v="990" actId="1076"/>
          <ac:cxnSpMkLst>
            <pc:docMk/>
            <pc:sldMk cId="360074031" sldId="366"/>
            <ac:cxnSpMk id="31" creationId="{D57BCD1A-2A9E-420D-B415-7710EF965476}"/>
          </ac:cxnSpMkLst>
        </pc:cxnChg>
      </pc:sldChg>
      <pc:sldChg chg="addSp delSp modSp add">
        <pc:chgData name="Paul O'Dowd" userId="f37f58e5-1e70-49c2-9437-c035a60b1b3d" providerId="ADAL" clId="{3879DFD4-7AA8-44BE-80AA-8623315202E9}" dt="2019-10-09T15:18:04.954" v="1422" actId="1076"/>
        <pc:sldMkLst>
          <pc:docMk/>
          <pc:sldMk cId="2531305369" sldId="367"/>
        </pc:sldMkLst>
        <pc:spChg chg="mod">
          <ac:chgData name="Paul O'Dowd" userId="f37f58e5-1e70-49c2-9437-c035a60b1b3d" providerId="ADAL" clId="{3879DFD4-7AA8-44BE-80AA-8623315202E9}" dt="2019-10-09T15:11:57.665" v="1216"/>
          <ac:spMkLst>
            <pc:docMk/>
            <pc:sldMk cId="2531305369" sldId="367"/>
            <ac:spMk id="2" creationId="{48488394-C42C-4EC4-977C-F9F0878D1EDF}"/>
          </ac:spMkLst>
        </pc:spChg>
        <pc:spChg chg="add del mod">
          <ac:chgData name="Paul O'Dowd" userId="f37f58e5-1e70-49c2-9437-c035a60b1b3d" providerId="ADAL" clId="{3879DFD4-7AA8-44BE-80AA-8623315202E9}" dt="2019-10-09T15:05:50.520" v="983" actId="478"/>
          <ac:spMkLst>
            <pc:docMk/>
            <pc:sldMk cId="2531305369" sldId="367"/>
            <ac:spMk id="5" creationId="{BC1E9461-A6AA-4318-A78F-9BC9C66DB4C6}"/>
          </ac:spMkLst>
        </pc:spChg>
        <pc:spChg chg="add mod">
          <ac:chgData name="Paul O'Dowd" userId="f37f58e5-1e70-49c2-9437-c035a60b1b3d" providerId="ADAL" clId="{3879DFD4-7AA8-44BE-80AA-8623315202E9}" dt="2019-10-09T15:18:04.954" v="1422" actId="1076"/>
          <ac:spMkLst>
            <pc:docMk/>
            <pc:sldMk cId="2531305369" sldId="367"/>
            <ac:spMk id="6" creationId="{C59C1129-909E-4C32-BF31-67109633D36C}"/>
          </ac:spMkLst>
        </pc:spChg>
        <pc:spChg chg="add mod">
          <ac:chgData name="Paul O'Dowd" userId="f37f58e5-1e70-49c2-9437-c035a60b1b3d" providerId="ADAL" clId="{3879DFD4-7AA8-44BE-80AA-8623315202E9}" dt="2019-10-09T15:05:53.220" v="985" actId="1076"/>
          <ac:spMkLst>
            <pc:docMk/>
            <pc:sldMk cId="2531305369" sldId="367"/>
            <ac:spMk id="11" creationId="{8AF3719D-E84A-4170-B12C-615F6E256210}"/>
          </ac:spMkLst>
        </pc:spChg>
        <pc:spChg chg="add mod">
          <ac:chgData name="Paul O'Dowd" userId="f37f58e5-1e70-49c2-9437-c035a60b1b3d" providerId="ADAL" clId="{3879DFD4-7AA8-44BE-80AA-8623315202E9}" dt="2019-10-09T15:05:53.220" v="985" actId="1076"/>
          <ac:spMkLst>
            <pc:docMk/>
            <pc:sldMk cId="2531305369" sldId="367"/>
            <ac:spMk id="13" creationId="{E58009DE-9A2D-48E9-B016-9A14CC9EE758}"/>
          </ac:spMkLst>
        </pc:spChg>
        <pc:picChg chg="add del">
          <ac:chgData name="Paul O'Dowd" userId="f37f58e5-1e70-49c2-9437-c035a60b1b3d" providerId="ADAL" clId="{3879DFD4-7AA8-44BE-80AA-8623315202E9}" dt="2019-10-09T15:05:42.651" v="982"/>
          <ac:picMkLst>
            <pc:docMk/>
            <pc:sldMk cId="2531305369" sldId="367"/>
            <ac:picMk id="8" creationId="{74039F8C-D5EF-453F-AE20-4F4D814FBC6F}"/>
          </ac:picMkLst>
        </pc:picChg>
        <pc:picChg chg="add mod">
          <ac:chgData name="Paul O'Dowd" userId="f37f58e5-1e70-49c2-9437-c035a60b1b3d" providerId="ADAL" clId="{3879DFD4-7AA8-44BE-80AA-8623315202E9}" dt="2019-10-09T15:05:53.220" v="985" actId="1076"/>
          <ac:picMkLst>
            <pc:docMk/>
            <pc:sldMk cId="2531305369" sldId="367"/>
            <ac:picMk id="9" creationId="{15C52DD7-7801-4CD0-A7F4-0AC3FEF21056}"/>
          </ac:picMkLst>
        </pc:picChg>
        <pc:picChg chg="del">
          <ac:chgData name="Paul O'Dowd" userId="f37f58e5-1e70-49c2-9437-c035a60b1b3d" providerId="ADAL" clId="{3879DFD4-7AA8-44BE-80AA-8623315202E9}" dt="2019-10-09T15:05:35.995" v="980" actId="478"/>
          <ac:picMkLst>
            <pc:docMk/>
            <pc:sldMk cId="2531305369" sldId="367"/>
            <ac:picMk id="28" creationId="{A79F5E04-0190-402C-B36A-39A450204723}"/>
          </ac:picMkLst>
        </pc:picChg>
        <pc:cxnChg chg="add mod">
          <ac:chgData name="Paul O'Dowd" userId="f37f58e5-1e70-49c2-9437-c035a60b1b3d" providerId="ADAL" clId="{3879DFD4-7AA8-44BE-80AA-8623315202E9}" dt="2019-10-09T15:05:53.220" v="985" actId="1076"/>
          <ac:cxnSpMkLst>
            <pc:docMk/>
            <pc:sldMk cId="2531305369" sldId="367"/>
            <ac:cxnSpMk id="10" creationId="{77FAE75D-FD2A-44CB-879B-10F91DE92375}"/>
          </ac:cxnSpMkLst>
        </pc:cxnChg>
        <pc:cxnChg chg="add mod">
          <ac:chgData name="Paul O'Dowd" userId="f37f58e5-1e70-49c2-9437-c035a60b1b3d" providerId="ADAL" clId="{3879DFD4-7AA8-44BE-80AA-8623315202E9}" dt="2019-10-09T15:05:53.220" v="985" actId="1076"/>
          <ac:cxnSpMkLst>
            <pc:docMk/>
            <pc:sldMk cId="2531305369" sldId="367"/>
            <ac:cxnSpMk id="12" creationId="{82D04D96-8866-44CF-914A-1682573E186C}"/>
          </ac:cxnSpMkLst>
        </pc:cxnChg>
      </pc:sldChg>
      <pc:sldChg chg="addSp delSp modSp add">
        <pc:chgData name="Paul O'Dowd" userId="f37f58e5-1e70-49c2-9437-c035a60b1b3d" providerId="ADAL" clId="{3879DFD4-7AA8-44BE-80AA-8623315202E9}" dt="2019-10-09T15:12:08.035" v="1219" actId="14100"/>
        <pc:sldMkLst>
          <pc:docMk/>
          <pc:sldMk cId="3890368576" sldId="368"/>
        </pc:sldMkLst>
        <pc:spChg chg="mod">
          <ac:chgData name="Paul O'Dowd" userId="f37f58e5-1e70-49c2-9437-c035a60b1b3d" providerId="ADAL" clId="{3879DFD4-7AA8-44BE-80AA-8623315202E9}" dt="2019-10-09T15:12:02.122" v="1217"/>
          <ac:spMkLst>
            <pc:docMk/>
            <pc:sldMk cId="3890368576" sldId="368"/>
            <ac:spMk id="2" creationId="{48488394-C42C-4EC4-977C-F9F0878D1EDF}"/>
          </ac:spMkLst>
        </pc:spChg>
        <pc:spChg chg="add del mod">
          <ac:chgData name="Paul O'Dowd" userId="f37f58e5-1e70-49c2-9437-c035a60b1b3d" providerId="ADAL" clId="{3879DFD4-7AA8-44BE-80AA-8623315202E9}" dt="2019-10-09T15:07:26.594" v="994" actId="478"/>
          <ac:spMkLst>
            <pc:docMk/>
            <pc:sldMk cId="3890368576" sldId="368"/>
            <ac:spMk id="5" creationId="{35BB55B7-2D79-412D-9BF7-346FFDB7FB0C}"/>
          </ac:spMkLst>
        </pc:spChg>
        <pc:spChg chg="add del mod">
          <ac:chgData name="Paul O'Dowd" userId="f37f58e5-1e70-49c2-9437-c035a60b1b3d" providerId="ADAL" clId="{3879DFD4-7AA8-44BE-80AA-8623315202E9}" dt="2019-10-09T15:08:12.195" v="1000" actId="478"/>
          <ac:spMkLst>
            <pc:docMk/>
            <pc:sldMk cId="3890368576" sldId="368"/>
            <ac:spMk id="6" creationId="{5237F40A-B5B1-4CF7-A7CF-35EFA20E2EF2}"/>
          </ac:spMkLst>
        </pc:spChg>
        <pc:spChg chg="add mod">
          <ac:chgData name="Paul O'Dowd" userId="f37f58e5-1e70-49c2-9437-c035a60b1b3d" providerId="ADAL" clId="{3879DFD4-7AA8-44BE-80AA-8623315202E9}" dt="2019-10-09T15:08:56.642" v="1003" actId="693"/>
          <ac:spMkLst>
            <pc:docMk/>
            <pc:sldMk cId="3890368576" sldId="368"/>
            <ac:spMk id="7" creationId="{2A531832-07E6-4A77-B63E-E5C65A317B2D}"/>
          </ac:spMkLst>
        </pc:spChg>
        <pc:spChg chg="del">
          <ac:chgData name="Paul O'Dowd" userId="f37f58e5-1e70-49c2-9437-c035a60b1b3d" providerId="ADAL" clId="{3879DFD4-7AA8-44BE-80AA-8623315202E9}" dt="2019-10-09T15:07:28.042" v="995" actId="478"/>
          <ac:spMkLst>
            <pc:docMk/>
            <pc:sldMk cId="3890368576" sldId="368"/>
            <ac:spMk id="11" creationId="{8AF3719D-E84A-4170-B12C-615F6E256210}"/>
          </ac:spMkLst>
        </pc:spChg>
        <pc:spChg chg="del">
          <ac:chgData name="Paul O'Dowd" userId="f37f58e5-1e70-49c2-9437-c035a60b1b3d" providerId="ADAL" clId="{3879DFD4-7AA8-44BE-80AA-8623315202E9}" dt="2019-10-09T15:07:28.042" v="995" actId="478"/>
          <ac:spMkLst>
            <pc:docMk/>
            <pc:sldMk cId="3890368576" sldId="368"/>
            <ac:spMk id="13" creationId="{E58009DE-9A2D-48E9-B016-9A14CC9EE758}"/>
          </ac:spMkLst>
        </pc:spChg>
        <pc:spChg chg="add mod">
          <ac:chgData name="Paul O'Dowd" userId="f37f58e5-1e70-49c2-9437-c035a60b1b3d" providerId="ADAL" clId="{3879DFD4-7AA8-44BE-80AA-8623315202E9}" dt="2019-10-09T15:09:47.877" v="1045" actId="20577"/>
          <ac:spMkLst>
            <pc:docMk/>
            <pc:sldMk cId="3890368576" sldId="368"/>
            <ac:spMk id="15" creationId="{5799527E-295C-4CCD-80D0-85531CF0E495}"/>
          </ac:spMkLst>
        </pc:spChg>
        <pc:spChg chg="add mod">
          <ac:chgData name="Paul O'Dowd" userId="f37f58e5-1e70-49c2-9437-c035a60b1b3d" providerId="ADAL" clId="{3879DFD4-7AA8-44BE-80AA-8623315202E9}" dt="2019-10-09T15:12:05.267" v="1218" actId="1076"/>
          <ac:spMkLst>
            <pc:docMk/>
            <pc:sldMk cId="3890368576" sldId="368"/>
            <ac:spMk id="17" creationId="{280B2FED-5A4A-4A5B-89C9-4C1C862FCC11}"/>
          </ac:spMkLst>
        </pc:spChg>
        <pc:spChg chg="add mod">
          <ac:chgData name="Paul O'Dowd" userId="f37f58e5-1e70-49c2-9437-c035a60b1b3d" providerId="ADAL" clId="{3879DFD4-7AA8-44BE-80AA-8623315202E9}" dt="2019-10-09T15:10:42.158" v="1112" actId="20577"/>
          <ac:spMkLst>
            <pc:docMk/>
            <pc:sldMk cId="3890368576" sldId="368"/>
            <ac:spMk id="21" creationId="{DD5BCD15-75B2-4F64-9651-FEF778755317}"/>
          </ac:spMkLst>
        </pc:spChg>
        <pc:picChg chg="del">
          <ac:chgData name="Paul O'Dowd" userId="f37f58e5-1e70-49c2-9437-c035a60b1b3d" providerId="ADAL" clId="{3879DFD4-7AA8-44BE-80AA-8623315202E9}" dt="2019-10-09T15:07:22.733" v="993" actId="478"/>
          <ac:picMkLst>
            <pc:docMk/>
            <pc:sldMk cId="3890368576" sldId="368"/>
            <ac:picMk id="9" creationId="{15C52DD7-7801-4CD0-A7F4-0AC3FEF21056}"/>
          </ac:picMkLst>
        </pc:picChg>
        <pc:picChg chg="add mod">
          <ac:chgData name="Paul O'Dowd" userId="f37f58e5-1e70-49c2-9437-c035a60b1b3d" providerId="ADAL" clId="{3879DFD4-7AA8-44BE-80AA-8623315202E9}" dt="2019-10-09T15:07:37.670" v="997" actId="1076"/>
          <ac:picMkLst>
            <pc:docMk/>
            <pc:sldMk cId="3890368576" sldId="368"/>
            <ac:picMk id="14" creationId="{A0CDA3C2-4858-4817-BCFF-17A7B5DBE990}"/>
          </ac:picMkLst>
        </pc:picChg>
        <pc:cxnChg chg="del">
          <ac:chgData name="Paul O'Dowd" userId="f37f58e5-1e70-49c2-9437-c035a60b1b3d" providerId="ADAL" clId="{3879DFD4-7AA8-44BE-80AA-8623315202E9}" dt="2019-10-09T15:07:28.042" v="995" actId="478"/>
          <ac:cxnSpMkLst>
            <pc:docMk/>
            <pc:sldMk cId="3890368576" sldId="368"/>
            <ac:cxnSpMk id="10" creationId="{77FAE75D-FD2A-44CB-879B-10F91DE92375}"/>
          </ac:cxnSpMkLst>
        </pc:cxnChg>
        <pc:cxnChg chg="del">
          <ac:chgData name="Paul O'Dowd" userId="f37f58e5-1e70-49c2-9437-c035a60b1b3d" providerId="ADAL" clId="{3879DFD4-7AA8-44BE-80AA-8623315202E9}" dt="2019-10-09T15:07:28.042" v="995" actId="478"/>
          <ac:cxnSpMkLst>
            <pc:docMk/>
            <pc:sldMk cId="3890368576" sldId="368"/>
            <ac:cxnSpMk id="12" creationId="{82D04D96-8866-44CF-914A-1682573E186C}"/>
          </ac:cxnSpMkLst>
        </pc:cxnChg>
        <pc:cxnChg chg="add mod">
          <ac:chgData name="Paul O'Dowd" userId="f37f58e5-1e70-49c2-9437-c035a60b1b3d" providerId="ADAL" clId="{3879DFD4-7AA8-44BE-80AA-8623315202E9}" dt="2019-10-09T15:12:08.035" v="1219" actId="14100"/>
          <ac:cxnSpMkLst>
            <pc:docMk/>
            <pc:sldMk cId="3890368576" sldId="368"/>
            <ac:cxnSpMk id="16" creationId="{6A43AC45-74F6-43C6-8CE2-8CB3368A349A}"/>
          </ac:cxnSpMkLst>
        </pc:cxnChg>
        <pc:cxnChg chg="add mod">
          <ac:chgData name="Paul O'Dowd" userId="f37f58e5-1e70-49c2-9437-c035a60b1b3d" providerId="ADAL" clId="{3879DFD4-7AA8-44BE-80AA-8623315202E9}" dt="2019-10-09T15:10:29.261" v="1078" actId="1037"/>
          <ac:cxnSpMkLst>
            <pc:docMk/>
            <pc:sldMk cId="3890368576" sldId="368"/>
            <ac:cxnSpMk id="19" creationId="{7F5A4160-CA22-462C-A77D-A4FC9A175E70}"/>
          </ac:cxnSpMkLst>
        </pc:cxnChg>
      </pc:sldChg>
      <pc:sldChg chg="addSp delSp modSp add">
        <pc:chgData name="Paul O'Dowd" userId="f37f58e5-1e70-49c2-9437-c035a60b1b3d" providerId="ADAL" clId="{3879DFD4-7AA8-44BE-80AA-8623315202E9}" dt="2019-10-09T15:12:58.365" v="1231" actId="1076"/>
        <pc:sldMkLst>
          <pc:docMk/>
          <pc:sldMk cId="2129056958" sldId="369"/>
        </pc:sldMkLst>
        <pc:spChg chg="add del mod">
          <ac:chgData name="Paul O'Dowd" userId="f37f58e5-1e70-49c2-9437-c035a60b1b3d" providerId="ADAL" clId="{3879DFD4-7AA8-44BE-80AA-8623315202E9}" dt="2019-10-09T15:12:49.089" v="1223" actId="478"/>
          <ac:spMkLst>
            <pc:docMk/>
            <pc:sldMk cId="2129056958" sldId="369"/>
            <ac:spMk id="5" creationId="{8F31D882-0437-4733-902B-C3EF5F992767}"/>
          </ac:spMkLst>
        </pc:spChg>
        <pc:spChg chg="del">
          <ac:chgData name="Paul O'Dowd" userId="f37f58e5-1e70-49c2-9437-c035a60b1b3d" providerId="ADAL" clId="{3879DFD4-7AA8-44BE-80AA-8623315202E9}" dt="2019-10-09T15:12:49.848" v="1224" actId="478"/>
          <ac:spMkLst>
            <pc:docMk/>
            <pc:sldMk cId="2129056958" sldId="369"/>
            <ac:spMk id="7" creationId="{2A531832-07E6-4A77-B63E-E5C65A317B2D}"/>
          </ac:spMkLst>
        </pc:spChg>
        <pc:spChg chg="del">
          <ac:chgData name="Paul O'Dowd" userId="f37f58e5-1e70-49c2-9437-c035a60b1b3d" providerId="ADAL" clId="{3879DFD4-7AA8-44BE-80AA-8623315202E9}" dt="2019-10-09T15:12:52.929" v="1227" actId="478"/>
          <ac:spMkLst>
            <pc:docMk/>
            <pc:sldMk cId="2129056958" sldId="369"/>
            <ac:spMk id="15" creationId="{5799527E-295C-4CCD-80D0-85531CF0E495}"/>
          </ac:spMkLst>
        </pc:spChg>
        <pc:spChg chg="del">
          <ac:chgData name="Paul O'Dowd" userId="f37f58e5-1e70-49c2-9437-c035a60b1b3d" providerId="ADAL" clId="{3879DFD4-7AA8-44BE-80AA-8623315202E9}" dt="2019-10-09T15:12:51.776" v="1226" actId="478"/>
          <ac:spMkLst>
            <pc:docMk/>
            <pc:sldMk cId="2129056958" sldId="369"/>
            <ac:spMk id="17" creationId="{280B2FED-5A4A-4A5B-89C9-4C1C862FCC11}"/>
          </ac:spMkLst>
        </pc:spChg>
        <pc:spChg chg="del">
          <ac:chgData name="Paul O'Dowd" userId="f37f58e5-1e70-49c2-9437-c035a60b1b3d" providerId="ADAL" clId="{3879DFD4-7AA8-44BE-80AA-8623315202E9}" dt="2019-10-09T15:12:54.265" v="1228" actId="478"/>
          <ac:spMkLst>
            <pc:docMk/>
            <pc:sldMk cId="2129056958" sldId="369"/>
            <ac:spMk id="21" creationId="{DD5BCD15-75B2-4F64-9651-FEF778755317}"/>
          </ac:spMkLst>
        </pc:spChg>
        <pc:picChg chg="del">
          <ac:chgData name="Paul O'Dowd" userId="f37f58e5-1e70-49c2-9437-c035a60b1b3d" providerId="ADAL" clId="{3879DFD4-7AA8-44BE-80AA-8623315202E9}" dt="2019-10-09T15:12:45.996" v="1222" actId="478"/>
          <ac:picMkLst>
            <pc:docMk/>
            <pc:sldMk cId="2129056958" sldId="369"/>
            <ac:picMk id="14" creationId="{A0CDA3C2-4858-4817-BCFF-17A7B5DBE990}"/>
          </ac:picMkLst>
        </pc:picChg>
        <pc:picChg chg="add mod">
          <ac:chgData name="Paul O'Dowd" userId="f37f58e5-1e70-49c2-9437-c035a60b1b3d" providerId="ADAL" clId="{3879DFD4-7AA8-44BE-80AA-8623315202E9}" dt="2019-10-09T15:12:58.365" v="1231" actId="1076"/>
          <ac:picMkLst>
            <pc:docMk/>
            <pc:sldMk cId="2129056958" sldId="369"/>
            <ac:picMk id="18" creationId="{D23856BD-ADDB-4EFE-B923-EF60E423A1AB}"/>
          </ac:picMkLst>
        </pc:picChg>
        <pc:cxnChg chg="del">
          <ac:chgData name="Paul O'Dowd" userId="f37f58e5-1e70-49c2-9437-c035a60b1b3d" providerId="ADAL" clId="{3879DFD4-7AA8-44BE-80AA-8623315202E9}" dt="2019-10-09T15:12:50.553" v="1225" actId="478"/>
          <ac:cxnSpMkLst>
            <pc:docMk/>
            <pc:sldMk cId="2129056958" sldId="369"/>
            <ac:cxnSpMk id="16" creationId="{6A43AC45-74F6-43C6-8CE2-8CB3368A349A}"/>
          </ac:cxnSpMkLst>
        </pc:cxnChg>
        <pc:cxnChg chg="del">
          <ac:chgData name="Paul O'Dowd" userId="f37f58e5-1e70-49c2-9437-c035a60b1b3d" providerId="ADAL" clId="{3879DFD4-7AA8-44BE-80AA-8623315202E9}" dt="2019-10-09T15:12:54.928" v="1229" actId="478"/>
          <ac:cxnSpMkLst>
            <pc:docMk/>
            <pc:sldMk cId="2129056958" sldId="369"/>
            <ac:cxnSpMk id="19" creationId="{7F5A4160-CA22-462C-A77D-A4FC9A175E70}"/>
          </ac:cxnSpMkLst>
        </pc:cxnChg>
      </pc:sldChg>
      <pc:sldChg chg="addSp delSp modSp add">
        <pc:chgData name="Paul O'Dowd" userId="f37f58e5-1e70-49c2-9437-c035a60b1b3d" providerId="ADAL" clId="{3879DFD4-7AA8-44BE-80AA-8623315202E9}" dt="2019-10-09T15:45:13.534" v="1853" actId="1076"/>
        <pc:sldMkLst>
          <pc:docMk/>
          <pc:sldMk cId="787174975" sldId="370"/>
        </pc:sldMkLst>
        <pc:spChg chg="add mod">
          <ac:chgData name="Paul O'Dowd" userId="f37f58e5-1e70-49c2-9437-c035a60b1b3d" providerId="ADAL" clId="{3879DFD4-7AA8-44BE-80AA-8623315202E9}" dt="2019-10-09T15:45:13.534" v="1853" actId="1076"/>
          <ac:spMkLst>
            <pc:docMk/>
            <pc:sldMk cId="787174975" sldId="370"/>
            <ac:spMk id="4" creationId="{D031C63A-7665-4B6C-9263-83F281E83C19}"/>
          </ac:spMkLst>
        </pc:spChg>
        <pc:picChg chg="add mod">
          <ac:chgData name="Paul O'Dowd" userId="f37f58e5-1e70-49c2-9437-c035a60b1b3d" providerId="ADAL" clId="{3879DFD4-7AA8-44BE-80AA-8623315202E9}" dt="2019-10-09T15:13:26.852" v="1235" actId="1076"/>
          <ac:picMkLst>
            <pc:docMk/>
            <pc:sldMk cId="787174975" sldId="370"/>
            <ac:picMk id="6" creationId="{60B6E88E-756B-43C9-9D97-94092CA4A648}"/>
          </ac:picMkLst>
        </pc:picChg>
        <pc:picChg chg="del">
          <ac:chgData name="Paul O'Dowd" userId="f37f58e5-1e70-49c2-9437-c035a60b1b3d" providerId="ADAL" clId="{3879DFD4-7AA8-44BE-80AA-8623315202E9}" dt="2019-10-09T15:13:25.465" v="1233" actId="478"/>
          <ac:picMkLst>
            <pc:docMk/>
            <pc:sldMk cId="787174975" sldId="370"/>
            <ac:picMk id="18" creationId="{D23856BD-ADDB-4EFE-B923-EF60E423A1AB}"/>
          </ac:picMkLst>
        </pc:picChg>
      </pc:sldChg>
      <pc:sldChg chg="addSp delSp modSp add">
        <pc:chgData name="Paul O'Dowd" userId="f37f58e5-1e70-49c2-9437-c035a60b1b3d" providerId="ADAL" clId="{3879DFD4-7AA8-44BE-80AA-8623315202E9}" dt="2019-10-10T07:51:10.347" v="7601" actId="20577"/>
        <pc:sldMkLst>
          <pc:docMk/>
          <pc:sldMk cId="1404409621" sldId="371"/>
        </pc:sldMkLst>
        <pc:spChg chg="add mod">
          <ac:chgData name="Paul O'Dowd" userId="f37f58e5-1e70-49c2-9437-c035a60b1b3d" providerId="ADAL" clId="{3879DFD4-7AA8-44BE-80AA-8623315202E9}" dt="2019-10-10T07:51:10.347" v="7601" actId="20577"/>
          <ac:spMkLst>
            <pc:docMk/>
            <pc:sldMk cId="1404409621" sldId="371"/>
            <ac:spMk id="12" creationId="{5527266F-CC65-449E-AF2D-3FA31EBFB5E2}"/>
          </ac:spMkLst>
        </pc:spChg>
        <pc:spChg chg="add mod">
          <ac:chgData name="Paul O'Dowd" userId="f37f58e5-1e70-49c2-9437-c035a60b1b3d" providerId="ADAL" clId="{3879DFD4-7AA8-44BE-80AA-8623315202E9}" dt="2019-10-09T15:15:56.718" v="1331" actId="313"/>
          <ac:spMkLst>
            <pc:docMk/>
            <pc:sldMk cId="1404409621" sldId="371"/>
            <ac:spMk id="26" creationId="{63D40104-BD3D-4561-97F9-896063466DEE}"/>
          </ac:spMkLst>
        </pc:spChg>
        <pc:spChg chg="add mod">
          <ac:chgData name="Paul O'Dowd" userId="f37f58e5-1e70-49c2-9437-c035a60b1b3d" providerId="ADAL" clId="{3879DFD4-7AA8-44BE-80AA-8623315202E9}" dt="2019-10-09T15:16:34.957" v="1384" actId="20577"/>
          <ac:spMkLst>
            <pc:docMk/>
            <pc:sldMk cId="1404409621" sldId="371"/>
            <ac:spMk id="30" creationId="{930594C8-8201-403D-A4CB-360EAC5EB814}"/>
          </ac:spMkLst>
        </pc:spChg>
        <pc:cxnChg chg="add del mod">
          <ac:chgData name="Paul O'Dowd" userId="f37f58e5-1e70-49c2-9437-c035a60b1b3d" providerId="ADAL" clId="{3879DFD4-7AA8-44BE-80AA-8623315202E9}" dt="2019-10-09T15:15:04.659" v="1239" actId="478"/>
          <ac:cxnSpMkLst>
            <pc:docMk/>
            <pc:sldMk cId="1404409621" sldId="371"/>
            <ac:cxnSpMk id="5" creationId="{93830CCC-3FA9-4F69-B21E-AD2F70DAA386}"/>
          </ac:cxnSpMkLst>
        </pc:cxnChg>
        <pc:cxnChg chg="add mod">
          <ac:chgData name="Paul O'Dowd" userId="f37f58e5-1e70-49c2-9437-c035a60b1b3d" providerId="ADAL" clId="{3879DFD4-7AA8-44BE-80AA-8623315202E9}" dt="2019-10-09T15:15:34.963" v="1293" actId="14100"/>
          <ac:cxnSpMkLst>
            <pc:docMk/>
            <pc:sldMk cId="1404409621" sldId="371"/>
            <ac:cxnSpMk id="10" creationId="{F81D157F-5DE3-4148-AD37-3FF0596AAD69}"/>
          </ac:cxnSpMkLst>
        </pc:cxnChg>
        <pc:cxnChg chg="add mod">
          <ac:chgData name="Paul O'Dowd" userId="f37f58e5-1e70-49c2-9437-c035a60b1b3d" providerId="ADAL" clId="{3879DFD4-7AA8-44BE-80AA-8623315202E9}" dt="2019-10-09T15:15:45.032" v="1297" actId="14100"/>
          <ac:cxnSpMkLst>
            <pc:docMk/>
            <pc:sldMk cId="1404409621" sldId="371"/>
            <ac:cxnSpMk id="23" creationId="{B08C71D3-F116-4C2C-AD6D-5FBAFAC4E7A3}"/>
          </ac:cxnSpMkLst>
        </pc:cxnChg>
        <pc:cxnChg chg="add mod">
          <ac:chgData name="Paul O'Dowd" userId="f37f58e5-1e70-49c2-9437-c035a60b1b3d" providerId="ADAL" clId="{3879DFD4-7AA8-44BE-80AA-8623315202E9}" dt="2019-10-09T15:16:17.360" v="1336" actId="14100"/>
          <ac:cxnSpMkLst>
            <pc:docMk/>
            <pc:sldMk cId="1404409621" sldId="371"/>
            <ac:cxnSpMk id="27" creationId="{2B8C8B52-B410-43BB-A47A-B0916B92DF45}"/>
          </ac:cxnSpMkLst>
        </pc:cxnChg>
      </pc:sldChg>
      <pc:sldChg chg="addSp modSp add">
        <pc:chgData name="Paul O'Dowd" userId="f37f58e5-1e70-49c2-9437-c035a60b1b3d" providerId="ADAL" clId="{3879DFD4-7AA8-44BE-80AA-8623315202E9}" dt="2019-10-09T15:17:40.274" v="1421" actId="1076"/>
        <pc:sldMkLst>
          <pc:docMk/>
          <pc:sldMk cId="3513868780" sldId="372"/>
        </pc:sldMkLst>
        <pc:spChg chg="add mod">
          <ac:chgData name="Paul O'Dowd" userId="f37f58e5-1e70-49c2-9437-c035a60b1b3d" providerId="ADAL" clId="{3879DFD4-7AA8-44BE-80AA-8623315202E9}" dt="2019-10-09T15:17:40.274" v="1421" actId="1076"/>
          <ac:spMkLst>
            <pc:docMk/>
            <pc:sldMk cId="3513868780" sldId="372"/>
            <ac:spMk id="5" creationId="{F8412D43-B8AC-440C-8D9B-8E104D4D613B}"/>
          </ac:spMkLst>
        </pc:spChg>
      </pc:sldChg>
      <pc:sldChg chg="addSp delSp modSp add del ord">
        <pc:chgData name="Paul O'Dowd" userId="f37f58e5-1e70-49c2-9437-c035a60b1b3d" providerId="ADAL" clId="{3879DFD4-7AA8-44BE-80AA-8623315202E9}" dt="2019-10-09T15:43:05.903" v="1826" actId="47"/>
        <pc:sldMkLst>
          <pc:docMk/>
          <pc:sldMk cId="2005419805" sldId="373"/>
        </pc:sldMkLst>
        <pc:spChg chg="add mod">
          <ac:chgData name="Paul O'Dowd" userId="f37f58e5-1e70-49c2-9437-c035a60b1b3d" providerId="ADAL" clId="{3879DFD4-7AA8-44BE-80AA-8623315202E9}" dt="2019-10-09T15:19:26.715" v="1432" actId="11529"/>
          <ac:spMkLst>
            <pc:docMk/>
            <pc:sldMk cId="2005419805" sldId="373"/>
            <ac:spMk id="4" creationId="{57D7CCBA-FA19-45BB-845A-BE9FC8B77CED}"/>
          </ac:spMkLst>
        </pc:spChg>
        <pc:spChg chg="add del mod">
          <ac:chgData name="Paul O'Dowd" userId="f37f58e5-1e70-49c2-9437-c035a60b1b3d" providerId="ADAL" clId="{3879DFD4-7AA8-44BE-80AA-8623315202E9}" dt="2019-10-09T15:22:02.315" v="1485"/>
          <ac:spMkLst>
            <pc:docMk/>
            <pc:sldMk cId="2005419805" sldId="373"/>
            <ac:spMk id="5" creationId="{D51874F7-5568-4F29-813A-566C43143DC3}"/>
          </ac:spMkLst>
        </pc:spChg>
        <pc:spChg chg="add mod">
          <ac:chgData name="Paul O'Dowd" userId="f37f58e5-1e70-49c2-9437-c035a60b1b3d" providerId="ADAL" clId="{3879DFD4-7AA8-44BE-80AA-8623315202E9}" dt="2019-10-09T15:22:10.103" v="1495" actId="1076"/>
          <ac:spMkLst>
            <pc:docMk/>
            <pc:sldMk cId="2005419805" sldId="373"/>
            <ac:spMk id="7" creationId="{EA4A8647-E5A1-4EED-8211-DDC3C68EB4B7}"/>
          </ac:spMkLst>
        </pc:spChg>
        <pc:spChg chg="add del">
          <ac:chgData name="Paul O'Dowd" userId="f37f58e5-1e70-49c2-9437-c035a60b1b3d" providerId="ADAL" clId="{3879DFD4-7AA8-44BE-80AA-8623315202E9}" dt="2019-10-09T15:22:03.810" v="1486" actId="478"/>
          <ac:spMkLst>
            <pc:docMk/>
            <pc:sldMk cId="2005419805" sldId="373"/>
            <ac:spMk id="9" creationId="{52D779B8-49AD-43E9-980E-4317A2AC0B74}"/>
          </ac:spMkLst>
        </pc:spChg>
        <pc:spChg chg="add del">
          <ac:chgData name="Paul O'Dowd" userId="f37f58e5-1e70-49c2-9437-c035a60b1b3d" providerId="ADAL" clId="{3879DFD4-7AA8-44BE-80AA-8623315202E9}" dt="2019-10-09T15:22:19.836" v="1499"/>
          <ac:spMkLst>
            <pc:docMk/>
            <pc:sldMk cId="2005419805" sldId="373"/>
            <ac:spMk id="11" creationId="{8281B23D-5CB4-4AA9-9F43-1577F6F3A7FF}"/>
          </ac:spMkLst>
        </pc:spChg>
        <pc:spChg chg="add del">
          <ac:chgData name="Paul O'Dowd" userId="f37f58e5-1e70-49c2-9437-c035a60b1b3d" providerId="ADAL" clId="{3879DFD4-7AA8-44BE-80AA-8623315202E9}" dt="2019-10-09T15:22:21.603" v="1501"/>
          <ac:spMkLst>
            <pc:docMk/>
            <pc:sldMk cId="2005419805" sldId="373"/>
            <ac:spMk id="12" creationId="{6FCCACCF-50BD-41FA-9341-33E456FF9FED}"/>
          </ac:spMkLst>
        </pc:spChg>
        <pc:picChg chg="mod">
          <ac:chgData name="Paul O'Dowd" userId="f37f58e5-1e70-49c2-9437-c035a60b1b3d" providerId="ADAL" clId="{3879DFD4-7AA8-44BE-80AA-8623315202E9}" dt="2019-10-09T15:19:01.219" v="1424" actId="1076"/>
          <ac:picMkLst>
            <pc:docMk/>
            <pc:sldMk cId="2005419805" sldId="373"/>
            <ac:picMk id="6" creationId="{60B6E88E-756B-43C9-9D97-94092CA4A648}"/>
          </ac:picMkLst>
        </pc:picChg>
        <pc:picChg chg="add mod">
          <ac:chgData name="Paul O'Dowd" userId="f37f58e5-1e70-49c2-9437-c035a60b1b3d" providerId="ADAL" clId="{3879DFD4-7AA8-44BE-80AA-8623315202E9}" dt="2019-10-09T15:19:20.811" v="1431" actId="1076"/>
          <ac:picMkLst>
            <pc:docMk/>
            <pc:sldMk cId="2005419805" sldId="373"/>
            <ac:picMk id="6146" creationId="{4F5F8955-A649-439E-9CBE-52AE08D4BECA}"/>
          </ac:picMkLst>
        </pc:picChg>
      </pc:sldChg>
      <pc:sldChg chg="addSp delSp modSp add">
        <pc:chgData name="Paul O'Dowd" userId="f37f58e5-1e70-49c2-9437-c035a60b1b3d" providerId="ADAL" clId="{3879DFD4-7AA8-44BE-80AA-8623315202E9}" dt="2019-10-09T15:45:49.998" v="1855" actId="1076"/>
        <pc:sldMkLst>
          <pc:docMk/>
          <pc:sldMk cId="2029824193" sldId="374"/>
        </pc:sldMkLst>
        <pc:spChg chg="del">
          <ac:chgData name="Paul O'Dowd" userId="f37f58e5-1e70-49c2-9437-c035a60b1b3d" providerId="ADAL" clId="{3879DFD4-7AA8-44BE-80AA-8623315202E9}" dt="2019-10-09T15:19:39" v="1434" actId="478"/>
          <ac:spMkLst>
            <pc:docMk/>
            <pc:sldMk cId="2029824193" sldId="374"/>
            <ac:spMk id="3" creationId="{4BF53640-1243-41B0-AEE0-27F4222822CC}"/>
          </ac:spMkLst>
        </pc:spChg>
        <pc:spChg chg="mod">
          <ac:chgData name="Paul O'Dowd" userId="f37f58e5-1e70-49c2-9437-c035a60b1b3d" providerId="ADAL" clId="{3879DFD4-7AA8-44BE-80AA-8623315202E9}" dt="2019-10-09T15:20:11.852" v="1439" actId="1076"/>
          <ac:spMkLst>
            <pc:docMk/>
            <pc:sldMk cId="2029824193" sldId="374"/>
            <ac:spMk id="4" creationId="{57D7CCBA-FA19-45BB-845A-BE9FC8B77CED}"/>
          </ac:spMkLst>
        </pc:spChg>
        <pc:spChg chg="add del mod">
          <ac:chgData name="Paul O'Dowd" userId="f37f58e5-1e70-49c2-9437-c035a60b1b3d" providerId="ADAL" clId="{3879DFD4-7AA8-44BE-80AA-8623315202E9}" dt="2019-10-09T15:20:06.913" v="1438" actId="478"/>
          <ac:spMkLst>
            <pc:docMk/>
            <pc:sldMk cId="2029824193" sldId="374"/>
            <ac:spMk id="5" creationId="{F031E3C2-7045-47F4-994C-721096DFDD9D}"/>
          </ac:spMkLst>
        </pc:spChg>
        <pc:spChg chg="add del mod">
          <ac:chgData name="Paul O'Dowd" userId="f37f58e5-1e70-49c2-9437-c035a60b1b3d" providerId="ADAL" clId="{3879DFD4-7AA8-44BE-80AA-8623315202E9}" dt="2019-10-09T15:21:07.826" v="1450" actId="478"/>
          <ac:spMkLst>
            <pc:docMk/>
            <pc:sldMk cId="2029824193" sldId="374"/>
            <ac:spMk id="7" creationId="{9C73F4C4-9AEF-47EC-8B18-B6077F090777}"/>
          </ac:spMkLst>
        </pc:spChg>
        <pc:spChg chg="add del mod">
          <ac:chgData name="Paul O'Dowd" userId="f37f58e5-1e70-49c2-9437-c035a60b1b3d" providerId="ADAL" clId="{3879DFD4-7AA8-44BE-80AA-8623315202E9}" dt="2019-10-09T15:21:07.826" v="1450" actId="478"/>
          <ac:spMkLst>
            <pc:docMk/>
            <pc:sldMk cId="2029824193" sldId="374"/>
            <ac:spMk id="8" creationId="{C118B74F-C2DB-4EF9-A4FD-0D21444AE2AC}"/>
          </ac:spMkLst>
        </pc:spChg>
        <pc:spChg chg="add mod">
          <ac:chgData name="Paul O'Dowd" userId="f37f58e5-1e70-49c2-9437-c035a60b1b3d" providerId="ADAL" clId="{3879DFD4-7AA8-44BE-80AA-8623315202E9}" dt="2019-10-09T15:21:37.158" v="1457" actId="1076"/>
          <ac:spMkLst>
            <pc:docMk/>
            <pc:sldMk cId="2029824193" sldId="374"/>
            <ac:spMk id="9" creationId="{F917FD27-1036-41A1-9B03-8159FFADCC49}"/>
          </ac:spMkLst>
        </pc:spChg>
        <pc:spChg chg="add mod">
          <ac:chgData name="Paul O'Dowd" userId="f37f58e5-1e70-49c2-9437-c035a60b1b3d" providerId="ADAL" clId="{3879DFD4-7AA8-44BE-80AA-8623315202E9}" dt="2019-10-09T15:45:49.998" v="1855" actId="1076"/>
          <ac:spMkLst>
            <pc:docMk/>
            <pc:sldMk cId="2029824193" sldId="374"/>
            <ac:spMk id="10" creationId="{87666EE3-EFC5-4661-BD33-49E4E66FAC7B}"/>
          </ac:spMkLst>
        </pc:spChg>
        <pc:spChg chg="add mod">
          <ac:chgData name="Paul O'Dowd" userId="f37f58e5-1e70-49c2-9437-c035a60b1b3d" providerId="ADAL" clId="{3879DFD4-7AA8-44BE-80AA-8623315202E9}" dt="2019-10-09T15:23:21.280" v="1532" actId="1076"/>
          <ac:spMkLst>
            <pc:docMk/>
            <pc:sldMk cId="2029824193" sldId="374"/>
            <ac:spMk id="11" creationId="{14891E55-646B-452F-9AAB-74B1C2523148}"/>
          </ac:spMkLst>
        </pc:spChg>
        <pc:spChg chg="add mod">
          <ac:chgData name="Paul O'Dowd" userId="f37f58e5-1e70-49c2-9437-c035a60b1b3d" providerId="ADAL" clId="{3879DFD4-7AA8-44BE-80AA-8623315202E9}" dt="2019-10-09T15:21:46.502" v="1460" actId="1076"/>
          <ac:spMkLst>
            <pc:docMk/>
            <pc:sldMk cId="2029824193" sldId="374"/>
            <ac:spMk id="12" creationId="{8006A0D4-85C3-4A59-94D1-557BA1A7F626}"/>
          </ac:spMkLst>
        </pc:spChg>
        <pc:spChg chg="add mod">
          <ac:chgData name="Paul O'Dowd" userId="f37f58e5-1e70-49c2-9437-c035a60b1b3d" providerId="ADAL" clId="{3879DFD4-7AA8-44BE-80AA-8623315202E9}" dt="2019-10-09T15:23:45.376" v="1542" actId="207"/>
          <ac:spMkLst>
            <pc:docMk/>
            <pc:sldMk cId="2029824193" sldId="374"/>
            <ac:spMk id="13" creationId="{005A4E6D-3219-439F-BCAD-AD218C26258B}"/>
          </ac:spMkLst>
        </pc:spChg>
        <pc:spChg chg="add mod">
          <ac:chgData name="Paul O'Dowd" userId="f37f58e5-1e70-49c2-9437-c035a60b1b3d" providerId="ADAL" clId="{3879DFD4-7AA8-44BE-80AA-8623315202E9}" dt="2019-10-09T15:22:24.663" v="1503" actId="1076"/>
          <ac:spMkLst>
            <pc:docMk/>
            <pc:sldMk cId="2029824193" sldId="374"/>
            <ac:spMk id="14" creationId="{F1C161E4-C667-4313-BDE8-9A30A5E898AD}"/>
          </ac:spMkLst>
        </pc:spChg>
        <pc:spChg chg="add mod">
          <ac:chgData name="Paul O'Dowd" userId="f37f58e5-1e70-49c2-9437-c035a60b1b3d" providerId="ADAL" clId="{3879DFD4-7AA8-44BE-80AA-8623315202E9}" dt="2019-10-09T15:23:35.832" v="1540" actId="1076"/>
          <ac:spMkLst>
            <pc:docMk/>
            <pc:sldMk cId="2029824193" sldId="374"/>
            <ac:spMk id="18" creationId="{F5F710F6-3774-491A-A548-A7EF279DC2B1}"/>
          </ac:spMkLst>
        </pc:spChg>
        <pc:spChg chg="add mod">
          <ac:chgData name="Paul O'Dowd" userId="f37f58e5-1e70-49c2-9437-c035a60b1b3d" providerId="ADAL" clId="{3879DFD4-7AA8-44BE-80AA-8623315202E9}" dt="2019-10-09T15:23:54.400" v="1549" actId="1076"/>
          <ac:spMkLst>
            <pc:docMk/>
            <pc:sldMk cId="2029824193" sldId="374"/>
            <ac:spMk id="20" creationId="{DFC9A99B-DD28-4357-BAF1-F699F8586C79}"/>
          </ac:spMkLst>
        </pc:spChg>
        <pc:spChg chg="add mod">
          <ac:chgData name="Paul O'Dowd" userId="f37f58e5-1e70-49c2-9437-c035a60b1b3d" providerId="ADAL" clId="{3879DFD4-7AA8-44BE-80AA-8623315202E9}" dt="2019-10-09T15:24:01.409" v="1554" actId="1076"/>
          <ac:spMkLst>
            <pc:docMk/>
            <pc:sldMk cId="2029824193" sldId="374"/>
            <ac:spMk id="21" creationId="{CCB53D89-9E68-4016-A758-03E8663225A5}"/>
          </ac:spMkLst>
        </pc:spChg>
        <pc:picChg chg="del mod">
          <ac:chgData name="Paul O'Dowd" userId="f37f58e5-1e70-49c2-9437-c035a60b1b3d" providerId="ADAL" clId="{3879DFD4-7AA8-44BE-80AA-8623315202E9}" dt="2019-10-09T15:20:15.249" v="1441" actId="478"/>
          <ac:picMkLst>
            <pc:docMk/>
            <pc:sldMk cId="2029824193" sldId="374"/>
            <ac:picMk id="6" creationId="{60B6E88E-756B-43C9-9D97-94092CA4A648}"/>
          </ac:picMkLst>
        </pc:picChg>
        <pc:picChg chg="add mod">
          <ac:chgData name="Paul O'Dowd" userId="f37f58e5-1e70-49c2-9437-c035a60b1b3d" providerId="ADAL" clId="{3879DFD4-7AA8-44BE-80AA-8623315202E9}" dt="2019-10-09T15:23:12.183" v="1510" actId="1076"/>
          <ac:picMkLst>
            <pc:docMk/>
            <pc:sldMk cId="2029824193" sldId="374"/>
            <ac:picMk id="15" creationId="{90EDB02F-0595-4164-B9D2-FDB8B3D709BE}"/>
          </ac:picMkLst>
        </pc:picChg>
        <pc:picChg chg="add mod">
          <ac:chgData name="Paul O'Dowd" userId="f37f58e5-1e70-49c2-9437-c035a60b1b3d" providerId="ADAL" clId="{3879DFD4-7AA8-44BE-80AA-8623315202E9}" dt="2019-10-09T15:23:12.183" v="1510" actId="1076"/>
          <ac:picMkLst>
            <pc:docMk/>
            <pc:sldMk cId="2029824193" sldId="374"/>
            <ac:picMk id="16" creationId="{4E65C8DE-D26D-4237-B4A0-0B8EE98E7C55}"/>
          </ac:picMkLst>
        </pc:picChg>
        <pc:picChg chg="add mod">
          <ac:chgData name="Paul O'Dowd" userId="f37f58e5-1e70-49c2-9437-c035a60b1b3d" providerId="ADAL" clId="{3879DFD4-7AA8-44BE-80AA-8623315202E9}" dt="2019-10-09T15:24:07.416" v="1559" actId="1076"/>
          <ac:picMkLst>
            <pc:docMk/>
            <pc:sldMk cId="2029824193" sldId="374"/>
            <ac:picMk id="22" creationId="{833C368E-DCD4-4C8A-AB79-A92346B50A21}"/>
          </ac:picMkLst>
        </pc:picChg>
        <pc:picChg chg="mod">
          <ac:chgData name="Paul O'Dowd" userId="f37f58e5-1e70-49c2-9437-c035a60b1b3d" providerId="ADAL" clId="{3879DFD4-7AA8-44BE-80AA-8623315202E9}" dt="2019-10-09T15:20:11.852" v="1439" actId="1076"/>
          <ac:picMkLst>
            <pc:docMk/>
            <pc:sldMk cId="2029824193" sldId="374"/>
            <ac:picMk id="6146" creationId="{4F5F8955-A649-439E-9CBE-52AE08D4BECA}"/>
          </ac:picMkLst>
        </pc:picChg>
      </pc:sldChg>
      <pc:sldChg chg="addSp delSp modSp add">
        <pc:chgData name="Paul O'Dowd" userId="f37f58e5-1e70-49c2-9437-c035a60b1b3d" providerId="ADAL" clId="{3879DFD4-7AA8-44BE-80AA-8623315202E9}" dt="2019-10-10T07:51:34.912" v="7602" actId="113"/>
        <pc:sldMkLst>
          <pc:docMk/>
          <pc:sldMk cId="892575899" sldId="375"/>
        </pc:sldMkLst>
        <pc:spChg chg="add mod">
          <ac:chgData name="Paul O'Dowd" userId="f37f58e5-1e70-49c2-9437-c035a60b1b3d" providerId="ADAL" clId="{3879DFD4-7AA8-44BE-80AA-8623315202E9}" dt="2019-10-10T07:51:34.912" v="7602" actId="113"/>
          <ac:spMkLst>
            <pc:docMk/>
            <pc:sldMk cId="892575899" sldId="375"/>
            <ac:spMk id="3" creationId="{199F0D34-798A-4583-B854-C4F0656E134E}"/>
          </ac:spMkLst>
        </pc:spChg>
        <pc:spChg chg="del">
          <ac:chgData name="Paul O'Dowd" userId="f37f58e5-1e70-49c2-9437-c035a60b1b3d" providerId="ADAL" clId="{3879DFD4-7AA8-44BE-80AA-8623315202E9}" dt="2019-10-09T15:26:25.632" v="1562" actId="478"/>
          <ac:spMkLst>
            <pc:docMk/>
            <pc:sldMk cId="892575899" sldId="375"/>
            <ac:spMk id="12" creationId="{5527266F-CC65-449E-AF2D-3FA31EBFB5E2}"/>
          </ac:spMkLst>
        </pc:spChg>
        <pc:spChg chg="del">
          <ac:chgData name="Paul O'Dowd" userId="f37f58e5-1e70-49c2-9437-c035a60b1b3d" providerId="ADAL" clId="{3879DFD4-7AA8-44BE-80AA-8623315202E9}" dt="2019-10-09T15:26:24.423" v="1561" actId="478"/>
          <ac:spMkLst>
            <pc:docMk/>
            <pc:sldMk cId="892575899" sldId="375"/>
            <ac:spMk id="26" creationId="{63D40104-BD3D-4561-97F9-896063466DEE}"/>
          </ac:spMkLst>
        </pc:spChg>
        <pc:spChg chg="del">
          <ac:chgData name="Paul O'Dowd" userId="f37f58e5-1e70-49c2-9437-c035a60b1b3d" providerId="ADAL" clId="{3879DFD4-7AA8-44BE-80AA-8623315202E9}" dt="2019-10-09T15:26:26.911" v="1563" actId="478"/>
          <ac:spMkLst>
            <pc:docMk/>
            <pc:sldMk cId="892575899" sldId="375"/>
            <ac:spMk id="30" creationId="{930594C8-8201-403D-A4CB-360EAC5EB814}"/>
          </ac:spMkLst>
        </pc:spChg>
        <pc:cxnChg chg="del">
          <ac:chgData name="Paul O'Dowd" userId="f37f58e5-1e70-49c2-9437-c035a60b1b3d" providerId="ADAL" clId="{3879DFD4-7AA8-44BE-80AA-8623315202E9}" dt="2019-10-09T15:26:28.648" v="1565" actId="478"/>
          <ac:cxnSpMkLst>
            <pc:docMk/>
            <pc:sldMk cId="892575899" sldId="375"/>
            <ac:cxnSpMk id="10" creationId="{F81D157F-5DE3-4148-AD37-3FF0596AAD69}"/>
          </ac:cxnSpMkLst>
        </pc:cxnChg>
        <pc:cxnChg chg="del">
          <ac:chgData name="Paul O'Dowd" userId="f37f58e5-1e70-49c2-9437-c035a60b1b3d" providerId="ADAL" clId="{3879DFD4-7AA8-44BE-80AA-8623315202E9}" dt="2019-10-09T15:26:29.792" v="1566" actId="478"/>
          <ac:cxnSpMkLst>
            <pc:docMk/>
            <pc:sldMk cId="892575899" sldId="375"/>
            <ac:cxnSpMk id="23" creationId="{B08C71D3-F116-4C2C-AD6D-5FBAFAC4E7A3}"/>
          </ac:cxnSpMkLst>
        </pc:cxnChg>
        <pc:cxnChg chg="del">
          <ac:chgData name="Paul O'Dowd" userId="f37f58e5-1e70-49c2-9437-c035a60b1b3d" providerId="ADAL" clId="{3879DFD4-7AA8-44BE-80AA-8623315202E9}" dt="2019-10-09T15:26:27.879" v="1564" actId="478"/>
          <ac:cxnSpMkLst>
            <pc:docMk/>
            <pc:sldMk cId="892575899" sldId="375"/>
            <ac:cxnSpMk id="27" creationId="{2B8C8B52-B410-43BB-A47A-B0916B92DF45}"/>
          </ac:cxnSpMkLst>
        </pc:cxnChg>
      </pc:sldChg>
      <pc:sldChg chg="addSp modSp add">
        <pc:chgData name="Paul O'Dowd" userId="f37f58e5-1e70-49c2-9437-c035a60b1b3d" providerId="ADAL" clId="{3879DFD4-7AA8-44BE-80AA-8623315202E9}" dt="2019-10-09T15:30:58.053" v="1727" actId="20577"/>
        <pc:sldMkLst>
          <pc:docMk/>
          <pc:sldMk cId="2061679801" sldId="376"/>
        </pc:sldMkLst>
        <pc:spChg chg="add mod">
          <ac:chgData name="Paul O'Dowd" userId="f37f58e5-1e70-49c2-9437-c035a60b1b3d" providerId="ADAL" clId="{3879DFD4-7AA8-44BE-80AA-8623315202E9}" dt="2019-10-09T15:30:21.575" v="1696" actId="208"/>
          <ac:spMkLst>
            <pc:docMk/>
            <pc:sldMk cId="2061679801" sldId="376"/>
            <ac:spMk id="3" creationId="{31453CBB-B3A6-4B9F-BFDA-E9C3785096E8}"/>
          </ac:spMkLst>
        </pc:spChg>
        <pc:spChg chg="add mod">
          <ac:chgData name="Paul O'Dowd" userId="f37f58e5-1e70-49c2-9437-c035a60b1b3d" providerId="ADAL" clId="{3879DFD4-7AA8-44BE-80AA-8623315202E9}" dt="2019-10-09T15:30:34.511" v="1708" actId="1076"/>
          <ac:spMkLst>
            <pc:docMk/>
            <pc:sldMk cId="2061679801" sldId="376"/>
            <ac:spMk id="5" creationId="{E9163538-803A-4592-A8CF-363EE267E094}"/>
          </ac:spMkLst>
        </pc:spChg>
        <pc:spChg chg="add mod">
          <ac:chgData name="Paul O'Dowd" userId="f37f58e5-1e70-49c2-9437-c035a60b1b3d" providerId="ADAL" clId="{3879DFD4-7AA8-44BE-80AA-8623315202E9}" dt="2019-10-09T15:30:48.816" v="1713" actId="14100"/>
          <ac:spMkLst>
            <pc:docMk/>
            <pc:sldMk cId="2061679801" sldId="376"/>
            <ac:spMk id="28" creationId="{550FD839-EB3B-4F1E-B5EA-6F8901540AC1}"/>
          </ac:spMkLst>
        </pc:spChg>
        <pc:spChg chg="add mod">
          <ac:chgData name="Paul O'Dowd" userId="f37f58e5-1e70-49c2-9437-c035a60b1b3d" providerId="ADAL" clId="{3879DFD4-7AA8-44BE-80AA-8623315202E9}" dt="2019-10-09T15:30:58.053" v="1727" actId="20577"/>
          <ac:spMkLst>
            <pc:docMk/>
            <pc:sldMk cId="2061679801" sldId="376"/>
            <ac:spMk id="29" creationId="{87DCA5E2-C20C-4C90-9544-09F741BD12D3}"/>
          </ac:spMkLst>
        </pc:spChg>
      </pc:sldChg>
      <pc:sldChg chg="delSp modSp add ord">
        <pc:chgData name="Paul O'Dowd" userId="f37f58e5-1e70-49c2-9437-c035a60b1b3d" providerId="ADAL" clId="{3879DFD4-7AA8-44BE-80AA-8623315202E9}" dt="2019-10-09T16:40:43.696" v="3806" actId="1076"/>
        <pc:sldMkLst>
          <pc:docMk/>
          <pc:sldMk cId="1563837582" sldId="377"/>
        </pc:sldMkLst>
        <pc:spChg chg="mod">
          <ac:chgData name="Paul O'Dowd" userId="f37f58e5-1e70-49c2-9437-c035a60b1b3d" providerId="ADAL" clId="{3879DFD4-7AA8-44BE-80AA-8623315202E9}" dt="2019-10-09T16:40:43.696" v="3806" actId="1076"/>
          <ac:spMkLst>
            <pc:docMk/>
            <pc:sldMk cId="1563837582" sldId="377"/>
            <ac:spMk id="2" creationId="{9C376B61-A2C5-4742-837E-FDA1E82A0F8F}"/>
          </ac:spMkLst>
        </pc:spChg>
        <pc:spChg chg="del">
          <ac:chgData name="Paul O'Dowd" userId="f37f58e5-1e70-49c2-9437-c035a60b1b3d" providerId="ADAL" clId="{3879DFD4-7AA8-44BE-80AA-8623315202E9}" dt="2019-10-09T15:32:13.653" v="1772" actId="478"/>
          <ac:spMkLst>
            <pc:docMk/>
            <pc:sldMk cId="1563837582" sldId="377"/>
            <ac:spMk id="3" creationId="{DD6659D1-F44B-4E9A-A7BA-D82E747B6EC0}"/>
          </ac:spMkLst>
        </pc:spChg>
      </pc:sldChg>
      <pc:sldChg chg="addSp delSp modSp add">
        <pc:chgData name="Paul O'Dowd" userId="f37f58e5-1e70-49c2-9437-c035a60b1b3d" providerId="ADAL" clId="{3879DFD4-7AA8-44BE-80AA-8623315202E9}" dt="2019-10-09T16:22:06.464" v="2480" actId="20577"/>
        <pc:sldMkLst>
          <pc:docMk/>
          <pc:sldMk cId="2723037465" sldId="378"/>
        </pc:sldMkLst>
        <pc:spChg chg="mod">
          <ac:chgData name="Paul O'Dowd" userId="f37f58e5-1e70-49c2-9437-c035a60b1b3d" providerId="ADAL" clId="{3879DFD4-7AA8-44BE-80AA-8623315202E9}" dt="2019-10-09T16:22:06.464" v="2480" actId="20577"/>
          <ac:spMkLst>
            <pc:docMk/>
            <pc:sldMk cId="2723037465" sldId="378"/>
            <ac:spMk id="2" creationId="{D1B851AE-F3EE-4968-860C-366C4C5B4DC3}"/>
          </ac:spMkLst>
        </pc:spChg>
        <pc:spChg chg="del">
          <ac:chgData name="Paul O'Dowd" userId="f37f58e5-1e70-49c2-9437-c035a60b1b3d" providerId="ADAL" clId="{3879DFD4-7AA8-44BE-80AA-8623315202E9}" dt="2019-10-09T15:40:13.558" v="1802" actId="478"/>
          <ac:spMkLst>
            <pc:docMk/>
            <pc:sldMk cId="2723037465" sldId="378"/>
            <ac:spMk id="3" creationId="{0794B90B-74C2-4A66-B3A0-2F7BC238B7F5}"/>
          </ac:spMkLst>
        </pc:spChg>
        <pc:spChg chg="add del mod">
          <ac:chgData name="Paul O'Dowd" userId="f37f58e5-1e70-49c2-9437-c035a60b1b3d" providerId="ADAL" clId="{3879DFD4-7AA8-44BE-80AA-8623315202E9}" dt="2019-10-09T15:57:02.733" v="1994" actId="478"/>
          <ac:spMkLst>
            <pc:docMk/>
            <pc:sldMk cId="2723037465" sldId="378"/>
            <ac:spMk id="12" creationId="{F09581E9-71AC-4AB2-BBAC-7EF86B4CCE4F}"/>
          </ac:spMkLst>
        </pc:spChg>
        <pc:spChg chg="add del mod">
          <ac:chgData name="Paul O'Dowd" userId="f37f58e5-1e70-49c2-9437-c035a60b1b3d" providerId="ADAL" clId="{3879DFD4-7AA8-44BE-80AA-8623315202E9}" dt="2019-10-09T16:20:57.727" v="2422" actId="478"/>
          <ac:spMkLst>
            <pc:docMk/>
            <pc:sldMk cId="2723037465" sldId="378"/>
            <ac:spMk id="13" creationId="{DB59F897-7E2B-4C92-BD92-E5ECCC857301}"/>
          </ac:spMkLst>
        </pc:spChg>
        <pc:spChg chg="add del mod">
          <ac:chgData name="Paul O'Dowd" userId="f37f58e5-1e70-49c2-9437-c035a60b1b3d" providerId="ADAL" clId="{3879DFD4-7AA8-44BE-80AA-8623315202E9}" dt="2019-10-09T16:21:01.711" v="2425" actId="478"/>
          <ac:spMkLst>
            <pc:docMk/>
            <pc:sldMk cId="2723037465" sldId="378"/>
            <ac:spMk id="14" creationId="{1BF37595-070A-4B53-81E2-CE8BC87DE50E}"/>
          </ac:spMkLst>
        </pc:spChg>
        <pc:spChg chg="add del mod">
          <ac:chgData name="Paul O'Dowd" userId="f37f58e5-1e70-49c2-9437-c035a60b1b3d" providerId="ADAL" clId="{3879DFD4-7AA8-44BE-80AA-8623315202E9}" dt="2019-10-09T16:20:56.759" v="2421" actId="478"/>
          <ac:spMkLst>
            <pc:docMk/>
            <pc:sldMk cId="2723037465" sldId="378"/>
            <ac:spMk id="15" creationId="{05688385-2E05-4310-B09C-0C04D0410374}"/>
          </ac:spMkLst>
        </pc:spChg>
        <pc:spChg chg="add del mod">
          <ac:chgData name="Paul O'Dowd" userId="f37f58e5-1e70-49c2-9437-c035a60b1b3d" providerId="ADAL" clId="{3879DFD4-7AA8-44BE-80AA-8623315202E9}" dt="2019-10-09T16:20:57.727" v="2422" actId="478"/>
          <ac:spMkLst>
            <pc:docMk/>
            <pc:sldMk cId="2723037465" sldId="378"/>
            <ac:spMk id="16" creationId="{CE440736-AB6A-45B2-A7F3-F42460B14541}"/>
          </ac:spMkLst>
        </pc:spChg>
        <pc:spChg chg="add del mod">
          <ac:chgData name="Paul O'Dowd" userId="f37f58e5-1e70-49c2-9437-c035a60b1b3d" providerId="ADAL" clId="{3879DFD4-7AA8-44BE-80AA-8623315202E9}" dt="2019-10-09T16:21:07.959" v="2430" actId="478"/>
          <ac:spMkLst>
            <pc:docMk/>
            <pc:sldMk cId="2723037465" sldId="378"/>
            <ac:spMk id="17" creationId="{7CE470CC-2EEA-4E40-AD6A-1DB1492B8DED}"/>
          </ac:spMkLst>
        </pc:spChg>
        <pc:spChg chg="add del mod">
          <ac:chgData name="Paul O'Dowd" userId="f37f58e5-1e70-49c2-9437-c035a60b1b3d" providerId="ADAL" clId="{3879DFD4-7AA8-44BE-80AA-8623315202E9}" dt="2019-10-09T16:21:46.008" v="2447" actId="478"/>
          <ac:spMkLst>
            <pc:docMk/>
            <pc:sldMk cId="2723037465" sldId="378"/>
            <ac:spMk id="18" creationId="{7AFAB3B2-2375-427A-8A21-30DB51CDC111}"/>
          </ac:spMkLst>
        </pc:spChg>
        <pc:spChg chg="add del mod">
          <ac:chgData name="Paul O'Dowd" userId="f37f58e5-1e70-49c2-9437-c035a60b1b3d" providerId="ADAL" clId="{3879DFD4-7AA8-44BE-80AA-8623315202E9}" dt="2019-10-09T16:20:56.759" v="2421" actId="478"/>
          <ac:spMkLst>
            <pc:docMk/>
            <pc:sldMk cId="2723037465" sldId="378"/>
            <ac:spMk id="19" creationId="{6E2CA32A-703F-4611-9EDA-708B9E9AD514}"/>
          </ac:spMkLst>
        </pc:spChg>
        <pc:picChg chg="add del mod">
          <ac:chgData name="Paul O'Dowd" userId="f37f58e5-1e70-49c2-9437-c035a60b1b3d" providerId="ADAL" clId="{3879DFD4-7AA8-44BE-80AA-8623315202E9}" dt="2019-10-09T15:47:35.764" v="1871" actId="478"/>
          <ac:picMkLst>
            <pc:docMk/>
            <pc:sldMk cId="2723037465" sldId="378"/>
            <ac:picMk id="5" creationId="{7DB8445B-795B-4D12-9E8B-15DA7AC106B8}"/>
          </ac:picMkLst>
        </pc:picChg>
        <pc:picChg chg="add del mod">
          <ac:chgData name="Paul O'Dowd" userId="f37f58e5-1e70-49c2-9437-c035a60b1b3d" providerId="ADAL" clId="{3879DFD4-7AA8-44BE-80AA-8623315202E9}" dt="2019-10-09T15:47:34.756" v="1870" actId="478"/>
          <ac:picMkLst>
            <pc:docMk/>
            <pc:sldMk cId="2723037465" sldId="378"/>
            <ac:picMk id="7" creationId="{D7AD2D88-FC48-4927-83EA-D6CE7EC24FA1}"/>
          </ac:picMkLst>
        </pc:picChg>
        <pc:picChg chg="add del mod">
          <ac:chgData name="Paul O'Dowd" userId="f37f58e5-1e70-49c2-9437-c035a60b1b3d" providerId="ADAL" clId="{3879DFD4-7AA8-44BE-80AA-8623315202E9}" dt="2019-10-09T15:47:34.188" v="1869" actId="478"/>
          <ac:picMkLst>
            <pc:docMk/>
            <pc:sldMk cId="2723037465" sldId="378"/>
            <ac:picMk id="9" creationId="{4350FDA4-4113-4FE2-A38B-0513011B7D1E}"/>
          </ac:picMkLst>
        </pc:picChg>
        <pc:picChg chg="add del mod">
          <ac:chgData name="Paul O'Dowd" userId="f37f58e5-1e70-49c2-9437-c035a60b1b3d" providerId="ADAL" clId="{3879DFD4-7AA8-44BE-80AA-8623315202E9}" dt="2019-10-09T15:57:00.172" v="1993" actId="478"/>
          <ac:picMkLst>
            <pc:docMk/>
            <pc:sldMk cId="2723037465" sldId="378"/>
            <ac:picMk id="11" creationId="{222AD59C-FCAB-469D-9F2D-E888C27BAE13}"/>
          </ac:picMkLst>
        </pc:picChg>
        <pc:picChg chg="add del mod">
          <ac:chgData name="Paul O'Dowd" userId="f37f58e5-1e70-49c2-9437-c035a60b1b3d" providerId="ADAL" clId="{3879DFD4-7AA8-44BE-80AA-8623315202E9}" dt="2019-10-09T16:20:55.831" v="2420" actId="478"/>
          <ac:picMkLst>
            <pc:docMk/>
            <pc:sldMk cId="2723037465" sldId="378"/>
            <ac:picMk id="18434" creationId="{9C5959F2-7F38-4A0E-AD19-C02820AE563B}"/>
          </ac:picMkLst>
        </pc:picChg>
        <pc:picChg chg="add del mod">
          <ac:chgData name="Paul O'Dowd" userId="f37f58e5-1e70-49c2-9437-c035a60b1b3d" providerId="ADAL" clId="{3879DFD4-7AA8-44BE-80AA-8623315202E9}" dt="2019-10-09T16:21:01.711" v="2425" actId="478"/>
          <ac:picMkLst>
            <pc:docMk/>
            <pc:sldMk cId="2723037465" sldId="378"/>
            <ac:picMk id="18436" creationId="{F3466145-BB70-4B1B-A914-2D6ADA7B8803}"/>
          </ac:picMkLst>
        </pc:picChg>
      </pc:sldChg>
      <pc:sldChg chg="addSp delSp modSp add">
        <pc:chgData name="Paul O'Dowd" userId="f37f58e5-1e70-49c2-9437-c035a60b1b3d" providerId="ADAL" clId="{3879DFD4-7AA8-44BE-80AA-8623315202E9}" dt="2019-10-09T15:43:20.219" v="1828" actId="1076"/>
        <pc:sldMkLst>
          <pc:docMk/>
          <pc:sldMk cId="418187682" sldId="379"/>
        </pc:sldMkLst>
        <pc:spChg chg="del">
          <ac:chgData name="Paul O'Dowd" userId="f37f58e5-1e70-49c2-9437-c035a60b1b3d" providerId="ADAL" clId="{3879DFD4-7AA8-44BE-80AA-8623315202E9}" dt="2019-10-09T15:41:53.263" v="1804" actId="478"/>
          <ac:spMkLst>
            <pc:docMk/>
            <pc:sldMk cId="418187682" sldId="379"/>
            <ac:spMk id="5" creationId="{F8412D43-B8AC-440C-8D9B-8E104D4D613B}"/>
          </ac:spMkLst>
        </pc:spChg>
        <pc:spChg chg="add mod">
          <ac:chgData name="Paul O'Dowd" userId="f37f58e5-1e70-49c2-9437-c035a60b1b3d" providerId="ADAL" clId="{3879DFD4-7AA8-44BE-80AA-8623315202E9}" dt="2019-10-09T15:42:26.571" v="1817" actId="1076"/>
          <ac:spMkLst>
            <pc:docMk/>
            <pc:sldMk cId="418187682" sldId="379"/>
            <ac:spMk id="10" creationId="{29172060-8892-420A-96AA-426D67B0FFE0}"/>
          </ac:spMkLst>
        </pc:spChg>
        <pc:spChg chg="mod">
          <ac:chgData name="Paul O'Dowd" userId="f37f58e5-1e70-49c2-9437-c035a60b1b3d" providerId="ADAL" clId="{3879DFD4-7AA8-44BE-80AA-8623315202E9}" dt="2019-10-09T15:42:37.435" v="1822" actId="20577"/>
          <ac:spMkLst>
            <pc:docMk/>
            <pc:sldMk cId="418187682" sldId="379"/>
            <ac:spMk id="19" creationId="{6CC15AA6-1B43-4E56-990A-B61A3C550A46}"/>
          </ac:spMkLst>
        </pc:spChg>
        <pc:spChg chg="mod">
          <ac:chgData name="Paul O'Dowd" userId="f37f58e5-1e70-49c2-9437-c035a60b1b3d" providerId="ADAL" clId="{3879DFD4-7AA8-44BE-80AA-8623315202E9}" dt="2019-10-09T15:42:02.615" v="1812" actId="115"/>
          <ac:spMkLst>
            <pc:docMk/>
            <pc:sldMk cId="418187682" sldId="379"/>
            <ac:spMk id="27" creationId="{7091A84E-800A-4D15-9C3C-4F60D21B41C2}"/>
          </ac:spMkLst>
        </pc:spChg>
        <pc:spChg chg="add mod">
          <ac:chgData name="Paul O'Dowd" userId="f37f58e5-1e70-49c2-9437-c035a60b1b3d" providerId="ADAL" clId="{3879DFD4-7AA8-44BE-80AA-8623315202E9}" dt="2019-10-09T15:43:20.219" v="1828" actId="1076"/>
          <ac:spMkLst>
            <pc:docMk/>
            <pc:sldMk cId="418187682" sldId="379"/>
            <ac:spMk id="29" creationId="{FBF8F31F-579C-4021-96FF-8B621A1B8E14}"/>
          </ac:spMkLst>
        </pc:spChg>
        <pc:picChg chg="add mod">
          <ac:chgData name="Paul O'Dowd" userId="f37f58e5-1e70-49c2-9437-c035a60b1b3d" providerId="ADAL" clId="{3879DFD4-7AA8-44BE-80AA-8623315202E9}" dt="2019-10-09T15:43:20.219" v="1828" actId="1076"/>
          <ac:picMkLst>
            <pc:docMk/>
            <pc:sldMk cId="418187682" sldId="379"/>
            <ac:picMk id="28" creationId="{0054877A-4B4D-4EBC-90C1-468B24778590}"/>
          </ac:picMkLst>
        </pc:picChg>
        <pc:cxnChg chg="mod">
          <ac:chgData name="Paul O'Dowd" userId="f37f58e5-1e70-49c2-9437-c035a60b1b3d" providerId="ADAL" clId="{3879DFD4-7AA8-44BE-80AA-8623315202E9}" dt="2019-10-09T15:42:31.075" v="1818" actId="1076"/>
          <ac:cxnSpMkLst>
            <pc:docMk/>
            <pc:sldMk cId="418187682" sldId="379"/>
            <ac:cxnSpMk id="18" creationId="{A8B6C62B-3371-4F69-91FB-F51DC0A3EF29}"/>
          </ac:cxnSpMkLst>
        </pc:cxnChg>
      </pc:sldChg>
      <pc:sldChg chg="add del">
        <pc:chgData name="Paul O'Dowd" userId="f37f58e5-1e70-49c2-9437-c035a60b1b3d" providerId="ADAL" clId="{3879DFD4-7AA8-44BE-80AA-8623315202E9}" dt="2019-10-09T15:53:56.831" v="1927" actId="47"/>
        <pc:sldMkLst>
          <pc:docMk/>
          <pc:sldMk cId="2544432660" sldId="380"/>
        </pc:sldMkLst>
      </pc:sldChg>
      <pc:sldChg chg="addSp delSp modSp add">
        <pc:chgData name="Paul O'Dowd" userId="f37f58e5-1e70-49c2-9437-c035a60b1b3d" providerId="ADAL" clId="{3879DFD4-7AA8-44BE-80AA-8623315202E9}" dt="2019-10-09T16:22:37.020" v="2481" actId="1076"/>
        <pc:sldMkLst>
          <pc:docMk/>
          <pc:sldMk cId="861562320" sldId="381"/>
        </pc:sldMkLst>
        <pc:spChg chg="del">
          <ac:chgData name="Paul O'Dowd" userId="f37f58e5-1e70-49c2-9437-c035a60b1b3d" providerId="ADAL" clId="{3879DFD4-7AA8-44BE-80AA-8623315202E9}" dt="2019-10-09T16:03:14.253" v="2022" actId="478"/>
          <ac:spMkLst>
            <pc:docMk/>
            <pc:sldMk cId="861562320" sldId="381"/>
            <ac:spMk id="2" creationId="{04B8B0FF-089B-4056-A2F1-AD8E8FAFD567}"/>
          </ac:spMkLst>
        </pc:spChg>
        <pc:spChg chg="add del mod">
          <ac:chgData name="Paul O'Dowd" userId="f37f58e5-1e70-49c2-9437-c035a60b1b3d" providerId="ADAL" clId="{3879DFD4-7AA8-44BE-80AA-8623315202E9}" dt="2019-10-09T16:03:16.025" v="2023" actId="478"/>
          <ac:spMkLst>
            <pc:docMk/>
            <pc:sldMk cId="861562320" sldId="381"/>
            <ac:spMk id="4" creationId="{AF57CF60-98FA-48E4-9BC3-10DE796EB107}"/>
          </ac:spMkLst>
        </pc:spChg>
        <pc:spChg chg="mod">
          <ac:chgData name="Paul O'Dowd" userId="f37f58e5-1e70-49c2-9437-c035a60b1b3d" providerId="ADAL" clId="{3879DFD4-7AA8-44BE-80AA-8623315202E9}" dt="2019-10-09T15:54:04.420" v="1928" actId="196"/>
          <ac:spMkLst>
            <pc:docMk/>
            <pc:sldMk cId="861562320" sldId="381"/>
            <ac:spMk id="22" creationId="{A7893E5C-54E2-400E-8010-7DD146DD7A9F}"/>
          </ac:spMkLst>
        </pc:spChg>
        <pc:spChg chg="mod">
          <ac:chgData name="Paul O'Dowd" userId="f37f58e5-1e70-49c2-9437-c035a60b1b3d" providerId="ADAL" clId="{3879DFD4-7AA8-44BE-80AA-8623315202E9}" dt="2019-10-09T15:54:13.926" v="1938" actId="1076"/>
          <ac:spMkLst>
            <pc:docMk/>
            <pc:sldMk cId="861562320" sldId="381"/>
            <ac:spMk id="23" creationId="{6C0177F8-B18C-4D11-AF89-3FA3A61B4FC6}"/>
          </ac:spMkLst>
        </pc:spChg>
        <pc:cxnChg chg="mod">
          <ac:chgData name="Paul O'Dowd" userId="f37f58e5-1e70-49c2-9437-c035a60b1b3d" providerId="ADAL" clId="{3879DFD4-7AA8-44BE-80AA-8623315202E9}" dt="2019-10-09T16:22:37.020" v="2481" actId="1076"/>
          <ac:cxnSpMkLst>
            <pc:docMk/>
            <pc:sldMk cId="861562320" sldId="381"/>
            <ac:cxnSpMk id="18" creationId="{BB9D4B50-FC94-4806-8C94-320A7B8E5572}"/>
          </ac:cxnSpMkLst>
        </pc:cxnChg>
      </pc:sldChg>
      <pc:sldChg chg="modSp add del">
        <pc:chgData name="Paul O'Dowd" userId="f37f58e5-1e70-49c2-9437-c035a60b1b3d" providerId="ADAL" clId="{3879DFD4-7AA8-44BE-80AA-8623315202E9}" dt="2019-10-10T07:11:00.180" v="6024" actId="47"/>
        <pc:sldMkLst>
          <pc:docMk/>
          <pc:sldMk cId="1390787200" sldId="382"/>
        </pc:sldMkLst>
        <pc:spChg chg="mod">
          <ac:chgData name="Paul O'Dowd" userId="f37f58e5-1e70-49c2-9437-c035a60b1b3d" providerId="ADAL" clId="{3879DFD4-7AA8-44BE-80AA-8623315202E9}" dt="2019-10-09T16:12:06.113" v="2301" actId="115"/>
          <ac:spMkLst>
            <pc:docMk/>
            <pc:sldMk cId="1390787200" sldId="382"/>
            <ac:spMk id="3" creationId="{44E9FA2F-7297-4965-93A6-714FEC58375B}"/>
          </ac:spMkLst>
        </pc:spChg>
      </pc:sldChg>
      <pc:sldChg chg="modSp add del">
        <pc:chgData name="Paul O'Dowd" userId="f37f58e5-1e70-49c2-9437-c035a60b1b3d" providerId="ADAL" clId="{3879DFD4-7AA8-44BE-80AA-8623315202E9}" dt="2019-10-10T07:11:38.572" v="6035" actId="47"/>
        <pc:sldMkLst>
          <pc:docMk/>
          <pc:sldMk cId="2863179077" sldId="383"/>
        </pc:sldMkLst>
        <pc:spChg chg="mod">
          <ac:chgData name="Paul O'Dowd" userId="f37f58e5-1e70-49c2-9437-c035a60b1b3d" providerId="ADAL" clId="{3879DFD4-7AA8-44BE-80AA-8623315202E9}" dt="2019-10-09T16:12:16.258" v="2302" actId="115"/>
          <ac:spMkLst>
            <pc:docMk/>
            <pc:sldMk cId="2863179077" sldId="383"/>
            <ac:spMk id="3" creationId="{44E9FA2F-7297-4965-93A6-714FEC58375B}"/>
          </ac:spMkLst>
        </pc:spChg>
      </pc:sldChg>
      <pc:sldChg chg="add">
        <pc:chgData name="Paul O'Dowd" userId="f37f58e5-1e70-49c2-9437-c035a60b1b3d" providerId="ADAL" clId="{3879DFD4-7AA8-44BE-80AA-8623315202E9}" dt="2019-10-09T15:56:52.707" v="1992"/>
        <pc:sldMkLst>
          <pc:docMk/>
          <pc:sldMk cId="1899938809" sldId="384"/>
        </pc:sldMkLst>
      </pc:sldChg>
      <pc:sldChg chg="addSp delSp modSp add">
        <pc:chgData name="Paul O'Dowd" userId="f37f58e5-1e70-49c2-9437-c035a60b1b3d" providerId="ADAL" clId="{3879DFD4-7AA8-44BE-80AA-8623315202E9}" dt="2019-10-09T16:11:26" v="2299" actId="20577"/>
        <pc:sldMkLst>
          <pc:docMk/>
          <pc:sldMk cId="1247745302" sldId="385"/>
        </pc:sldMkLst>
        <pc:spChg chg="mod">
          <ac:chgData name="Paul O'Dowd" userId="f37f58e5-1e70-49c2-9437-c035a60b1b3d" providerId="ADAL" clId="{3879DFD4-7AA8-44BE-80AA-8623315202E9}" dt="2019-10-09T16:06:09.759" v="2059" actId="1076"/>
          <ac:spMkLst>
            <pc:docMk/>
            <pc:sldMk cId="1247745302" sldId="385"/>
            <ac:spMk id="2" creationId="{D1B851AE-F3EE-4968-860C-366C4C5B4DC3}"/>
          </ac:spMkLst>
        </pc:spChg>
        <pc:spChg chg="del">
          <ac:chgData name="Paul O'Dowd" userId="f37f58e5-1e70-49c2-9437-c035a60b1b3d" providerId="ADAL" clId="{3879DFD4-7AA8-44BE-80AA-8623315202E9}" dt="2019-10-09T16:04:21.779" v="2029" actId="478"/>
          <ac:spMkLst>
            <pc:docMk/>
            <pc:sldMk cId="1247745302" sldId="385"/>
            <ac:spMk id="13" creationId="{DB59F897-7E2B-4C92-BD92-E5ECCC857301}"/>
          </ac:spMkLst>
        </pc:spChg>
        <pc:spChg chg="del">
          <ac:chgData name="Paul O'Dowd" userId="f37f58e5-1e70-49c2-9437-c035a60b1b3d" providerId="ADAL" clId="{3879DFD4-7AA8-44BE-80AA-8623315202E9}" dt="2019-10-09T16:04:22.778" v="2031" actId="478"/>
          <ac:spMkLst>
            <pc:docMk/>
            <pc:sldMk cId="1247745302" sldId="385"/>
            <ac:spMk id="14" creationId="{1BF37595-070A-4B53-81E2-CE8BC87DE50E}"/>
          </ac:spMkLst>
        </pc:spChg>
        <pc:spChg chg="del">
          <ac:chgData name="Paul O'Dowd" userId="f37f58e5-1e70-49c2-9437-c035a60b1b3d" providerId="ADAL" clId="{3879DFD4-7AA8-44BE-80AA-8623315202E9}" dt="2019-10-09T16:04:22.178" v="2030" actId="478"/>
          <ac:spMkLst>
            <pc:docMk/>
            <pc:sldMk cId="1247745302" sldId="385"/>
            <ac:spMk id="16" creationId="{CE440736-AB6A-45B2-A7F3-F42460B14541}"/>
          </ac:spMkLst>
        </pc:spChg>
        <pc:spChg chg="add mod">
          <ac:chgData name="Paul O'Dowd" userId="f37f58e5-1e70-49c2-9437-c035a60b1b3d" providerId="ADAL" clId="{3879DFD4-7AA8-44BE-80AA-8623315202E9}" dt="2019-10-09T16:06:24.552" v="2064" actId="1076"/>
          <ac:spMkLst>
            <pc:docMk/>
            <pc:sldMk cId="1247745302" sldId="385"/>
            <ac:spMk id="21" creationId="{0E69BBF0-D918-4FB4-B48A-DD83F3F2AA7B}"/>
          </ac:spMkLst>
        </pc:spChg>
        <pc:spChg chg="add del mod">
          <ac:chgData name="Paul O'Dowd" userId="f37f58e5-1e70-49c2-9437-c035a60b1b3d" providerId="ADAL" clId="{3879DFD4-7AA8-44BE-80AA-8623315202E9}" dt="2019-10-09T16:06:34.140" v="2066" actId="478"/>
          <ac:spMkLst>
            <pc:docMk/>
            <pc:sldMk cId="1247745302" sldId="385"/>
            <ac:spMk id="22" creationId="{3800DB9B-80D8-4C3C-B035-DF5E0B57073C}"/>
          </ac:spMkLst>
        </pc:spChg>
        <pc:spChg chg="add mod">
          <ac:chgData name="Paul O'Dowd" userId="f37f58e5-1e70-49c2-9437-c035a60b1b3d" providerId="ADAL" clId="{3879DFD4-7AA8-44BE-80AA-8623315202E9}" dt="2019-10-09T16:06:53.632" v="2068" actId="1582"/>
          <ac:spMkLst>
            <pc:docMk/>
            <pc:sldMk cId="1247745302" sldId="385"/>
            <ac:spMk id="24" creationId="{F577DF13-27A4-4FBD-AD53-DA6195E6371B}"/>
          </ac:spMkLst>
        </pc:spChg>
        <pc:spChg chg="add mod">
          <ac:chgData name="Paul O'Dowd" userId="f37f58e5-1e70-49c2-9437-c035a60b1b3d" providerId="ADAL" clId="{3879DFD4-7AA8-44BE-80AA-8623315202E9}" dt="2019-10-09T16:11:26" v="2299" actId="20577"/>
          <ac:spMkLst>
            <pc:docMk/>
            <pc:sldMk cId="1247745302" sldId="385"/>
            <ac:spMk id="25" creationId="{82AAA6EE-6CF9-4122-86AD-7341F8298C5B}"/>
          </ac:spMkLst>
        </pc:spChg>
        <pc:spChg chg="add mod">
          <ac:chgData name="Paul O'Dowd" userId="f37f58e5-1e70-49c2-9437-c035a60b1b3d" providerId="ADAL" clId="{3879DFD4-7AA8-44BE-80AA-8623315202E9}" dt="2019-10-09T16:06:24.552" v="2064" actId="1076"/>
          <ac:spMkLst>
            <pc:docMk/>
            <pc:sldMk cId="1247745302" sldId="385"/>
            <ac:spMk id="26" creationId="{F633F5F6-6D4E-4C87-89C6-4C59CE7962BE}"/>
          </ac:spMkLst>
        </pc:spChg>
        <pc:spChg chg="add mod">
          <ac:chgData name="Paul O'Dowd" userId="f37f58e5-1e70-49c2-9437-c035a60b1b3d" providerId="ADAL" clId="{3879DFD4-7AA8-44BE-80AA-8623315202E9}" dt="2019-10-09T16:06:24.552" v="2064" actId="1076"/>
          <ac:spMkLst>
            <pc:docMk/>
            <pc:sldMk cId="1247745302" sldId="385"/>
            <ac:spMk id="27" creationId="{D07B30CB-6FB0-42AD-90C5-D222EDFB4BA6}"/>
          </ac:spMkLst>
        </pc:spChg>
        <pc:spChg chg="add mod">
          <ac:chgData name="Paul O'Dowd" userId="f37f58e5-1e70-49c2-9437-c035a60b1b3d" providerId="ADAL" clId="{3879DFD4-7AA8-44BE-80AA-8623315202E9}" dt="2019-10-09T16:06:24.552" v="2064" actId="1076"/>
          <ac:spMkLst>
            <pc:docMk/>
            <pc:sldMk cId="1247745302" sldId="385"/>
            <ac:spMk id="28" creationId="{6D15D2F0-D1E6-4194-83E6-F353CB7C57E6}"/>
          </ac:spMkLst>
        </pc:spChg>
        <pc:spChg chg="add del mod">
          <ac:chgData name="Paul O'Dowd" userId="f37f58e5-1e70-49c2-9437-c035a60b1b3d" providerId="ADAL" clId="{3879DFD4-7AA8-44BE-80AA-8623315202E9}" dt="2019-10-09T16:07:40.925" v="2147" actId="478"/>
          <ac:spMkLst>
            <pc:docMk/>
            <pc:sldMk cId="1247745302" sldId="385"/>
            <ac:spMk id="29" creationId="{DC94FED1-8BCE-4B84-A3ED-8B5E3F154335}"/>
          </ac:spMkLst>
        </pc:spChg>
        <pc:spChg chg="add mod">
          <ac:chgData name="Paul O'Dowd" userId="f37f58e5-1e70-49c2-9437-c035a60b1b3d" providerId="ADAL" clId="{3879DFD4-7AA8-44BE-80AA-8623315202E9}" dt="2019-10-09T16:08:10.313" v="2152" actId="1076"/>
          <ac:spMkLst>
            <pc:docMk/>
            <pc:sldMk cId="1247745302" sldId="385"/>
            <ac:spMk id="35" creationId="{AD2274B1-FBAE-4F80-94CF-97117EBA6DD4}"/>
          </ac:spMkLst>
        </pc:spChg>
        <pc:spChg chg="add mod">
          <ac:chgData name="Paul O'Dowd" userId="f37f58e5-1e70-49c2-9437-c035a60b1b3d" providerId="ADAL" clId="{3879DFD4-7AA8-44BE-80AA-8623315202E9}" dt="2019-10-09T16:08:14.969" v="2154" actId="1076"/>
          <ac:spMkLst>
            <pc:docMk/>
            <pc:sldMk cId="1247745302" sldId="385"/>
            <ac:spMk id="36" creationId="{1A67AFD7-F5C8-4151-9D06-E901FF825961}"/>
          </ac:spMkLst>
        </pc:spChg>
        <pc:spChg chg="add mod">
          <ac:chgData name="Paul O'Dowd" userId="f37f58e5-1e70-49c2-9437-c035a60b1b3d" providerId="ADAL" clId="{3879DFD4-7AA8-44BE-80AA-8623315202E9}" dt="2019-10-09T16:08:18.681" v="2156" actId="1076"/>
          <ac:spMkLst>
            <pc:docMk/>
            <pc:sldMk cId="1247745302" sldId="385"/>
            <ac:spMk id="37" creationId="{F059DD9E-4FD9-49AF-BBFC-896E86C530D1}"/>
          </ac:spMkLst>
        </pc:spChg>
        <pc:spChg chg="add mod">
          <ac:chgData name="Paul O'Dowd" userId="f37f58e5-1e70-49c2-9437-c035a60b1b3d" providerId="ADAL" clId="{3879DFD4-7AA8-44BE-80AA-8623315202E9}" dt="2019-10-09T16:08:18.681" v="2156" actId="1076"/>
          <ac:spMkLst>
            <pc:docMk/>
            <pc:sldMk cId="1247745302" sldId="385"/>
            <ac:spMk id="38" creationId="{B67D7A55-2D6E-4516-A163-149478652F8D}"/>
          </ac:spMkLst>
        </pc:spChg>
        <pc:spChg chg="add del mod">
          <ac:chgData name="Paul O'Dowd" userId="f37f58e5-1e70-49c2-9437-c035a60b1b3d" providerId="ADAL" clId="{3879DFD4-7AA8-44BE-80AA-8623315202E9}" dt="2019-10-09T16:08:24.510" v="2159" actId="478"/>
          <ac:spMkLst>
            <pc:docMk/>
            <pc:sldMk cId="1247745302" sldId="385"/>
            <ac:spMk id="39" creationId="{804DA2C6-54C6-4D51-89E2-D4994D5A4233}"/>
          </ac:spMkLst>
        </pc:spChg>
        <pc:spChg chg="add mod">
          <ac:chgData name="Paul O'Dowd" userId="f37f58e5-1e70-49c2-9437-c035a60b1b3d" providerId="ADAL" clId="{3879DFD4-7AA8-44BE-80AA-8623315202E9}" dt="2019-10-09T16:08:27.437" v="2161" actId="1076"/>
          <ac:spMkLst>
            <pc:docMk/>
            <pc:sldMk cId="1247745302" sldId="385"/>
            <ac:spMk id="40" creationId="{D9CEA1C4-E315-4F5D-AF83-DE8030DF2CA4}"/>
          </ac:spMkLst>
        </pc:spChg>
        <pc:spChg chg="add mod">
          <ac:chgData name="Paul O'Dowd" userId="f37f58e5-1e70-49c2-9437-c035a60b1b3d" providerId="ADAL" clId="{3879DFD4-7AA8-44BE-80AA-8623315202E9}" dt="2019-10-09T16:09:08.834" v="2171" actId="1076"/>
          <ac:spMkLst>
            <pc:docMk/>
            <pc:sldMk cId="1247745302" sldId="385"/>
            <ac:spMk id="42" creationId="{ECEB3DB9-0639-4D4F-906E-3CE2CD6F318D}"/>
          </ac:spMkLst>
        </pc:spChg>
        <pc:spChg chg="add mod">
          <ac:chgData name="Paul O'Dowd" userId="f37f58e5-1e70-49c2-9437-c035a60b1b3d" providerId="ADAL" clId="{3879DFD4-7AA8-44BE-80AA-8623315202E9}" dt="2019-10-09T16:09:35.642" v="2244" actId="1076"/>
          <ac:spMkLst>
            <pc:docMk/>
            <pc:sldMk cId="1247745302" sldId="385"/>
            <ac:spMk id="43" creationId="{B8C3D6E6-26A3-44D5-9C03-88B76597FCA3}"/>
          </ac:spMkLst>
        </pc:spChg>
        <pc:spChg chg="add del mod">
          <ac:chgData name="Paul O'Dowd" userId="f37f58e5-1e70-49c2-9437-c035a60b1b3d" providerId="ADAL" clId="{3879DFD4-7AA8-44BE-80AA-8623315202E9}" dt="2019-10-09T16:08:59.406" v="2168" actId="478"/>
          <ac:spMkLst>
            <pc:docMk/>
            <pc:sldMk cId="1247745302" sldId="385"/>
            <ac:spMk id="23552" creationId="{6548F118-A208-4F87-B12B-7AD765AE3D4F}"/>
          </ac:spMkLst>
        </pc:spChg>
        <pc:picChg chg="del">
          <ac:chgData name="Paul O'Dowd" userId="f37f58e5-1e70-49c2-9437-c035a60b1b3d" providerId="ADAL" clId="{3879DFD4-7AA8-44BE-80AA-8623315202E9}" dt="2019-10-09T16:04:20.410" v="2027" actId="478"/>
          <ac:picMkLst>
            <pc:docMk/>
            <pc:sldMk cId="1247745302" sldId="385"/>
            <ac:picMk id="18434" creationId="{9C5959F2-7F38-4A0E-AD19-C02820AE563B}"/>
          </ac:picMkLst>
        </pc:picChg>
        <pc:picChg chg="del">
          <ac:chgData name="Paul O'Dowd" userId="f37f58e5-1e70-49c2-9437-c035a60b1b3d" providerId="ADAL" clId="{3879DFD4-7AA8-44BE-80AA-8623315202E9}" dt="2019-10-09T16:04:21.163" v="2028" actId="478"/>
          <ac:picMkLst>
            <pc:docMk/>
            <pc:sldMk cId="1247745302" sldId="385"/>
            <ac:picMk id="18436" creationId="{F3466145-BB70-4B1B-A914-2D6ADA7B8803}"/>
          </ac:picMkLst>
        </pc:picChg>
        <pc:picChg chg="add mod">
          <ac:chgData name="Paul O'Dowd" userId="f37f58e5-1e70-49c2-9437-c035a60b1b3d" providerId="ADAL" clId="{3879DFD4-7AA8-44BE-80AA-8623315202E9}" dt="2019-10-09T16:06:24.552" v="2064" actId="1076"/>
          <ac:picMkLst>
            <pc:docMk/>
            <pc:sldMk cId="1247745302" sldId="385"/>
            <ac:picMk id="23554" creationId="{06D989CA-D4D6-4F8A-B239-F9232572288D}"/>
          </ac:picMkLst>
        </pc:picChg>
        <pc:cxnChg chg="add mod">
          <ac:chgData name="Paul O'Dowd" userId="f37f58e5-1e70-49c2-9437-c035a60b1b3d" providerId="ADAL" clId="{3879DFD4-7AA8-44BE-80AA-8623315202E9}" dt="2019-10-09T16:06:24.552" v="2064" actId="1076"/>
          <ac:cxnSpMkLst>
            <pc:docMk/>
            <pc:sldMk cId="1247745302" sldId="385"/>
            <ac:cxnSpMk id="4" creationId="{F05F4C3F-D86F-44EA-B560-014C82F92AC9}"/>
          </ac:cxnSpMkLst>
        </pc:cxnChg>
        <pc:cxnChg chg="add mod">
          <ac:chgData name="Paul O'Dowd" userId="f37f58e5-1e70-49c2-9437-c035a60b1b3d" providerId="ADAL" clId="{3879DFD4-7AA8-44BE-80AA-8623315202E9}" dt="2019-10-09T16:06:24.552" v="2064" actId="1076"/>
          <ac:cxnSpMkLst>
            <pc:docMk/>
            <pc:sldMk cId="1247745302" sldId="385"/>
            <ac:cxnSpMk id="12" creationId="{54CE7BC0-45D0-4CF5-A77B-C2220D3D2470}"/>
          </ac:cxnSpMkLst>
        </pc:cxnChg>
        <pc:cxnChg chg="add mod">
          <ac:chgData name="Paul O'Dowd" userId="f37f58e5-1e70-49c2-9437-c035a60b1b3d" providerId="ADAL" clId="{3879DFD4-7AA8-44BE-80AA-8623315202E9}" dt="2019-10-09T16:06:24.552" v="2064" actId="1076"/>
          <ac:cxnSpMkLst>
            <pc:docMk/>
            <pc:sldMk cId="1247745302" sldId="385"/>
            <ac:cxnSpMk id="15" creationId="{014ECFE0-743F-4F27-9E43-669E01351C52}"/>
          </ac:cxnSpMkLst>
        </pc:cxnChg>
        <pc:cxnChg chg="add mod">
          <ac:chgData name="Paul O'Dowd" userId="f37f58e5-1e70-49c2-9437-c035a60b1b3d" providerId="ADAL" clId="{3879DFD4-7AA8-44BE-80AA-8623315202E9}" dt="2019-10-09T16:06:24.552" v="2064" actId="1076"/>
          <ac:cxnSpMkLst>
            <pc:docMk/>
            <pc:sldMk cId="1247745302" sldId="385"/>
            <ac:cxnSpMk id="18" creationId="{8FF17376-06D1-4CA5-B58E-A353578F9DB3}"/>
          </ac:cxnSpMkLst>
        </pc:cxnChg>
        <pc:cxnChg chg="add mod">
          <ac:chgData name="Paul O'Dowd" userId="f37f58e5-1e70-49c2-9437-c035a60b1b3d" providerId="ADAL" clId="{3879DFD4-7AA8-44BE-80AA-8623315202E9}" dt="2019-10-09T16:06:24.552" v="2064" actId="1076"/>
          <ac:cxnSpMkLst>
            <pc:docMk/>
            <pc:sldMk cId="1247745302" sldId="385"/>
            <ac:cxnSpMk id="23" creationId="{39B29C59-0DAC-45E6-BB73-30F29893792F}"/>
          </ac:cxnSpMkLst>
        </pc:cxnChg>
        <pc:cxnChg chg="add mod">
          <ac:chgData name="Paul O'Dowd" userId="f37f58e5-1e70-49c2-9437-c035a60b1b3d" providerId="ADAL" clId="{3879DFD4-7AA8-44BE-80AA-8623315202E9}" dt="2019-10-09T16:09:45.619" v="2245" actId="14100"/>
          <ac:cxnSpMkLst>
            <pc:docMk/>
            <pc:sldMk cId="1247745302" sldId="385"/>
            <ac:cxnSpMk id="31" creationId="{D1A3097F-2832-44B2-8082-9AFCE3FFD820}"/>
          </ac:cxnSpMkLst>
        </pc:cxnChg>
      </pc:sldChg>
      <pc:sldChg chg="addSp modSp add">
        <pc:chgData name="Paul O'Dowd" userId="f37f58e5-1e70-49c2-9437-c035a60b1b3d" providerId="ADAL" clId="{3879DFD4-7AA8-44BE-80AA-8623315202E9}" dt="2019-10-09T16:11:13.056" v="2291" actId="20577"/>
        <pc:sldMkLst>
          <pc:docMk/>
          <pc:sldMk cId="2237126515" sldId="386"/>
        </pc:sldMkLst>
        <pc:spChg chg="mod">
          <ac:chgData name="Paul O'Dowd" userId="f37f58e5-1e70-49c2-9437-c035a60b1b3d" providerId="ADAL" clId="{3879DFD4-7AA8-44BE-80AA-8623315202E9}" dt="2019-10-09T16:11:13.056" v="2291" actId="20577"/>
          <ac:spMkLst>
            <pc:docMk/>
            <pc:sldMk cId="2237126515" sldId="386"/>
            <ac:spMk id="25" creationId="{82AAA6EE-6CF9-4122-86AD-7341F8298C5B}"/>
          </ac:spMkLst>
        </pc:spChg>
        <pc:spChg chg="add mod">
          <ac:chgData name="Paul O'Dowd" userId="f37f58e5-1e70-49c2-9437-c035a60b1b3d" providerId="ADAL" clId="{3879DFD4-7AA8-44BE-80AA-8623315202E9}" dt="2019-10-09T16:10:20.979" v="2271" actId="1076"/>
          <ac:spMkLst>
            <pc:docMk/>
            <pc:sldMk cId="2237126515" sldId="386"/>
            <ac:spMk id="29" creationId="{1AFAE1DD-E390-4A80-98E1-2EBDB73E688C}"/>
          </ac:spMkLst>
        </pc:spChg>
        <pc:spChg chg="add mod">
          <ac:chgData name="Paul O'Dowd" userId="f37f58e5-1e70-49c2-9437-c035a60b1b3d" providerId="ADAL" clId="{3879DFD4-7AA8-44BE-80AA-8623315202E9}" dt="2019-10-09T16:10:28.440" v="2281" actId="20577"/>
          <ac:spMkLst>
            <pc:docMk/>
            <pc:sldMk cId="2237126515" sldId="386"/>
            <ac:spMk id="30" creationId="{575887B5-16AF-4059-9E4D-032966F8B1B9}"/>
          </ac:spMkLst>
        </pc:spChg>
        <pc:picChg chg="mod">
          <ac:chgData name="Paul O'Dowd" userId="f37f58e5-1e70-49c2-9437-c035a60b1b3d" providerId="ADAL" clId="{3879DFD4-7AA8-44BE-80AA-8623315202E9}" dt="2019-10-09T16:10:43.666" v="2283" actId="167"/>
          <ac:picMkLst>
            <pc:docMk/>
            <pc:sldMk cId="2237126515" sldId="386"/>
            <ac:picMk id="23554" creationId="{06D989CA-D4D6-4F8A-B239-F9232572288D}"/>
          </ac:picMkLst>
        </pc:picChg>
      </pc:sldChg>
      <pc:sldChg chg="delSp modSp add">
        <pc:chgData name="Paul O'Dowd" userId="f37f58e5-1e70-49c2-9437-c035a60b1b3d" providerId="ADAL" clId="{3879DFD4-7AA8-44BE-80AA-8623315202E9}" dt="2019-10-09T16:12:42.577" v="2338" actId="20577"/>
        <pc:sldMkLst>
          <pc:docMk/>
          <pc:sldMk cId="1345058918" sldId="387"/>
        </pc:sldMkLst>
        <pc:spChg chg="mod">
          <ac:chgData name="Paul O'Dowd" userId="f37f58e5-1e70-49c2-9437-c035a60b1b3d" providerId="ADAL" clId="{3879DFD4-7AA8-44BE-80AA-8623315202E9}" dt="2019-10-09T16:12:42.577" v="2338" actId="20577"/>
          <ac:spMkLst>
            <pc:docMk/>
            <pc:sldMk cId="1345058918" sldId="387"/>
            <ac:spMk id="2" creationId="{2A92CA16-18E3-464C-8EE7-043C87AFD3E3}"/>
          </ac:spMkLst>
        </pc:spChg>
        <pc:spChg chg="del">
          <ac:chgData name="Paul O'Dowd" userId="f37f58e5-1e70-49c2-9437-c035a60b1b3d" providerId="ADAL" clId="{3879DFD4-7AA8-44BE-80AA-8623315202E9}" dt="2019-10-09T16:12:34.161" v="2314" actId="478"/>
          <ac:spMkLst>
            <pc:docMk/>
            <pc:sldMk cId="1345058918" sldId="387"/>
            <ac:spMk id="3" creationId="{555244C0-2271-43B5-99D1-6E48FDD8F63A}"/>
          </ac:spMkLst>
        </pc:spChg>
      </pc:sldChg>
      <pc:sldChg chg="addSp delSp modSp add ord">
        <pc:chgData name="Paul O'Dowd" userId="f37f58e5-1e70-49c2-9437-c035a60b1b3d" providerId="ADAL" clId="{3879DFD4-7AA8-44BE-80AA-8623315202E9}" dt="2019-10-09T16:39:37.745" v="3805"/>
        <pc:sldMkLst>
          <pc:docMk/>
          <pc:sldMk cId="2138750790" sldId="388"/>
        </pc:sldMkLst>
        <pc:spChg chg="mod">
          <ac:chgData name="Paul O'Dowd" userId="f37f58e5-1e70-49c2-9437-c035a60b1b3d" providerId="ADAL" clId="{3879DFD4-7AA8-44BE-80AA-8623315202E9}" dt="2019-10-09T16:30:41.031" v="3185" actId="20577"/>
          <ac:spMkLst>
            <pc:docMk/>
            <pc:sldMk cId="2138750790" sldId="388"/>
            <ac:spMk id="2" creationId="{C6E3CF72-CCB5-417C-B72F-F6656BDE10AA}"/>
          </ac:spMkLst>
        </pc:spChg>
        <pc:spChg chg="del">
          <ac:chgData name="Paul O'Dowd" userId="f37f58e5-1e70-49c2-9437-c035a60b1b3d" providerId="ADAL" clId="{3879DFD4-7AA8-44BE-80AA-8623315202E9}" dt="2019-10-09T16:20:44.927" v="2418" actId="478"/>
          <ac:spMkLst>
            <pc:docMk/>
            <pc:sldMk cId="2138750790" sldId="388"/>
            <ac:spMk id="3" creationId="{88FCA563-198B-43B3-A112-B10F2988C0AE}"/>
          </ac:spMkLst>
        </pc:spChg>
        <pc:spChg chg="add mod">
          <ac:chgData name="Paul O'Dowd" userId="f37f58e5-1e70-49c2-9437-c035a60b1b3d" providerId="ADAL" clId="{3879DFD4-7AA8-44BE-80AA-8623315202E9}" dt="2019-10-09T16:34:04.208" v="3594" actId="20577"/>
          <ac:spMkLst>
            <pc:docMk/>
            <pc:sldMk cId="2138750790" sldId="388"/>
            <ac:spMk id="8" creationId="{57D5A091-D8D3-4096-8C31-469A5A8C13DE}"/>
          </ac:spMkLst>
        </pc:spChg>
        <pc:picChg chg="add del mod">
          <ac:chgData name="Paul O'Dowd" userId="f37f58e5-1e70-49c2-9437-c035a60b1b3d" providerId="ADAL" clId="{3879DFD4-7AA8-44BE-80AA-8623315202E9}" dt="2019-10-09T16:24:14.345" v="2500" actId="478"/>
          <ac:picMkLst>
            <pc:docMk/>
            <pc:sldMk cId="2138750790" sldId="388"/>
            <ac:picMk id="5" creationId="{099C1CE2-4831-47DB-BE70-8FEA7C06D559}"/>
          </ac:picMkLst>
        </pc:picChg>
        <pc:picChg chg="add mod">
          <ac:chgData name="Paul O'Dowd" userId="f37f58e5-1e70-49c2-9437-c035a60b1b3d" providerId="ADAL" clId="{3879DFD4-7AA8-44BE-80AA-8623315202E9}" dt="2019-10-09T16:30:44.729" v="3186" actId="1076"/>
          <ac:picMkLst>
            <pc:docMk/>
            <pc:sldMk cId="2138750790" sldId="388"/>
            <ac:picMk id="7" creationId="{A68574BC-D5D5-412A-A373-96FF92AC7901}"/>
          </ac:picMkLst>
        </pc:picChg>
      </pc:sldChg>
      <pc:sldChg chg="add">
        <pc:chgData name="Paul O'Dowd" userId="f37f58e5-1e70-49c2-9437-c035a60b1b3d" providerId="ADAL" clId="{3879DFD4-7AA8-44BE-80AA-8623315202E9}" dt="2019-10-09T16:20:52.878" v="2419"/>
        <pc:sldMkLst>
          <pc:docMk/>
          <pc:sldMk cId="3215438002" sldId="389"/>
        </pc:sldMkLst>
      </pc:sldChg>
      <pc:sldChg chg="modSp add del">
        <pc:chgData name="Paul O'Dowd" userId="f37f58e5-1e70-49c2-9437-c035a60b1b3d" providerId="ADAL" clId="{3879DFD4-7AA8-44BE-80AA-8623315202E9}" dt="2019-10-10T07:14:48.789" v="6087" actId="47"/>
        <pc:sldMkLst>
          <pc:docMk/>
          <pc:sldMk cId="46074572" sldId="390"/>
        </pc:sldMkLst>
        <pc:spChg chg="mod">
          <ac:chgData name="Paul O'Dowd" userId="f37f58e5-1e70-49c2-9437-c035a60b1b3d" providerId="ADAL" clId="{3879DFD4-7AA8-44BE-80AA-8623315202E9}" dt="2019-10-09T16:23:27.770" v="2495" actId="115"/>
          <ac:spMkLst>
            <pc:docMk/>
            <pc:sldMk cId="46074572" sldId="390"/>
            <ac:spMk id="3" creationId="{44E9FA2F-7297-4965-93A6-714FEC58375B}"/>
          </ac:spMkLst>
        </pc:spChg>
      </pc:sldChg>
      <pc:sldChg chg="add del">
        <pc:chgData name="Paul O'Dowd" userId="f37f58e5-1e70-49c2-9437-c035a60b1b3d" providerId="ADAL" clId="{3879DFD4-7AA8-44BE-80AA-8623315202E9}" dt="2019-10-10T07:22:44.099" v="6519" actId="47"/>
        <pc:sldMkLst>
          <pc:docMk/>
          <pc:sldMk cId="3920419990" sldId="391"/>
        </pc:sldMkLst>
      </pc:sldChg>
      <pc:sldChg chg="addSp delSp modSp add del">
        <pc:chgData name="Paul O'Dowd" userId="f37f58e5-1e70-49c2-9437-c035a60b1b3d" providerId="ADAL" clId="{3879DFD4-7AA8-44BE-80AA-8623315202E9}" dt="2019-10-09T16:34:13.416" v="3595" actId="47"/>
        <pc:sldMkLst>
          <pc:docMk/>
          <pc:sldMk cId="59569450" sldId="392"/>
        </pc:sldMkLst>
        <pc:picChg chg="add mod">
          <ac:chgData name="Paul O'Dowd" userId="f37f58e5-1e70-49c2-9437-c035a60b1b3d" providerId="ADAL" clId="{3879DFD4-7AA8-44BE-80AA-8623315202E9}" dt="2019-10-09T16:25:27.318" v="2514" actId="1076"/>
          <ac:picMkLst>
            <pc:docMk/>
            <pc:sldMk cId="59569450" sldId="392"/>
            <ac:picMk id="4" creationId="{D197E000-C820-405B-83F0-E0A7176817A8}"/>
          </ac:picMkLst>
        </pc:picChg>
        <pc:picChg chg="del">
          <ac:chgData name="Paul O'Dowd" userId="f37f58e5-1e70-49c2-9437-c035a60b1b3d" providerId="ADAL" clId="{3879DFD4-7AA8-44BE-80AA-8623315202E9}" dt="2019-10-09T16:24:59.026" v="2509" actId="478"/>
          <ac:picMkLst>
            <pc:docMk/>
            <pc:sldMk cId="59569450" sldId="392"/>
            <ac:picMk id="7" creationId="{A68574BC-D5D5-412A-A373-96FF92AC7901}"/>
          </ac:picMkLst>
        </pc:picChg>
      </pc:sldChg>
      <pc:sldChg chg="delSp modSp add">
        <pc:chgData name="Paul O'Dowd" userId="f37f58e5-1e70-49c2-9437-c035a60b1b3d" providerId="ADAL" clId="{3879DFD4-7AA8-44BE-80AA-8623315202E9}" dt="2019-10-09T16:26:01.075" v="2560" actId="20577"/>
        <pc:sldMkLst>
          <pc:docMk/>
          <pc:sldMk cId="1600736052" sldId="393"/>
        </pc:sldMkLst>
        <pc:spChg chg="mod">
          <ac:chgData name="Paul O'Dowd" userId="f37f58e5-1e70-49c2-9437-c035a60b1b3d" providerId="ADAL" clId="{3879DFD4-7AA8-44BE-80AA-8623315202E9}" dt="2019-10-09T16:26:01.075" v="2560" actId="20577"/>
          <ac:spMkLst>
            <pc:docMk/>
            <pc:sldMk cId="1600736052" sldId="393"/>
            <ac:spMk id="2" creationId="{2AB2264D-C9CF-4B30-926F-1E9F61B7B471}"/>
          </ac:spMkLst>
        </pc:spChg>
        <pc:spChg chg="del">
          <ac:chgData name="Paul O'Dowd" userId="f37f58e5-1e70-49c2-9437-c035a60b1b3d" providerId="ADAL" clId="{3879DFD4-7AA8-44BE-80AA-8623315202E9}" dt="2019-10-09T16:25:56.486" v="2555" actId="478"/>
          <ac:spMkLst>
            <pc:docMk/>
            <pc:sldMk cId="1600736052" sldId="393"/>
            <ac:spMk id="3" creationId="{F7AA9063-4D1C-49E7-A33E-A91F55C33C5C}"/>
          </ac:spMkLst>
        </pc:spChg>
      </pc:sldChg>
      <pc:sldChg chg="addSp delSp modSp add">
        <pc:chgData name="Paul O'Dowd" userId="f37f58e5-1e70-49c2-9437-c035a60b1b3d" providerId="ADAL" clId="{3879DFD4-7AA8-44BE-80AA-8623315202E9}" dt="2019-10-09T16:28:14.152" v="2888" actId="1076"/>
        <pc:sldMkLst>
          <pc:docMk/>
          <pc:sldMk cId="2044179719" sldId="394"/>
        </pc:sldMkLst>
        <pc:spChg chg="mod">
          <ac:chgData name="Paul O'Dowd" userId="f37f58e5-1e70-49c2-9437-c035a60b1b3d" providerId="ADAL" clId="{3879DFD4-7AA8-44BE-80AA-8623315202E9}" dt="2019-10-09T16:26:41.531" v="2607" actId="20577"/>
          <ac:spMkLst>
            <pc:docMk/>
            <pc:sldMk cId="2044179719" sldId="394"/>
            <ac:spMk id="2" creationId="{26C4C383-C9E9-492A-8690-204C345CCC18}"/>
          </ac:spMkLst>
        </pc:spChg>
        <pc:spChg chg="del">
          <ac:chgData name="Paul O'Dowd" userId="f37f58e5-1e70-49c2-9437-c035a60b1b3d" providerId="ADAL" clId="{3879DFD4-7AA8-44BE-80AA-8623315202E9}" dt="2019-10-09T16:26:14.771" v="2578" actId="478"/>
          <ac:spMkLst>
            <pc:docMk/>
            <pc:sldMk cId="2044179719" sldId="394"/>
            <ac:spMk id="3" creationId="{C9D1A33B-9340-45AE-93D3-C79B3D75E739}"/>
          </ac:spMkLst>
        </pc:spChg>
        <pc:spChg chg="add mod">
          <ac:chgData name="Paul O'Dowd" userId="f37f58e5-1e70-49c2-9437-c035a60b1b3d" providerId="ADAL" clId="{3879DFD4-7AA8-44BE-80AA-8623315202E9}" dt="2019-10-09T16:28:14.152" v="2888" actId="1076"/>
          <ac:spMkLst>
            <pc:docMk/>
            <pc:sldMk cId="2044179719" sldId="394"/>
            <ac:spMk id="6" creationId="{C98DC1E6-3A4A-4616-BE0C-27E5D877AD14}"/>
          </ac:spMkLst>
        </pc:spChg>
        <pc:picChg chg="add mod">
          <ac:chgData name="Paul O'Dowd" userId="f37f58e5-1e70-49c2-9437-c035a60b1b3d" providerId="ADAL" clId="{3879DFD4-7AA8-44BE-80AA-8623315202E9}" dt="2019-10-09T16:26:52.655" v="2608" actId="1076"/>
          <ac:picMkLst>
            <pc:docMk/>
            <pc:sldMk cId="2044179719" sldId="394"/>
            <ac:picMk id="5" creationId="{C1E3D98A-E152-4058-9278-633902D230C0}"/>
          </ac:picMkLst>
        </pc:picChg>
      </pc:sldChg>
      <pc:sldChg chg="addSp delSp modSp add">
        <pc:chgData name="Paul O'Dowd" userId="f37f58e5-1e70-49c2-9437-c035a60b1b3d" providerId="ADAL" clId="{3879DFD4-7AA8-44BE-80AA-8623315202E9}" dt="2019-10-09T16:30:19.551" v="3154" actId="6549"/>
        <pc:sldMkLst>
          <pc:docMk/>
          <pc:sldMk cId="1248280494" sldId="395"/>
        </pc:sldMkLst>
        <pc:spChg chg="mod">
          <ac:chgData name="Paul O'Dowd" userId="f37f58e5-1e70-49c2-9437-c035a60b1b3d" providerId="ADAL" clId="{3879DFD4-7AA8-44BE-80AA-8623315202E9}" dt="2019-10-09T16:28:33.277" v="2924" actId="20577"/>
          <ac:spMkLst>
            <pc:docMk/>
            <pc:sldMk cId="1248280494" sldId="395"/>
            <ac:spMk id="2" creationId="{B226A0FD-0E4E-4088-9A88-29A2A61FE090}"/>
          </ac:spMkLst>
        </pc:spChg>
        <pc:spChg chg="del">
          <ac:chgData name="Paul O'Dowd" userId="f37f58e5-1e70-49c2-9437-c035a60b1b3d" providerId="ADAL" clId="{3879DFD4-7AA8-44BE-80AA-8623315202E9}" dt="2019-10-09T16:28:36.325" v="2925" actId="478"/>
          <ac:spMkLst>
            <pc:docMk/>
            <pc:sldMk cId="1248280494" sldId="395"/>
            <ac:spMk id="3" creationId="{EDF19620-188B-4B27-BBCA-6AE983E6B663}"/>
          </ac:spMkLst>
        </pc:spChg>
        <pc:spChg chg="add mod">
          <ac:chgData name="Paul O'Dowd" userId="f37f58e5-1e70-49c2-9437-c035a60b1b3d" providerId="ADAL" clId="{3879DFD4-7AA8-44BE-80AA-8623315202E9}" dt="2019-10-09T16:30:19.551" v="3154" actId="6549"/>
          <ac:spMkLst>
            <pc:docMk/>
            <pc:sldMk cId="1248280494" sldId="395"/>
            <ac:spMk id="6" creationId="{7CACACFB-E8CF-4BF2-AC34-0E87AF1BBE35}"/>
          </ac:spMkLst>
        </pc:spChg>
        <pc:picChg chg="add mod">
          <ac:chgData name="Paul O'Dowd" userId="f37f58e5-1e70-49c2-9437-c035a60b1b3d" providerId="ADAL" clId="{3879DFD4-7AA8-44BE-80AA-8623315202E9}" dt="2019-10-09T16:28:49.936" v="2931" actId="1076"/>
          <ac:picMkLst>
            <pc:docMk/>
            <pc:sldMk cId="1248280494" sldId="395"/>
            <ac:picMk id="5" creationId="{50634421-3C23-48BB-B4E5-5ECED7BD4E39}"/>
          </ac:picMkLst>
        </pc:picChg>
      </pc:sldChg>
      <pc:sldChg chg="add del">
        <pc:chgData name="Paul O'Dowd" userId="f37f58e5-1e70-49c2-9437-c035a60b1b3d" providerId="ADAL" clId="{3879DFD4-7AA8-44BE-80AA-8623315202E9}" dt="2019-10-09T16:31:13.039" v="3189" actId="47"/>
        <pc:sldMkLst>
          <pc:docMk/>
          <pc:sldMk cId="2635792618" sldId="396"/>
        </pc:sldMkLst>
      </pc:sldChg>
      <pc:sldChg chg="addSp delSp modSp add">
        <pc:chgData name="Paul O'Dowd" userId="f37f58e5-1e70-49c2-9437-c035a60b1b3d" providerId="ADAL" clId="{3879DFD4-7AA8-44BE-80AA-8623315202E9}" dt="2019-10-09T16:32:30.049" v="3337" actId="20577"/>
        <pc:sldMkLst>
          <pc:docMk/>
          <pc:sldMk cId="2241295090" sldId="397"/>
        </pc:sldMkLst>
        <pc:spChg chg="mod">
          <ac:chgData name="Paul O'Dowd" userId="f37f58e5-1e70-49c2-9437-c035a60b1b3d" providerId="ADAL" clId="{3879DFD4-7AA8-44BE-80AA-8623315202E9}" dt="2019-10-09T16:31:22.927" v="3205" actId="20577"/>
          <ac:spMkLst>
            <pc:docMk/>
            <pc:sldMk cId="2241295090" sldId="397"/>
            <ac:spMk id="2" creationId="{26C4C383-C9E9-492A-8690-204C345CCC18}"/>
          </ac:spMkLst>
        </pc:spChg>
        <pc:spChg chg="del">
          <ac:chgData name="Paul O'Dowd" userId="f37f58e5-1e70-49c2-9437-c035a60b1b3d" providerId="ADAL" clId="{3879DFD4-7AA8-44BE-80AA-8623315202E9}" dt="2019-10-09T16:31:16.486" v="3190" actId="478"/>
          <ac:spMkLst>
            <pc:docMk/>
            <pc:sldMk cId="2241295090" sldId="397"/>
            <ac:spMk id="6" creationId="{C98DC1E6-3A4A-4616-BE0C-27E5D877AD14}"/>
          </ac:spMkLst>
        </pc:spChg>
        <pc:spChg chg="add mod">
          <ac:chgData name="Paul O'Dowd" userId="f37f58e5-1e70-49c2-9437-c035a60b1b3d" providerId="ADAL" clId="{3879DFD4-7AA8-44BE-80AA-8623315202E9}" dt="2019-10-09T16:32:30.049" v="3337" actId="20577"/>
          <ac:spMkLst>
            <pc:docMk/>
            <pc:sldMk cId="2241295090" sldId="397"/>
            <ac:spMk id="7" creationId="{E9D310DF-DFF1-4F3B-A4FA-9111794BEB97}"/>
          </ac:spMkLst>
        </pc:spChg>
        <pc:picChg chg="add mod">
          <ac:chgData name="Paul O'Dowd" userId="f37f58e5-1e70-49c2-9437-c035a60b1b3d" providerId="ADAL" clId="{3879DFD4-7AA8-44BE-80AA-8623315202E9}" dt="2019-10-09T16:31:38.043" v="3213" actId="1076"/>
          <ac:picMkLst>
            <pc:docMk/>
            <pc:sldMk cId="2241295090" sldId="397"/>
            <ac:picMk id="4" creationId="{D6FDD735-884D-47E7-A4A4-9E3A838DF942}"/>
          </ac:picMkLst>
        </pc:picChg>
        <pc:picChg chg="del">
          <ac:chgData name="Paul O'Dowd" userId="f37f58e5-1e70-49c2-9437-c035a60b1b3d" providerId="ADAL" clId="{3879DFD4-7AA8-44BE-80AA-8623315202E9}" dt="2019-10-09T16:31:17.758" v="3191" actId="478"/>
          <ac:picMkLst>
            <pc:docMk/>
            <pc:sldMk cId="2241295090" sldId="397"/>
            <ac:picMk id="5" creationId="{C1E3D98A-E152-4058-9278-633902D230C0}"/>
          </ac:picMkLst>
        </pc:picChg>
      </pc:sldChg>
      <pc:sldChg chg="addSp delSp modSp add">
        <pc:chgData name="Paul O'Dowd" userId="f37f58e5-1e70-49c2-9437-c035a60b1b3d" providerId="ADAL" clId="{3879DFD4-7AA8-44BE-80AA-8623315202E9}" dt="2019-10-09T16:38:05.613" v="3777" actId="6549"/>
        <pc:sldMkLst>
          <pc:docMk/>
          <pc:sldMk cId="3675337841" sldId="398"/>
        </pc:sldMkLst>
        <pc:spChg chg="mod">
          <ac:chgData name="Paul O'Dowd" userId="f37f58e5-1e70-49c2-9437-c035a60b1b3d" providerId="ADAL" clId="{3879DFD4-7AA8-44BE-80AA-8623315202E9}" dt="2019-10-09T16:35:37.217" v="3612" actId="20577"/>
          <ac:spMkLst>
            <pc:docMk/>
            <pc:sldMk cId="3675337841" sldId="398"/>
            <ac:spMk id="2" creationId="{D1B851AE-F3EE-4968-860C-366C4C5B4DC3}"/>
          </ac:spMkLst>
        </pc:spChg>
        <pc:spChg chg="mod">
          <ac:chgData name="Paul O'Dowd" userId="f37f58e5-1e70-49c2-9437-c035a60b1b3d" providerId="ADAL" clId="{3879DFD4-7AA8-44BE-80AA-8623315202E9}" dt="2019-10-09T16:38:05.613" v="3777" actId="6549"/>
          <ac:spMkLst>
            <pc:docMk/>
            <pc:sldMk cId="3675337841" sldId="398"/>
            <ac:spMk id="29" creationId="{1AFAE1DD-E390-4A80-98E1-2EBDB73E688C}"/>
          </ac:spMkLst>
        </pc:spChg>
        <pc:spChg chg="add del">
          <ac:chgData name="Paul O'Dowd" userId="f37f58e5-1e70-49c2-9437-c035a60b1b3d" providerId="ADAL" clId="{3879DFD4-7AA8-44BE-80AA-8623315202E9}" dt="2019-10-09T16:35:56.866" v="3619" actId="478"/>
          <ac:spMkLst>
            <pc:docMk/>
            <pc:sldMk cId="3675337841" sldId="398"/>
            <ac:spMk id="30" creationId="{575887B5-16AF-4059-9E4D-032966F8B1B9}"/>
          </ac:spMkLst>
        </pc:spChg>
        <pc:spChg chg="del">
          <ac:chgData name="Paul O'Dowd" userId="f37f58e5-1e70-49c2-9437-c035a60b1b3d" providerId="ADAL" clId="{3879DFD4-7AA8-44BE-80AA-8623315202E9}" dt="2019-10-09T16:35:56.866" v="3619" actId="478"/>
          <ac:spMkLst>
            <pc:docMk/>
            <pc:sldMk cId="3675337841" sldId="398"/>
            <ac:spMk id="35" creationId="{AD2274B1-FBAE-4F80-94CF-97117EBA6DD4}"/>
          </ac:spMkLst>
        </pc:spChg>
        <pc:spChg chg="del">
          <ac:chgData name="Paul O'Dowd" userId="f37f58e5-1e70-49c2-9437-c035a60b1b3d" providerId="ADAL" clId="{3879DFD4-7AA8-44BE-80AA-8623315202E9}" dt="2019-10-09T16:35:56.866" v="3619" actId="478"/>
          <ac:spMkLst>
            <pc:docMk/>
            <pc:sldMk cId="3675337841" sldId="398"/>
            <ac:spMk id="36" creationId="{1A67AFD7-F5C8-4151-9D06-E901FF825961}"/>
          </ac:spMkLst>
        </pc:spChg>
        <pc:spChg chg="del">
          <ac:chgData name="Paul O'Dowd" userId="f37f58e5-1e70-49c2-9437-c035a60b1b3d" providerId="ADAL" clId="{3879DFD4-7AA8-44BE-80AA-8623315202E9}" dt="2019-10-09T16:35:56.866" v="3619" actId="478"/>
          <ac:spMkLst>
            <pc:docMk/>
            <pc:sldMk cId="3675337841" sldId="398"/>
            <ac:spMk id="37" creationId="{F059DD9E-4FD9-49AF-BBFC-896E86C530D1}"/>
          </ac:spMkLst>
        </pc:spChg>
        <pc:spChg chg="del">
          <ac:chgData name="Paul O'Dowd" userId="f37f58e5-1e70-49c2-9437-c035a60b1b3d" providerId="ADAL" clId="{3879DFD4-7AA8-44BE-80AA-8623315202E9}" dt="2019-10-09T16:35:56.866" v="3619" actId="478"/>
          <ac:spMkLst>
            <pc:docMk/>
            <pc:sldMk cId="3675337841" sldId="398"/>
            <ac:spMk id="38" creationId="{B67D7A55-2D6E-4516-A163-149478652F8D}"/>
          </ac:spMkLst>
        </pc:spChg>
        <pc:spChg chg="del">
          <ac:chgData name="Paul O'Dowd" userId="f37f58e5-1e70-49c2-9437-c035a60b1b3d" providerId="ADAL" clId="{3879DFD4-7AA8-44BE-80AA-8623315202E9}" dt="2019-10-09T16:35:56.866" v="3619" actId="478"/>
          <ac:spMkLst>
            <pc:docMk/>
            <pc:sldMk cId="3675337841" sldId="398"/>
            <ac:spMk id="40" creationId="{D9CEA1C4-E315-4F5D-AF83-DE8030DF2CA4}"/>
          </ac:spMkLst>
        </pc:spChg>
        <pc:spChg chg="add del">
          <ac:chgData name="Paul O'Dowd" userId="f37f58e5-1e70-49c2-9437-c035a60b1b3d" providerId="ADAL" clId="{3879DFD4-7AA8-44BE-80AA-8623315202E9}" dt="2019-10-09T16:35:56.866" v="3619" actId="478"/>
          <ac:spMkLst>
            <pc:docMk/>
            <pc:sldMk cId="3675337841" sldId="398"/>
            <ac:spMk id="42" creationId="{ECEB3DB9-0639-4D4F-906E-3CE2CD6F318D}"/>
          </ac:spMkLst>
        </pc:spChg>
        <pc:spChg chg="add del">
          <ac:chgData name="Paul O'Dowd" userId="f37f58e5-1e70-49c2-9437-c035a60b1b3d" providerId="ADAL" clId="{3879DFD4-7AA8-44BE-80AA-8623315202E9}" dt="2019-10-09T16:35:56.866" v="3619" actId="478"/>
          <ac:spMkLst>
            <pc:docMk/>
            <pc:sldMk cId="3675337841" sldId="398"/>
            <ac:spMk id="43" creationId="{B8C3D6E6-26A3-44D5-9C03-88B76597FCA3}"/>
          </ac:spMkLst>
        </pc:spChg>
        <pc:cxnChg chg="del">
          <ac:chgData name="Paul O'Dowd" userId="f37f58e5-1e70-49c2-9437-c035a60b1b3d" providerId="ADAL" clId="{3879DFD4-7AA8-44BE-80AA-8623315202E9}" dt="2019-10-09T16:35:56.866" v="3619" actId="478"/>
          <ac:cxnSpMkLst>
            <pc:docMk/>
            <pc:sldMk cId="3675337841" sldId="398"/>
            <ac:cxnSpMk id="31" creationId="{D1A3097F-2832-44B2-8082-9AFCE3FFD820}"/>
          </ac:cxnSpMkLst>
        </pc:cxnChg>
      </pc:sldChg>
      <pc:sldChg chg="addSp delSp modSp add">
        <pc:chgData name="Paul O'Dowd" userId="f37f58e5-1e70-49c2-9437-c035a60b1b3d" providerId="ADAL" clId="{3879DFD4-7AA8-44BE-80AA-8623315202E9}" dt="2019-10-09T16:39:06.895" v="3804" actId="1076"/>
        <pc:sldMkLst>
          <pc:docMk/>
          <pc:sldMk cId="2844420769" sldId="399"/>
        </pc:sldMkLst>
        <pc:spChg chg="mod">
          <ac:chgData name="Paul O'Dowd" userId="f37f58e5-1e70-49c2-9437-c035a60b1b3d" providerId="ADAL" clId="{3879DFD4-7AA8-44BE-80AA-8623315202E9}" dt="2019-10-09T16:36:56.907" v="3685" actId="20577"/>
          <ac:spMkLst>
            <pc:docMk/>
            <pc:sldMk cId="2844420769" sldId="399"/>
            <ac:spMk id="2" creationId="{D1B851AE-F3EE-4968-860C-366C4C5B4DC3}"/>
          </ac:spMkLst>
        </pc:spChg>
        <pc:spChg chg="add del mod">
          <ac:chgData name="Paul O'Dowd" userId="f37f58e5-1e70-49c2-9437-c035a60b1b3d" providerId="ADAL" clId="{3879DFD4-7AA8-44BE-80AA-8623315202E9}" dt="2019-10-09T16:38:33.161" v="3781"/>
          <ac:spMkLst>
            <pc:docMk/>
            <pc:sldMk cId="2844420769" sldId="399"/>
            <ac:spMk id="6" creationId="{3707BA54-1863-4567-9A8C-863DA9468497}"/>
          </ac:spMkLst>
        </pc:spChg>
        <pc:spChg chg="add mod">
          <ac:chgData name="Paul O'Dowd" userId="f37f58e5-1e70-49c2-9437-c035a60b1b3d" providerId="ADAL" clId="{3879DFD4-7AA8-44BE-80AA-8623315202E9}" dt="2019-10-09T16:39:06.895" v="3804" actId="1076"/>
          <ac:spMkLst>
            <pc:docMk/>
            <pc:sldMk cId="2844420769" sldId="399"/>
            <ac:spMk id="7" creationId="{4D491D60-3593-48B2-BF0E-A23F79E77FC5}"/>
          </ac:spMkLst>
        </pc:spChg>
        <pc:spChg chg="del">
          <ac:chgData name="Paul O'Dowd" userId="f37f58e5-1e70-49c2-9437-c035a60b1b3d" providerId="ADAL" clId="{3879DFD4-7AA8-44BE-80AA-8623315202E9}" dt="2019-10-09T16:37:01.619" v="3686" actId="478"/>
          <ac:spMkLst>
            <pc:docMk/>
            <pc:sldMk cId="2844420769" sldId="399"/>
            <ac:spMk id="21" creationId="{0E69BBF0-D918-4FB4-B48A-DD83F3F2AA7B}"/>
          </ac:spMkLst>
        </pc:spChg>
        <pc:spChg chg="del">
          <ac:chgData name="Paul O'Dowd" userId="f37f58e5-1e70-49c2-9437-c035a60b1b3d" providerId="ADAL" clId="{3879DFD4-7AA8-44BE-80AA-8623315202E9}" dt="2019-10-09T16:37:01.619" v="3686" actId="478"/>
          <ac:spMkLst>
            <pc:docMk/>
            <pc:sldMk cId="2844420769" sldId="399"/>
            <ac:spMk id="24" creationId="{F577DF13-27A4-4FBD-AD53-DA6195E6371B}"/>
          </ac:spMkLst>
        </pc:spChg>
        <pc:spChg chg="del">
          <ac:chgData name="Paul O'Dowd" userId="f37f58e5-1e70-49c2-9437-c035a60b1b3d" providerId="ADAL" clId="{3879DFD4-7AA8-44BE-80AA-8623315202E9}" dt="2019-10-09T16:37:01.619" v="3686" actId="478"/>
          <ac:spMkLst>
            <pc:docMk/>
            <pc:sldMk cId="2844420769" sldId="399"/>
            <ac:spMk id="25" creationId="{82AAA6EE-6CF9-4122-86AD-7341F8298C5B}"/>
          </ac:spMkLst>
        </pc:spChg>
        <pc:spChg chg="del">
          <ac:chgData name="Paul O'Dowd" userId="f37f58e5-1e70-49c2-9437-c035a60b1b3d" providerId="ADAL" clId="{3879DFD4-7AA8-44BE-80AA-8623315202E9}" dt="2019-10-09T16:37:01.619" v="3686" actId="478"/>
          <ac:spMkLst>
            <pc:docMk/>
            <pc:sldMk cId="2844420769" sldId="399"/>
            <ac:spMk id="26" creationId="{F633F5F6-6D4E-4C87-89C6-4C59CE7962BE}"/>
          </ac:spMkLst>
        </pc:spChg>
        <pc:spChg chg="del">
          <ac:chgData name="Paul O'Dowd" userId="f37f58e5-1e70-49c2-9437-c035a60b1b3d" providerId="ADAL" clId="{3879DFD4-7AA8-44BE-80AA-8623315202E9}" dt="2019-10-09T16:37:01.619" v="3686" actId="478"/>
          <ac:spMkLst>
            <pc:docMk/>
            <pc:sldMk cId="2844420769" sldId="399"/>
            <ac:spMk id="27" creationId="{D07B30CB-6FB0-42AD-90C5-D222EDFB4BA6}"/>
          </ac:spMkLst>
        </pc:spChg>
        <pc:spChg chg="del">
          <ac:chgData name="Paul O'Dowd" userId="f37f58e5-1e70-49c2-9437-c035a60b1b3d" providerId="ADAL" clId="{3879DFD4-7AA8-44BE-80AA-8623315202E9}" dt="2019-10-09T16:37:01.619" v="3686" actId="478"/>
          <ac:spMkLst>
            <pc:docMk/>
            <pc:sldMk cId="2844420769" sldId="399"/>
            <ac:spMk id="28" creationId="{6D15D2F0-D1E6-4194-83E6-F353CB7C57E6}"/>
          </ac:spMkLst>
        </pc:spChg>
        <pc:spChg chg="del">
          <ac:chgData name="Paul O'Dowd" userId="f37f58e5-1e70-49c2-9437-c035a60b1b3d" providerId="ADAL" clId="{3879DFD4-7AA8-44BE-80AA-8623315202E9}" dt="2019-10-09T16:37:01.619" v="3686" actId="478"/>
          <ac:spMkLst>
            <pc:docMk/>
            <pc:sldMk cId="2844420769" sldId="399"/>
            <ac:spMk id="29" creationId="{1AFAE1DD-E390-4A80-98E1-2EBDB73E688C}"/>
          </ac:spMkLst>
        </pc:spChg>
        <pc:spChg chg="mod">
          <ac:chgData name="Paul O'Dowd" userId="f37f58e5-1e70-49c2-9437-c035a60b1b3d" providerId="ADAL" clId="{3879DFD4-7AA8-44BE-80AA-8623315202E9}" dt="2019-10-09T16:37:37.091" v="3749" actId="20577"/>
          <ac:spMkLst>
            <pc:docMk/>
            <pc:sldMk cId="2844420769" sldId="399"/>
            <ac:spMk id="30" creationId="{575887B5-16AF-4059-9E4D-032966F8B1B9}"/>
          </ac:spMkLst>
        </pc:spChg>
        <pc:cxnChg chg="del">
          <ac:chgData name="Paul O'Dowd" userId="f37f58e5-1e70-49c2-9437-c035a60b1b3d" providerId="ADAL" clId="{3879DFD4-7AA8-44BE-80AA-8623315202E9}" dt="2019-10-09T16:37:01.619" v="3686" actId="478"/>
          <ac:cxnSpMkLst>
            <pc:docMk/>
            <pc:sldMk cId="2844420769" sldId="399"/>
            <ac:cxnSpMk id="4" creationId="{F05F4C3F-D86F-44EA-B560-014C82F92AC9}"/>
          </ac:cxnSpMkLst>
        </pc:cxnChg>
        <pc:cxnChg chg="add mod">
          <ac:chgData name="Paul O'Dowd" userId="f37f58e5-1e70-49c2-9437-c035a60b1b3d" providerId="ADAL" clId="{3879DFD4-7AA8-44BE-80AA-8623315202E9}" dt="2019-10-09T16:38:47.198" v="3784" actId="693"/>
          <ac:cxnSpMkLst>
            <pc:docMk/>
            <pc:sldMk cId="2844420769" sldId="399"/>
            <ac:cxnSpMk id="5" creationId="{45F62A40-5A57-47BA-B233-E354AF2F313F}"/>
          </ac:cxnSpMkLst>
        </pc:cxnChg>
        <pc:cxnChg chg="del">
          <ac:chgData name="Paul O'Dowd" userId="f37f58e5-1e70-49c2-9437-c035a60b1b3d" providerId="ADAL" clId="{3879DFD4-7AA8-44BE-80AA-8623315202E9}" dt="2019-10-09T16:37:01.619" v="3686" actId="478"/>
          <ac:cxnSpMkLst>
            <pc:docMk/>
            <pc:sldMk cId="2844420769" sldId="399"/>
            <ac:cxnSpMk id="12" creationId="{54CE7BC0-45D0-4CF5-A77B-C2220D3D2470}"/>
          </ac:cxnSpMkLst>
        </pc:cxnChg>
        <pc:cxnChg chg="del">
          <ac:chgData name="Paul O'Dowd" userId="f37f58e5-1e70-49c2-9437-c035a60b1b3d" providerId="ADAL" clId="{3879DFD4-7AA8-44BE-80AA-8623315202E9}" dt="2019-10-09T16:37:01.619" v="3686" actId="478"/>
          <ac:cxnSpMkLst>
            <pc:docMk/>
            <pc:sldMk cId="2844420769" sldId="399"/>
            <ac:cxnSpMk id="15" creationId="{014ECFE0-743F-4F27-9E43-669E01351C52}"/>
          </ac:cxnSpMkLst>
        </pc:cxnChg>
        <pc:cxnChg chg="del">
          <ac:chgData name="Paul O'Dowd" userId="f37f58e5-1e70-49c2-9437-c035a60b1b3d" providerId="ADAL" clId="{3879DFD4-7AA8-44BE-80AA-8623315202E9}" dt="2019-10-09T16:37:01.619" v="3686" actId="478"/>
          <ac:cxnSpMkLst>
            <pc:docMk/>
            <pc:sldMk cId="2844420769" sldId="399"/>
            <ac:cxnSpMk id="18" creationId="{8FF17376-06D1-4CA5-B58E-A353578F9DB3}"/>
          </ac:cxnSpMkLst>
        </pc:cxnChg>
        <pc:cxnChg chg="del">
          <ac:chgData name="Paul O'Dowd" userId="f37f58e5-1e70-49c2-9437-c035a60b1b3d" providerId="ADAL" clId="{3879DFD4-7AA8-44BE-80AA-8623315202E9}" dt="2019-10-09T16:37:01.619" v="3686" actId="478"/>
          <ac:cxnSpMkLst>
            <pc:docMk/>
            <pc:sldMk cId="2844420769" sldId="399"/>
            <ac:cxnSpMk id="23" creationId="{39B29C59-0DAC-45E6-BB73-30F29893792F}"/>
          </ac:cxnSpMkLst>
        </pc:cxnChg>
      </pc:sldChg>
      <pc:sldChg chg="addSp delSp modSp add">
        <pc:chgData name="Paul O'Dowd" userId="f37f58e5-1e70-49c2-9437-c035a60b1b3d" providerId="ADAL" clId="{3879DFD4-7AA8-44BE-80AA-8623315202E9}" dt="2019-10-09T16:49:42.899" v="4197" actId="20577"/>
        <pc:sldMkLst>
          <pc:docMk/>
          <pc:sldMk cId="2269348336" sldId="400"/>
        </pc:sldMkLst>
        <pc:spChg chg="mod">
          <ac:chgData name="Paul O'Dowd" userId="f37f58e5-1e70-49c2-9437-c035a60b1b3d" providerId="ADAL" clId="{3879DFD4-7AA8-44BE-80AA-8623315202E9}" dt="2019-10-09T16:49:42.899" v="4197" actId="20577"/>
          <ac:spMkLst>
            <pc:docMk/>
            <pc:sldMk cId="2269348336" sldId="400"/>
            <ac:spMk id="2" creationId="{B4913A8F-7C7F-4E38-9513-64A3A6300620}"/>
          </ac:spMkLst>
        </pc:spChg>
        <pc:spChg chg="del">
          <ac:chgData name="Paul O'Dowd" userId="f37f58e5-1e70-49c2-9437-c035a60b1b3d" providerId="ADAL" clId="{3879DFD4-7AA8-44BE-80AA-8623315202E9}" dt="2019-10-09T16:41:20.621" v="3816" actId="478"/>
          <ac:spMkLst>
            <pc:docMk/>
            <pc:sldMk cId="2269348336" sldId="400"/>
            <ac:spMk id="3" creationId="{648CC187-E157-43D6-A122-CF80467C40CB}"/>
          </ac:spMkLst>
        </pc:spChg>
        <pc:spChg chg="add mod">
          <ac:chgData name="Paul O'Dowd" userId="f37f58e5-1e70-49c2-9437-c035a60b1b3d" providerId="ADAL" clId="{3879DFD4-7AA8-44BE-80AA-8623315202E9}" dt="2019-10-09T16:41:53.830" v="3831" actId="20577"/>
          <ac:spMkLst>
            <pc:docMk/>
            <pc:sldMk cId="2269348336" sldId="400"/>
            <ac:spMk id="10" creationId="{98AD2255-905E-4787-8F48-22002C5F2C57}"/>
          </ac:spMkLst>
        </pc:spChg>
        <pc:spChg chg="add mod">
          <ac:chgData name="Paul O'Dowd" userId="f37f58e5-1e70-49c2-9437-c035a60b1b3d" providerId="ADAL" clId="{3879DFD4-7AA8-44BE-80AA-8623315202E9}" dt="2019-10-09T16:42:17.529" v="3843" actId="1076"/>
          <ac:spMkLst>
            <pc:docMk/>
            <pc:sldMk cId="2269348336" sldId="400"/>
            <ac:spMk id="13" creationId="{C2742D08-467C-489D-B3E0-1EBA4000239C}"/>
          </ac:spMkLst>
        </pc:spChg>
        <pc:cxnChg chg="add del mod">
          <ac:chgData name="Paul O'Dowd" userId="f37f58e5-1e70-49c2-9437-c035a60b1b3d" providerId="ADAL" clId="{3879DFD4-7AA8-44BE-80AA-8623315202E9}" dt="2019-10-09T16:41:29.796" v="3818" actId="478"/>
          <ac:cxnSpMkLst>
            <pc:docMk/>
            <pc:sldMk cId="2269348336" sldId="400"/>
            <ac:cxnSpMk id="5" creationId="{5B8D83A6-8023-4280-A871-2F205705BF4A}"/>
          </ac:cxnSpMkLst>
        </pc:cxnChg>
        <pc:cxnChg chg="add mod">
          <ac:chgData name="Paul O'Dowd" userId="f37f58e5-1e70-49c2-9437-c035a60b1b3d" providerId="ADAL" clId="{3879DFD4-7AA8-44BE-80AA-8623315202E9}" dt="2019-10-09T16:41:46.515" v="3822" actId="1582"/>
          <ac:cxnSpMkLst>
            <pc:docMk/>
            <pc:sldMk cId="2269348336" sldId="400"/>
            <ac:cxnSpMk id="7" creationId="{D76FDF1D-1E8D-4BCE-A643-73354113F9CA}"/>
          </ac:cxnSpMkLst>
        </pc:cxnChg>
        <pc:cxnChg chg="add mod">
          <ac:chgData name="Paul O'Dowd" userId="f37f58e5-1e70-49c2-9437-c035a60b1b3d" providerId="ADAL" clId="{3879DFD4-7AA8-44BE-80AA-8623315202E9}" dt="2019-10-09T16:41:46.515" v="3822" actId="1582"/>
          <ac:cxnSpMkLst>
            <pc:docMk/>
            <pc:sldMk cId="2269348336" sldId="400"/>
            <ac:cxnSpMk id="9" creationId="{EE969B2E-55D1-4CE1-BDF1-59E5ED985DE5}"/>
          </ac:cxnSpMkLst>
        </pc:cxnChg>
        <pc:cxnChg chg="add mod">
          <ac:chgData name="Paul O'Dowd" userId="f37f58e5-1e70-49c2-9437-c035a60b1b3d" providerId="ADAL" clId="{3879DFD4-7AA8-44BE-80AA-8623315202E9}" dt="2019-10-09T16:42:25.676" v="3844" actId="693"/>
          <ac:cxnSpMkLst>
            <pc:docMk/>
            <pc:sldMk cId="2269348336" sldId="400"/>
            <ac:cxnSpMk id="12" creationId="{7ED73AA4-42C8-4D83-811B-EBCD4EFE2FE4}"/>
          </ac:cxnSpMkLst>
        </pc:cxnChg>
      </pc:sldChg>
      <pc:sldChg chg="addSp delSp modSp add">
        <pc:chgData name="Paul O'Dowd" userId="f37f58e5-1e70-49c2-9437-c035a60b1b3d" providerId="ADAL" clId="{3879DFD4-7AA8-44BE-80AA-8623315202E9}" dt="2019-10-09T16:49:49.363" v="4211" actId="20577"/>
        <pc:sldMkLst>
          <pc:docMk/>
          <pc:sldMk cId="3173534668" sldId="401"/>
        </pc:sldMkLst>
        <pc:spChg chg="mod">
          <ac:chgData name="Paul O'Dowd" userId="f37f58e5-1e70-49c2-9437-c035a60b1b3d" providerId="ADAL" clId="{3879DFD4-7AA8-44BE-80AA-8623315202E9}" dt="2019-10-09T16:49:49.363" v="4211" actId="20577"/>
          <ac:spMkLst>
            <pc:docMk/>
            <pc:sldMk cId="3173534668" sldId="401"/>
            <ac:spMk id="2" creationId="{B4913A8F-7C7F-4E38-9513-64A3A6300620}"/>
          </ac:spMkLst>
        </pc:spChg>
        <pc:spChg chg="add mod">
          <ac:chgData name="Paul O'Dowd" userId="f37f58e5-1e70-49c2-9437-c035a60b1b3d" providerId="ADAL" clId="{3879DFD4-7AA8-44BE-80AA-8623315202E9}" dt="2019-10-09T16:42:52.817" v="3848" actId="14100"/>
          <ac:spMkLst>
            <pc:docMk/>
            <pc:sldMk cId="3173534668" sldId="401"/>
            <ac:spMk id="3" creationId="{4B680CB3-CD75-4996-B7AF-34C9F4EEB59C}"/>
          </ac:spMkLst>
        </pc:spChg>
        <pc:spChg chg="add del mod">
          <ac:chgData name="Paul O'Dowd" userId="f37f58e5-1e70-49c2-9437-c035a60b1b3d" providerId="ADAL" clId="{3879DFD4-7AA8-44BE-80AA-8623315202E9}" dt="2019-10-09T16:46:46.008" v="4102" actId="478"/>
          <ac:spMkLst>
            <pc:docMk/>
            <pc:sldMk cId="3173534668" sldId="401"/>
            <ac:spMk id="4" creationId="{DDCD8585-FB77-4337-AF02-99A3D3E42FFB}"/>
          </ac:spMkLst>
        </pc:spChg>
        <pc:spChg chg="add del mod">
          <ac:chgData name="Paul O'Dowd" userId="f37f58e5-1e70-49c2-9437-c035a60b1b3d" providerId="ADAL" clId="{3879DFD4-7AA8-44BE-80AA-8623315202E9}" dt="2019-10-09T16:46:57.808" v="4104" actId="478"/>
          <ac:spMkLst>
            <pc:docMk/>
            <pc:sldMk cId="3173534668" sldId="401"/>
            <ac:spMk id="5" creationId="{26AF4186-4781-4586-BABF-21DC4FF91F84}"/>
          </ac:spMkLst>
        </pc:spChg>
        <pc:spChg chg="add del mod">
          <ac:chgData name="Paul O'Dowd" userId="f37f58e5-1e70-49c2-9437-c035a60b1b3d" providerId="ADAL" clId="{3879DFD4-7AA8-44BE-80AA-8623315202E9}" dt="2019-10-09T16:47:15.360" v="4107" actId="478"/>
          <ac:spMkLst>
            <pc:docMk/>
            <pc:sldMk cId="3173534668" sldId="401"/>
            <ac:spMk id="6" creationId="{9A12A14B-3B1D-4631-A884-83EAC7D27229}"/>
          </ac:spMkLst>
        </pc:spChg>
        <pc:spChg chg="add mod">
          <ac:chgData name="Paul O'Dowd" userId="f37f58e5-1e70-49c2-9437-c035a60b1b3d" providerId="ADAL" clId="{3879DFD4-7AA8-44BE-80AA-8623315202E9}" dt="2019-10-09T16:48:41.318" v="4121" actId="14100"/>
          <ac:spMkLst>
            <pc:docMk/>
            <pc:sldMk cId="3173534668" sldId="401"/>
            <ac:spMk id="8" creationId="{24090751-EFA8-47C3-9115-C17BD9D6B2E9}"/>
          </ac:spMkLst>
        </pc:spChg>
        <pc:spChg chg="add mod">
          <ac:chgData name="Paul O'Dowd" userId="f37f58e5-1e70-49c2-9437-c035a60b1b3d" providerId="ADAL" clId="{3879DFD4-7AA8-44BE-80AA-8623315202E9}" dt="2019-10-09T16:46:20.856" v="4099" actId="20577"/>
          <ac:spMkLst>
            <pc:docMk/>
            <pc:sldMk cId="3173534668" sldId="401"/>
            <ac:spMk id="11" creationId="{CEFD7DFA-4959-45F9-ABB1-282C14D4365E}"/>
          </ac:spMkLst>
        </pc:spChg>
        <pc:spChg chg="add mod">
          <ac:chgData name="Paul O'Dowd" userId="f37f58e5-1e70-49c2-9437-c035a60b1b3d" providerId="ADAL" clId="{3879DFD4-7AA8-44BE-80AA-8623315202E9}" dt="2019-10-09T16:49:23.517" v="4181" actId="1076"/>
          <ac:spMkLst>
            <pc:docMk/>
            <pc:sldMk cId="3173534668" sldId="401"/>
            <ac:spMk id="18" creationId="{7DAB17DB-5A3D-4E20-89F6-E1785F7DDD94}"/>
          </ac:spMkLst>
        </pc:spChg>
        <pc:cxnChg chg="add mod">
          <ac:chgData name="Paul O'Dowd" userId="f37f58e5-1e70-49c2-9437-c035a60b1b3d" providerId="ADAL" clId="{3879DFD4-7AA8-44BE-80AA-8623315202E9}" dt="2019-10-09T16:48:41.318" v="4121" actId="14100"/>
          <ac:cxnSpMkLst>
            <pc:docMk/>
            <pc:sldMk cId="3173534668" sldId="401"/>
            <ac:cxnSpMk id="15" creationId="{1EEE7B80-7AC9-4F69-8963-8B56243A7D78}"/>
          </ac:cxnSpMkLst>
        </pc:cxnChg>
      </pc:sldChg>
      <pc:sldChg chg="addSp modSp add del">
        <pc:chgData name="Paul O'Dowd" userId="f37f58e5-1e70-49c2-9437-c035a60b1b3d" providerId="ADAL" clId="{3879DFD4-7AA8-44BE-80AA-8623315202E9}" dt="2019-10-09T16:50:36.389" v="4251" actId="47"/>
        <pc:sldMkLst>
          <pc:docMk/>
          <pc:sldMk cId="3061721277" sldId="402"/>
        </pc:sldMkLst>
        <pc:spChg chg="mod">
          <ac:chgData name="Paul O'Dowd" userId="f37f58e5-1e70-49c2-9437-c035a60b1b3d" providerId="ADAL" clId="{3879DFD4-7AA8-44BE-80AA-8623315202E9}" dt="2019-10-09T16:49:59.947" v="4235" actId="20577"/>
          <ac:spMkLst>
            <pc:docMk/>
            <pc:sldMk cId="3061721277" sldId="402"/>
            <ac:spMk id="2" creationId="{B4913A8F-7C7F-4E38-9513-64A3A6300620}"/>
          </ac:spMkLst>
        </pc:spChg>
        <pc:spChg chg="add mod">
          <ac:chgData name="Paul O'Dowd" userId="f37f58e5-1e70-49c2-9437-c035a60b1b3d" providerId="ADAL" clId="{3879DFD4-7AA8-44BE-80AA-8623315202E9}" dt="2019-10-09T16:43:56.030" v="3924" actId="20577"/>
          <ac:spMkLst>
            <pc:docMk/>
            <pc:sldMk cId="3061721277" sldId="402"/>
            <ac:spMk id="14" creationId="{2F72E70B-8763-4972-999B-F92DD9601324}"/>
          </ac:spMkLst>
        </pc:spChg>
        <pc:spChg chg="add">
          <ac:chgData name="Paul O'Dowd" userId="f37f58e5-1e70-49c2-9437-c035a60b1b3d" providerId="ADAL" clId="{3879DFD4-7AA8-44BE-80AA-8623315202E9}" dt="2019-10-09T16:44:04.335" v="3925"/>
          <ac:spMkLst>
            <pc:docMk/>
            <pc:sldMk cId="3061721277" sldId="402"/>
            <ac:spMk id="15" creationId="{1BDBA9DC-7F43-40A2-A94E-5A206B26BAB3}"/>
          </ac:spMkLst>
        </pc:spChg>
        <pc:cxnChg chg="add mod">
          <ac:chgData name="Paul O'Dowd" userId="f37f58e5-1e70-49c2-9437-c035a60b1b3d" providerId="ADAL" clId="{3879DFD4-7AA8-44BE-80AA-8623315202E9}" dt="2019-10-09T16:43:45.130" v="3893" actId="14100"/>
          <ac:cxnSpMkLst>
            <pc:docMk/>
            <pc:sldMk cId="3061721277" sldId="402"/>
            <ac:cxnSpMk id="5" creationId="{B9223404-A2C3-4245-A013-3FDA584A8698}"/>
          </ac:cxnSpMkLst>
        </pc:cxnChg>
      </pc:sldChg>
      <pc:sldChg chg="addSp delSp modSp add del">
        <pc:chgData name="Paul O'Dowd" userId="f37f58e5-1e70-49c2-9437-c035a60b1b3d" providerId="ADAL" clId="{3879DFD4-7AA8-44BE-80AA-8623315202E9}" dt="2019-10-09T16:50:33.426" v="4250" actId="47"/>
        <pc:sldMkLst>
          <pc:docMk/>
          <pc:sldMk cId="3395502489" sldId="403"/>
        </pc:sldMkLst>
        <pc:spChg chg="mod">
          <ac:chgData name="Paul O'Dowd" userId="f37f58e5-1e70-49c2-9437-c035a60b1b3d" providerId="ADAL" clId="{3879DFD4-7AA8-44BE-80AA-8623315202E9}" dt="2019-10-09T16:50:05.344" v="4247" actId="20577"/>
          <ac:spMkLst>
            <pc:docMk/>
            <pc:sldMk cId="3395502489" sldId="403"/>
            <ac:spMk id="2" creationId="{B4913A8F-7C7F-4E38-9513-64A3A6300620}"/>
          </ac:spMkLst>
        </pc:spChg>
        <pc:spChg chg="add mod">
          <ac:chgData name="Paul O'Dowd" userId="f37f58e5-1e70-49c2-9437-c035a60b1b3d" providerId="ADAL" clId="{3879DFD4-7AA8-44BE-80AA-8623315202E9}" dt="2019-10-09T16:44:24.891" v="3931" actId="14100"/>
          <ac:spMkLst>
            <pc:docMk/>
            <pc:sldMk cId="3395502489" sldId="403"/>
            <ac:spMk id="4" creationId="{0502DD0A-8A0C-4915-A452-DF74FA9EA792}"/>
          </ac:spMkLst>
        </pc:spChg>
        <pc:spChg chg="add mod">
          <ac:chgData name="Paul O'Dowd" userId="f37f58e5-1e70-49c2-9437-c035a60b1b3d" providerId="ADAL" clId="{3879DFD4-7AA8-44BE-80AA-8623315202E9}" dt="2019-10-09T16:45:15.367" v="4083" actId="20577"/>
          <ac:spMkLst>
            <pc:docMk/>
            <pc:sldMk cId="3395502489" sldId="403"/>
            <ac:spMk id="6" creationId="{217E87A9-0165-43C1-AACB-E4330E5629A0}"/>
          </ac:spMkLst>
        </pc:spChg>
        <pc:spChg chg="del">
          <ac:chgData name="Paul O'Dowd" userId="f37f58e5-1e70-49c2-9437-c035a60b1b3d" providerId="ADAL" clId="{3879DFD4-7AA8-44BE-80AA-8623315202E9}" dt="2019-10-09T16:44:09.103" v="3927" actId="478"/>
          <ac:spMkLst>
            <pc:docMk/>
            <pc:sldMk cId="3395502489" sldId="403"/>
            <ac:spMk id="15" creationId="{1BDBA9DC-7F43-40A2-A94E-5A206B26BAB3}"/>
          </ac:spMkLst>
        </pc:spChg>
      </pc:sldChg>
      <pc:sldChg chg="addSp delSp modSp add del">
        <pc:chgData name="Paul O'Dowd" userId="f37f58e5-1e70-49c2-9437-c035a60b1b3d" providerId="ADAL" clId="{3879DFD4-7AA8-44BE-80AA-8623315202E9}" dt="2019-10-09T16:50:33.426" v="4250" actId="47"/>
        <pc:sldMkLst>
          <pc:docMk/>
          <pc:sldMk cId="1038748277" sldId="404"/>
        </pc:sldMkLst>
        <pc:spChg chg="del">
          <ac:chgData name="Paul O'Dowd" userId="f37f58e5-1e70-49c2-9437-c035a60b1b3d" providerId="ADAL" clId="{3879DFD4-7AA8-44BE-80AA-8623315202E9}" dt="2019-10-09T16:45:23.607" v="4085" actId="478"/>
          <ac:spMkLst>
            <pc:docMk/>
            <pc:sldMk cId="1038748277" sldId="404"/>
            <ac:spMk id="4" creationId="{0502DD0A-8A0C-4915-A452-DF74FA9EA792}"/>
          </ac:spMkLst>
        </pc:spChg>
        <pc:spChg chg="del">
          <ac:chgData name="Paul O'Dowd" userId="f37f58e5-1e70-49c2-9437-c035a60b1b3d" providerId="ADAL" clId="{3879DFD4-7AA8-44BE-80AA-8623315202E9}" dt="2019-10-09T16:45:24.967" v="4086" actId="478"/>
          <ac:spMkLst>
            <pc:docMk/>
            <pc:sldMk cId="1038748277" sldId="404"/>
            <ac:spMk id="6" creationId="{217E87A9-0165-43C1-AACB-E4330E5629A0}"/>
          </ac:spMkLst>
        </pc:spChg>
        <pc:spChg chg="add mod">
          <ac:chgData name="Paul O'Dowd" userId="f37f58e5-1e70-49c2-9437-c035a60b1b3d" providerId="ADAL" clId="{3879DFD4-7AA8-44BE-80AA-8623315202E9}" dt="2019-10-09T16:45:46.268" v="4088" actId="14100"/>
          <ac:spMkLst>
            <pc:docMk/>
            <pc:sldMk cId="1038748277" sldId="404"/>
            <ac:spMk id="8" creationId="{992F0E03-F9BF-4A78-A529-6ADD2D2A2A82}"/>
          </ac:spMkLst>
        </pc:spChg>
      </pc:sldChg>
      <pc:sldChg chg="addSp delSp modSp add">
        <pc:chgData name="Paul O'Dowd" userId="f37f58e5-1e70-49c2-9437-c035a60b1b3d" providerId="ADAL" clId="{3879DFD4-7AA8-44BE-80AA-8623315202E9}" dt="2019-10-09T17:13:04.702" v="5721" actId="478"/>
        <pc:sldMkLst>
          <pc:docMk/>
          <pc:sldMk cId="1707284942" sldId="405"/>
        </pc:sldMkLst>
        <pc:spChg chg="mod">
          <ac:chgData name="Paul O'Dowd" userId="f37f58e5-1e70-49c2-9437-c035a60b1b3d" providerId="ADAL" clId="{3879DFD4-7AA8-44BE-80AA-8623315202E9}" dt="2019-10-09T16:49:54.594" v="4223" actId="20577"/>
          <ac:spMkLst>
            <pc:docMk/>
            <pc:sldMk cId="1707284942" sldId="405"/>
            <ac:spMk id="2" creationId="{B4913A8F-7C7F-4E38-9513-64A3A6300620}"/>
          </ac:spMkLst>
        </pc:spChg>
        <pc:spChg chg="add">
          <ac:chgData name="Paul O'Dowd" userId="f37f58e5-1e70-49c2-9437-c035a60b1b3d" providerId="ADAL" clId="{3879DFD4-7AA8-44BE-80AA-8623315202E9}" dt="2019-10-09T16:49:17.998" v="4179"/>
          <ac:spMkLst>
            <pc:docMk/>
            <pc:sldMk cId="1707284942" sldId="405"/>
            <ac:spMk id="16" creationId="{E5AD017B-DC2E-4E61-895F-C0F02B19EFC6}"/>
          </ac:spMkLst>
        </pc:spChg>
        <pc:spChg chg="add">
          <ac:chgData name="Paul O'Dowd" userId="f37f58e5-1e70-49c2-9437-c035a60b1b3d" providerId="ADAL" clId="{3879DFD4-7AA8-44BE-80AA-8623315202E9}" dt="2019-10-09T16:50:18.672" v="4248"/>
          <ac:spMkLst>
            <pc:docMk/>
            <pc:sldMk cId="1707284942" sldId="405"/>
            <ac:spMk id="17" creationId="{233AB849-29F0-4619-94CA-AEA12F5DFEC4}"/>
          </ac:spMkLst>
        </pc:spChg>
        <pc:spChg chg="del mod">
          <ac:chgData name="Paul O'Dowd" userId="f37f58e5-1e70-49c2-9437-c035a60b1b3d" providerId="ADAL" clId="{3879DFD4-7AA8-44BE-80AA-8623315202E9}" dt="2019-10-09T17:13:04.702" v="5721" actId="478"/>
          <ac:spMkLst>
            <pc:docMk/>
            <pc:sldMk cId="1707284942" sldId="405"/>
            <ac:spMk id="18" creationId="{7DAB17DB-5A3D-4E20-89F6-E1785F7DDD94}"/>
          </ac:spMkLst>
        </pc:spChg>
        <pc:spChg chg="add mod">
          <ac:chgData name="Paul O'Dowd" userId="f37f58e5-1e70-49c2-9437-c035a60b1b3d" providerId="ADAL" clId="{3879DFD4-7AA8-44BE-80AA-8623315202E9}" dt="2019-10-09T16:50:22.814" v="4249" actId="1076"/>
          <ac:spMkLst>
            <pc:docMk/>
            <pc:sldMk cId="1707284942" sldId="405"/>
            <ac:spMk id="19" creationId="{75C8650F-BC4B-4A7E-B459-4F6FDCB5DE51}"/>
          </ac:spMkLst>
        </pc:spChg>
        <pc:cxnChg chg="add">
          <ac:chgData name="Paul O'Dowd" userId="f37f58e5-1e70-49c2-9437-c035a60b1b3d" providerId="ADAL" clId="{3879DFD4-7AA8-44BE-80AA-8623315202E9}" dt="2019-10-09T16:49:11.927" v="4178"/>
          <ac:cxnSpMkLst>
            <pc:docMk/>
            <pc:sldMk cId="1707284942" sldId="405"/>
            <ac:cxnSpMk id="14" creationId="{06CB4CF7-6659-497A-BEF6-4D8863417386}"/>
          </ac:cxnSpMkLst>
        </pc:cxnChg>
      </pc:sldChg>
      <pc:sldChg chg="addSp delSp modSp add">
        <pc:chgData name="Paul O'Dowd" userId="f37f58e5-1e70-49c2-9437-c035a60b1b3d" providerId="ADAL" clId="{3879DFD4-7AA8-44BE-80AA-8623315202E9}" dt="2019-10-09T17:13:00.895" v="5720" actId="478"/>
        <pc:sldMkLst>
          <pc:docMk/>
          <pc:sldMk cId="256386166" sldId="406"/>
        </pc:sldMkLst>
        <pc:spChg chg="add mod">
          <ac:chgData name="Paul O'Dowd" userId="f37f58e5-1e70-49c2-9437-c035a60b1b3d" providerId="ADAL" clId="{3879DFD4-7AA8-44BE-80AA-8623315202E9}" dt="2019-10-09T16:51:28.906" v="4257" actId="693"/>
          <ac:spMkLst>
            <pc:docMk/>
            <pc:sldMk cId="256386166" sldId="406"/>
            <ac:spMk id="4" creationId="{A9CF9890-EC11-4B45-BCED-92A5D6F2862D}"/>
          </ac:spMkLst>
        </pc:spChg>
        <pc:spChg chg="mod">
          <ac:chgData name="Paul O'Dowd" userId="f37f58e5-1e70-49c2-9437-c035a60b1b3d" providerId="ADAL" clId="{3879DFD4-7AA8-44BE-80AA-8623315202E9}" dt="2019-10-09T16:58:05.584" v="4806" actId="20577"/>
          <ac:spMkLst>
            <pc:docMk/>
            <pc:sldMk cId="256386166" sldId="406"/>
            <ac:spMk id="11" creationId="{CEFD7DFA-4959-45F9-ABB1-282C14D4365E}"/>
          </ac:spMkLst>
        </pc:spChg>
        <pc:spChg chg="del">
          <ac:chgData name="Paul O'Dowd" userId="f37f58e5-1e70-49c2-9437-c035a60b1b3d" providerId="ADAL" clId="{3879DFD4-7AA8-44BE-80AA-8623315202E9}" dt="2019-10-09T16:52:14.571" v="4416" actId="478"/>
          <ac:spMkLst>
            <pc:docMk/>
            <pc:sldMk cId="256386166" sldId="406"/>
            <ac:spMk id="16" creationId="{E5AD017B-DC2E-4E61-895F-C0F02B19EFC6}"/>
          </ac:spMkLst>
        </pc:spChg>
        <pc:spChg chg="del">
          <ac:chgData name="Paul O'Dowd" userId="f37f58e5-1e70-49c2-9437-c035a60b1b3d" providerId="ADAL" clId="{3879DFD4-7AA8-44BE-80AA-8623315202E9}" dt="2019-10-09T16:51:34.219" v="4259" actId="478"/>
          <ac:spMkLst>
            <pc:docMk/>
            <pc:sldMk cId="256386166" sldId="406"/>
            <ac:spMk id="17" creationId="{233AB849-29F0-4619-94CA-AEA12F5DFEC4}"/>
          </ac:spMkLst>
        </pc:spChg>
        <pc:spChg chg="del">
          <ac:chgData name="Paul O'Dowd" userId="f37f58e5-1e70-49c2-9437-c035a60b1b3d" providerId="ADAL" clId="{3879DFD4-7AA8-44BE-80AA-8623315202E9}" dt="2019-10-09T17:13:00.895" v="5720" actId="478"/>
          <ac:spMkLst>
            <pc:docMk/>
            <pc:sldMk cId="256386166" sldId="406"/>
            <ac:spMk id="18" creationId="{7DAB17DB-5A3D-4E20-89F6-E1785F7DDD94}"/>
          </ac:spMkLst>
        </pc:spChg>
        <pc:spChg chg="del">
          <ac:chgData name="Paul O'Dowd" userId="f37f58e5-1e70-49c2-9437-c035a60b1b3d" providerId="ADAL" clId="{3879DFD4-7AA8-44BE-80AA-8623315202E9}" dt="2019-10-09T16:51:33.371" v="4258" actId="478"/>
          <ac:spMkLst>
            <pc:docMk/>
            <pc:sldMk cId="256386166" sldId="406"/>
            <ac:spMk id="19" creationId="{75C8650F-BC4B-4A7E-B459-4F6FDCB5DE51}"/>
          </ac:spMkLst>
        </pc:spChg>
        <pc:spChg chg="add mod">
          <ac:chgData name="Paul O'Dowd" userId="f37f58e5-1e70-49c2-9437-c035a60b1b3d" providerId="ADAL" clId="{3879DFD4-7AA8-44BE-80AA-8623315202E9}" dt="2019-10-09T16:52:11.496" v="4415" actId="14100"/>
          <ac:spMkLst>
            <pc:docMk/>
            <pc:sldMk cId="256386166" sldId="406"/>
            <ac:spMk id="21" creationId="{F5AF48D0-7BF6-4383-B605-C8ECC9AC21D7}"/>
          </ac:spMkLst>
        </pc:spChg>
        <pc:cxnChg chg="add mod">
          <ac:chgData name="Paul O'Dowd" userId="f37f58e5-1e70-49c2-9437-c035a60b1b3d" providerId="ADAL" clId="{3879DFD4-7AA8-44BE-80AA-8623315202E9}" dt="2019-10-09T17:11:05.786" v="5643" actId="14100"/>
          <ac:cxnSpMkLst>
            <pc:docMk/>
            <pc:sldMk cId="256386166" sldId="406"/>
            <ac:cxnSpMk id="6" creationId="{D5664930-C742-4400-8CC1-E517B9C6D737}"/>
          </ac:cxnSpMkLst>
        </pc:cxnChg>
      </pc:sldChg>
      <pc:sldChg chg="delSp modSp add">
        <pc:chgData name="Paul O'Dowd" userId="f37f58e5-1e70-49c2-9437-c035a60b1b3d" providerId="ADAL" clId="{3879DFD4-7AA8-44BE-80AA-8623315202E9}" dt="2019-10-09T17:12:57.128" v="5719" actId="478"/>
        <pc:sldMkLst>
          <pc:docMk/>
          <pc:sldMk cId="4025749150" sldId="407"/>
        </pc:sldMkLst>
        <pc:spChg chg="mod">
          <ac:chgData name="Paul O'Dowd" userId="f37f58e5-1e70-49c2-9437-c035a60b1b3d" providerId="ADAL" clId="{3879DFD4-7AA8-44BE-80AA-8623315202E9}" dt="2019-10-09T16:57:55.440" v="4804" actId="20577"/>
          <ac:spMkLst>
            <pc:docMk/>
            <pc:sldMk cId="4025749150" sldId="407"/>
            <ac:spMk id="11" creationId="{CEFD7DFA-4959-45F9-ABB1-282C14D4365E}"/>
          </ac:spMkLst>
        </pc:spChg>
        <pc:spChg chg="del">
          <ac:chgData name="Paul O'Dowd" userId="f37f58e5-1e70-49c2-9437-c035a60b1b3d" providerId="ADAL" clId="{3879DFD4-7AA8-44BE-80AA-8623315202E9}" dt="2019-10-09T17:12:57.128" v="5719" actId="478"/>
          <ac:spMkLst>
            <pc:docMk/>
            <pc:sldMk cId="4025749150" sldId="407"/>
            <ac:spMk id="18" creationId="{7DAB17DB-5A3D-4E20-89F6-E1785F7DDD94}"/>
          </ac:spMkLst>
        </pc:spChg>
        <pc:spChg chg="mod">
          <ac:chgData name="Paul O'Dowd" userId="f37f58e5-1e70-49c2-9437-c035a60b1b3d" providerId="ADAL" clId="{3879DFD4-7AA8-44BE-80AA-8623315202E9}" dt="2019-10-09T16:52:38.299" v="4509" actId="20577"/>
          <ac:spMkLst>
            <pc:docMk/>
            <pc:sldMk cId="4025749150" sldId="407"/>
            <ac:spMk id="21" creationId="{F5AF48D0-7BF6-4383-B605-C8ECC9AC21D7}"/>
          </ac:spMkLst>
        </pc:spChg>
        <pc:cxnChg chg="mod">
          <ac:chgData name="Paul O'Dowd" userId="f37f58e5-1e70-49c2-9437-c035a60b1b3d" providerId="ADAL" clId="{3879DFD4-7AA8-44BE-80AA-8623315202E9}" dt="2019-10-09T17:11:12.266" v="5644" actId="14100"/>
          <ac:cxnSpMkLst>
            <pc:docMk/>
            <pc:sldMk cId="4025749150" sldId="407"/>
            <ac:cxnSpMk id="6" creationId="{D5664930-C742-4400-8CC1-E517B9C6D737}"/>
          </ac:cxnSpMkLst>
        </pc:cxnChg>
      </pc:sldChg>
      <pc:sldChg chg="addSp delSp modSp add">
        <pc:chgData name="Paul O'Dowd" userId="f37f58e5-1e70-49c2-9437-c035a60b1b3d" providerId="ADAL" clId="{3879DFD4-7AA8-44BE-80AA-8623315202E9}" dt="2019-10-09T17:12:52.271" v="5718" actId="478"/>
        <pc:sldMkLst>
          <pc:docMk/>
          <pc:sldMk cId="1578052892" sldId="408"/>
        </pc:sldMkLst>
        <pc:spChg chg="mod">
          <ac:chgData name="Paul O'Dowd" userId="f37f58e5-1e70-49c2-9437-c035a60b1b3d" providerId="ADAL" clId="{3879DFD4-7AA8-44BE-80AA-8623315202E9}" dt="2019-10-09T16:57:45.162" v="4800" actId="1076"/>
          <ac:spMkLst>
            <pc:docMk/>
            <pc:sldMk cId="1578052892" sldId="408"/>
            <ac:spMk id="11" creationId="{CEFD7DFA-4959-45F9-ABB1-282C14D4365E}"/>
          </ac:spMkLst>
        </pc:spChg>
        <pc:spChg chg="del">
          <ac:chgData name="Paul O'Dowd" userId="f37f58e5-1e70-49c2-9437-c035a60b1b3d" providerId="ADAL" clId="{3879DFD4-7AA8-44BE-80AA-8623315202E9}" dt="2019-10-09T17:12:52.271" v="5718" actId="478"/>
          <ac:spMkLst>
            <pc:docMk/>
            <pc:sldMk cId="1578052892" sldId="408"/>
            <ac:spMk id="18" creationId="{7DAB17DB-5A3D-4E20-89F6-E1785F7DDD94}"/>
          </ac:spMkLst>
        </pc:spChg>
        <pc:spChg chg="mod">
          <ac:chgData name="Paul O'Dowd" userId="f37f58e5-1e70-49c2-9437-c035a60b1b3d" providerId="ADAL" clId="{3879DFD4-7AA8-44BE-80AA-8623315202E9}" dt="2019-10-09T16:54:32.889" v="4639" actId="1076"/>
          <ac:spMkLst>
            <pc:docMk/>
            <pc:sldMk cId="1578052892" sldId="408"/>
            <ac:spMk id="21" creationId="{F5AF48D0-7BF6-4383-B605-C8ECC9AC21D7}"/>
          </ac:spMkLst>
        </pc:spChg>
        <pc:spChg chg="add del mod">
          <ac:chgData name="Paul O'Dowd" userId="f37f58e5-1e70-49c2-9437-c035a60b1b3d" providerId="ADAL" clId="{3879DFD4-7AA8-44BE-80AA-8623315202E9}" dt="2019-10-09T17:12:06.913" v="5685"/>
          <ac:spMkLst>
            <pc:docMk/>
            <pc:sldMk cId="1578052892" sldId="408"/>
            <ac:spMk id="24" creationId="{889871D6-845B-40A8-85A5-45BC5F9A9D85}"/>
          </ac:spMkLst>
        </pc:spChg>
        <pc:spChg chg="add del mod">
          <ac:chgData name="Paul O'Dowd" userId="f37f58e5-1e70-49c2-9437-c035a60b1b3d" providerId="ADAL" clId="{3879DFD4-7AA8-44BE-80AA-8623315202E9}" dt="2019-10-09T17:12:06.913" v="5685"/>
          <ac:spMkLst>
            <pc:docMk/>
            <pc:sldMk cId="1578052892" sldId="408"/>
            <ac:spMk id="25" creationId="{CB073EFF-7A2D-4646-B554-45121D61658E}"/>
          </ac:spMkLst>
        </pc:spChg>
        <pc:spChg chg="add del">
          <ac:chgData name="Paul O'Dowd" userId="f37f58e5-1e70-49c2-9437-c035a60b1b3d" providerId="ADAL" clId="{3879DFD4-7AA8-44BE-80AA-8623315202E9}" dt="2019-10-09T17:12:18.623" v="5689" actId="478"/>
          <ac:spMkLst>
            <pc:docMk/>
            <pc:sldMk cId="1578052892" sldId="408"/>
            <ac:spMk id="26" creationId="{7BA0003D-A4B3-4B9E-B8B2-DD80E2E52131}"/>
          </ac:spMkLst>
        </pc:spChg>
        <pc:spChg chg="add del">
          <ac:chgData name="Paul O'Dowd" userId="f37f58e5-1e70-49c2-9437-c035a60b1b3d" providerId="ADAL" clId="{3879DFD4-7AA8-44BE-80AA-8623315202E9}" dt="2019-10-09T17:12:17.982" v="5688" actId="478"/>
          <ac:spMkLst>
            <pc:docMk/>
            <pc:sldMk cId="1578052892" sldId="408"/>
            <ac:spMk id="27" creationId="{490996F5-0FA0-4A22-BEC1-58C0FF72890E}"/>
          </ac:spMkLst>
        </pc:spChg>
        <pc:cxnChg chg="mod">
          <ac:chgData name="Paul O'Dowd" userId="f37f58e5-1e70-49c2-9437-c035a60b1b3d" providerId="ADAL" clId="{3879DFD4-7AA8-44BE-80AA-8623315202E9}" dt="2019-10-09T16:53:23.504" v="4562" actId="14100"/>
          <ac:cxnSpMkLst>
            <pc:docMk/>
            <pc:sldMk cId="1578052892" sldId="408"/>
            <ac:cxnSpMk id="6" creationId="{D5664930-C742-4400-8CC1-E517B9C6D737}"/>
          </ac:cxnSpMkLst>
        </pc:cxnChg>
        <pc:cxnChg chg="mod">
          <ac:chgData name="Paul O'Dowd" userId="f37f58e5-1e70-49c2-9437-c035a60b1b3d" providerId="ADAL" clId="{3879DFD4-7AA8-44BE-80AA-8623315202E9}" dt="2019-10-09T16:53:54.985" v="4566" actId="14100"/>
          <ac:cxnSpMkLst>
            <pc:docMk/>
            <pc:sldMk cId="1578052892" sldId="408"/>
            <ac:cxnSpMk id="14" creationId="{06CB4CF7-6659-497A-BEF6-4D8863417386}"/>
          </ac:cxnSpMkLst>
        </pc:cxnChg>
        <pc:cxnChg chg="add mod">
          <ac:chgData name="Paul O'Dowd" userId="f37f58e5-1e70-49c2-9437-c035a60b1b3d" providerId="ADAL" clId="{3879DFD4-7AA8-44BE-80AA-8623315202E9}" dt="2019-10-09T16:53:49.527" v="4565" actId="1582"/>
          <ac:cxnSpMkLst>
            <pc:docMk/>
            <pc:sldMk cId="1578052892" sldId="408"/>
            <ac:cxnSpMk id="16" creationId="{A04F78EF-02EE-41C5-8760-65D543A03B23}"/>
          </ac:cxnSpMkLst>
        </pc:cxnChg>
        <pc:cxnChg chg="add mod">
          <ac:chgData name="Paul O'Dowd" userId="f37f58e5-1e70-49c2-9437-c035a60b1b3d" providerId="ADAL" clId="{3879DFD4-7AA8-44BE-80AA-8623315202E9}" dt="2019-10-09T16:54:10.464" v="4569" actId="208"/>
          <ac:cxnSpMkLst>
            <pc:docMk/>
            <pc:sldMk cId="1578052892" sldId="408"/>
            <ac:cxnSpMk id="23" creationId="{8778E091-7CCA-479E-975B-5DBC0013DFD4}"/>
          </ac:cxnSpMkLst>
        </pc:cxnChg>
      </pc:sldChg>
      <pc:sldChg chg="add del">
        <pc:chgData name="Paul O'Dowd" userId="f37f58e5-1e70-49c2-9437-c035a60b1b3d" providerId="ADAL" clId="{3879DFD4-7AA8-44BE-80AA-8623315202E9}" dt="2019-10-09T16:52:52.644" v="4514"/>
        <pc:sldMkLst>
          <pc:docMk/>
          <pc:sldMk cId="2911998326" sldId="408"/>
        </pc:sldMkLst>
      </pc:sldChg>
      <pc:sldChg chg="add del">
        <pc:chgData name="Paul O'Dowd" userId="f37f58e5-1e70-49c2-9437-c035a60b1b3d" providerId="ADAL" clId="{3879DFD4-7AA8-44BE-80AA-8623315202E9}" dt="2019-10-09T16:55:17.112" v="4642" actId="47"/>
        <pc:sldMkLst>
          <pc:docMk/>
          <pc:sldMk cId="1707651392" sldId="409"/>
        </pc:sldMkLst>
      </pc:sldChg>
      <pc:sldChg chg="addSp delSp modSp add">
        <pc:chgData name="Paul O'Dowd" userId="f37f58e5-1e70-49c2-9437-c035a60b1b3d" providerId="ADAL" clId="{3879DFD4-7AA8-44BE-80AA-8623315202E9}" dt="2019-10-09T16:56:37.639" v="4709" actId="20577"/>
        <pc:sldMkLst>
          <pc:docMk/>
          <pc:sldMk cId="554995340" sldId="410"/>
        </pc:sldMkLst>
        <pc:spChg chg="mod">
          <ac:chgData name="Paul O'Dowd" userId="f37f58e5-1e70-49c2-9437-c035a60b1b3d" providerId="ADAL" clId="{3879DFD4-7AA8-44BE-80AA-8623315202E9}" dt="2019-10-09T16:56:37.639" v="4709" actId="20577"/>
          <ac:spMkLst>
            <pc:docMk/>
            <pc:sldMk cId="554995340" sldId="410"/>
            <ac:spMk id="2" creationId="{B226A0FD-0E4E-4088-9A88-29A2A61FE090}"/>
          </ac:spMkLst>
        </pc:spChg>
        <pc:spChg chg="del">
          <ac:chgData name="Paul O'Dowd" userId="f37f58e5-1e70-49c2-9437-c035a60b1b3d" providerId="ADAL" clId="{3879DFD4-7AA8-44BE-80AA-8623315202E9}" dt="2019-10-09T16:55:26.133" v="4656" actId="478"/>
          <ac:spMkLst>
            <pc:docMk/>
            <pc:sldMk cId="554995340" sldId="410"/>
            <ac:spMk id="6" creationId="{7CACACFB-E8CF-4BF2-AC34-0E87AF1BBE35}"/>
          </ac:spMkLst>
        </pc:spChg>
        <pc:spChg chg="add del">
          <ac:chgData name="Paul O'Dowd" userId="f37f58e5-1e70-49c2-9437-c035a60b1b3d" providerId="ADAL" clId="{3879DFD4-7AA8-44BE-80AA-8623315202E9}" dt="2019-10-09T16:55:50.789" v="4659" actId="478"/>
          <ac:spMkLst>
            <pc:docMk/>
            <pc:sldMk cId="554995340" sldId="410"/>
            <ac:spMk id="7" creationId="{BE0C75EC-8F04-4AB3-B0BA-792E1120B548}"/>
          </ac:spMkLst>
        </pc:spChg>
        <pc:spChg chg="add">
          <ac:chgData name="Paul O'Dowd" userId="f37f58e5-1e70-49c2-9437-c035a60b1b3d" providerId="ADAL" clId="{3879DFD4-7AA8-44BE-80AA-8623315202E9}" dt="2019-10-09T16:55:45.882" v="4658"/>
          <ac:spMkLst>
            <pc:docMk/>
            <pc:sldMk cId="554995340" sldId="410"/>
            <ac:spMk id="10" creationId="{5F337C1E-6EB6-47D4-9DD0-3F3A1ABC3C4E}"/>
          </ac:spMkLst>
        </pc:spChg>
        <pc:spChg chg="add">
          <ac:chgData name="Paul O'Dowd" userId="f37f58e5-1e70-49c2-9437-c035a60b1b3d" providerId="ADAL" clId="{3879DFD4-7AA8-44BE-80AA-8623315202E9}" dt="2019-10-09T16:55:45.882" v="4658"/>
          <ac:spMkLst>
            <pc:docMk/>
            <pc:sldMk cId="554995340" sldId="410"/>
            <ac:spMk id="12" creationId="{5C04E1D0-8BEE-4CFD-81BC-BF0DFB53C126}"/>
          </ac:spMkLst>
        </pc:spChg>
        <pc:spChg chg="add">
          <ac:chgData name="Paul O'Dowd" userId="f37f58e5-1e70-49c2-9437-c035a60b1b3d" providerId="ADAL" clId="{3879DFD4-7AA8-44BE-80AA-8623315202E9}" dt="2019-10-09T16:55:45.882" v="4658"/>
          <ac:spMkLst>
            <pc:docMk/>
            <pc:sldMk cId="554995340" sldId="410"/>
            <ac:spMk id="13" creationId="{423A099C-D43D-417E-BDD3-999448C08175}"/>
          </ac:spMkLst>
        </pc:spChg>
        <pc:spChg chg="add">
          <ac:chgData name="Paul O'Dowd" userId="f37f58e5-1e70-49c2-9437-c035a60b1b3d" providerId="ADAL" clId="{3879DFD4-7AA8-44BE-80AA-8623315202E9}" dt="2019-10-09T16:55:45.882" v="4658"/>
          <ac:spMkLst>
            <pc:docMk/>
            <pc:sldMk cId="554995340" sldId="410"/>
            <ac:spMk id="14" creationId="{B52937BC-46F9-45C8-995D-228B33C0DC21}"/>
          </ac:spMkLst>
        </pc:spChg>
        <pc:spChg chg="add">
          <ac:chgData name="Paul O'Dowd" userId="f37f58e5-1e70-49c2-9437-c035a60b1b3d" providerId="ADAL" clId="{3879DFD4-7AA8-44BE-80AA-8623315202E9}" dt="2019-10-09T16:55:45.882" v="4658"/>
          <ac:spMkLst>
            <pc:docMk/>
            <pc:sldMk cId="554995340" sldId="410"/>
            <ac:spMk id="15" creationId="{BF12A4EA-9806-4167-9511-851E03AD3207}"/>
          </ac:spMkLst>
        </pc:spChg>
        <pc:spChg chg="add">
          <ac:chgData name="Paul O'Dowd" userId="f37f58e5-1e70-49c2-9437-c035a60b1b3d" providerId="ADAL" clId="{3879DFD4-7AA8-44BE-80AA-8623315202E9}" dt="2019-10-09T16:55:45.882" v="4658"/>
          <ac:spMkLst>
            <pc:docMk/>
            <pc:sldMk cId="554995340" sldId="410"/>
            <ac:spMk id="17" creationId="{BA4BD528-B76E-4CEA-BD44-E4486EC00E8D}"/>
          </ac:spMkLst>
        </pc:spChg>
        <pc:spChg chg="add">
          <ac:chgData name="Paul O'Dowd" userId="f37f58e5-1e70-49c2-9437-c035a60b1b3d" providerId="ADAL" clId="{3879DFD4-7AA8-44BE-80AA-8623315202E9}" dt="2019-10-09T16:55:45.882" v="4658"/>
          <ac:spMkLst>
            <pc:docMk/>
            <pc:sldMk cId="554995340" sldId="410"/>
            <ac:spMk id="19" creationId="{095EB938-A2D0-4016-BC16-AB3CABAB5741}"/>
          </ac:spMkLst>
        </pc:spChg>
        <pc:spChg chg="add">
          <ac:chgData name="Paul O'Dowd" userId="f37f58e5-1e70-49c2-9437-c035a60b1b3d" providerId="ADAL" clId="{3879DFD4-7AA8-44BE-80AA-8623315202E9}" dt="2019-10-09T16:55:45.882" v="4658"/>
          <ac:spMkLst>
            <pc:docMk/>
            <pc:sldMk cId="554995340" sldId="410"/>
            <ac:spMk id="21" creationId="{94F19738-9CA7-4B3B-B988-D9351CEC1F37}"/>
          </ac:spMkLst>
        </pc:spChg>
        <pc:picChg chg="del">
          <ac:chgData name="Paul O'Dowd" userId="f37f58e5-1e70-49c2-9437-c035a60b1b3d" providerId="ADAL" clId="{3879DFD4-7AA8-44BE-80AA-8623315202E9}" dt="2019-10-09T16:55:27.005" v="4657" actId="478"/>
          <ac:picMkLst>
            <pc:docMk/>
            <pc:sldMk cId="554995340" sldId="410"/>
            <ac:picMk id="5" creationId="{50634421-3C23-48BB-B4E5-5ECED7BD4E39}"/>
          </ac:picMkLst>
        </pc:picChg>
        <pc:cxnChg chg="add">
          <ac:chgData name="Paul O'Dowd" userId="f37f58e5-1e70-49c2-9437-c035a60b1b3d" providerId="ADAL" clId="{3879DFD4-7AA8-44BE-80AA-8623315202E9}" dt="2019-10-09T16:55:45.882" v="4658"/>
          <ac:cxnSpMkLst>
            <pc:docMk/>
            <pc:sldMk cId="554995340" sldId="410"/>
            <ac:cxnSpMk id="8" creationId="{E7CACF47-9FA1-4D9C-82D1-3FE9C88777A1}"/>
          </ac:cxnSpMkLst>
        </pc:cxnChg>
        <pc:cxnChg chg="add">
          <ac:chgData name="Paul O'Dowd" userId="f37f58e5-1e70-49c2-9437-c035a60b1b3d" providerId="ADAL" clId="{3879DFD4-7AA8-44BE-80AA-8623315202E9}" dt="2019-10-09T16:55:45.882" v="4658"/>
          <ac:cxnSpMkLst>
            <pc:docMk/>
            <pc:sldMk cId="554995340" sldId="410"/>
            <ac:cxnSpMk id="9" creationId="{7681BAC5-BAA6-4763-A1B0-3E96B7348093}"/>
          </ac:cxnSpMkLst>
        </pc:cxnChg>
        <pc:cxnChg chg="add">
          <ac:chgData name="Paul O'Dowd" userId="f37f58e5-1e70-49c2-9437-c035a60b1b3d" providerId="ADAL" clId="{3879DFD4-7AA8-44BE-80AA-8623315202E9}" dt="2019-10-09T16:55:45.882" v="4658"/>
          <ac:cxnSpMkLst>
            <pc:docMk/>
            <pc:sldMk cId="554995340" sldId="410"/>
            <ac:cxnSpMk id="11" creationId="{3AD3786A-6B8A-4C12-A56D-F2AF4EB76F39}"/>
          </ac:cxnSpMkLst>
        </pc:cxnChg>
        <pc:cxnChg chg="add">
          <ac:chgData name="Paul O'Dowd" userId="f37f58e5-1e70-49c2-9437-c035a60b1b3d" providerId="ADAL" clId="{3879DFD4-7AA8-44BE-80AA-8623315202E9}" dt="2019-10-09T16:55:45.882" v="4658"/>
          <ac:cxnSpMkLst>
            <pc:docMk/>
            <pc:sldMk cId="554995340" sldId="410"/>
            <ac:cxnSpMk id="16" creationId="{A6C03EC0-4D88-4EA7-B2BD-2C3316A13BC4}"/>
          </ac:cxnSpMkLst>
        </pc:cxnChg>
        <pc:cxnChg chg="add">
          <ac:chgData name="Paul O'Dowd" userId="f37f58e5-1e70-49c2-9437-c035a60b1b3d" providerId="ADAL" clId="{3879DFD4-7AA8-44BE-80AA-8623315202E9}" dt="2019-10-09T16:55:45.882" v="4658"/>
          <ac:cxnSpMkLst>
            <pc:docMk/>
            <pc:sldMk cId="554995340" sldId="410"/>
            <ac:cxnSpMk id="18" creationId="{C397ACF7-5D4F-4008-A054-AE7823969C02}"/>
          </ac:cxnSpMkLst>
        </pc:cxnChg>
        <pc:cxnChg chg="add">
          <ac:chgData name="Paul O'Dowd" userId="f37f58e5-1e70-49c2-9437-c035a60b1b3d" providerId="ADAL" clId="{3879DFD4-7AA8-44BE-80AA-8623315202E9}" dt="2019-10-09T16:55:45.882" v="4658"/>
          <ac:cxnSpMkLst>
            <pc:docMk/>
            <pc:sldMk cId="554995340" sldId="410"/>
            <ac:cxnSpMk id="20" creationId="{4DA9B82C-23DF-410B-8F92-DFE972B37730}"/>
          </ac:cxnSpMkLst>
        </pc:cxnChg>
        <pc:cxnChg chg="add">
          <ac:chgData name="Paul O'Dowd" userId="f37f58e5-1e70-49c2-9437-c035a60b1b3d" providerId="ADAL" clId="{3879DFD4-7AA8-44BE-80AA-8623315202E9}" dt="2019-10-09T16:55:45.882" v="4658"/>
          <ac:cxnSpMkLst>
            <pc:docMk/>
            <pc:sldMk cId="554995340" sldId="410"/>
            <ac:cxnSpMk id="22" creationId="{79E672D6-D70B-4D45-8B44-F6B16D0AD227}"/>
          </ac:cxnSpMkLst>
        </pc:cxnChg>
        <pc:cxnChg chg="add">
          <ac:chgData name="Paul O'Dowd" userId="f37f58e5-1e70-49c2-9437-c035a60b1b3d" providerId="ADAL" clId="{3879DFD4-7AA8-44BE-80AA-8623315202E9}" dt="2019-10-09T16:55:45.882" v="4658"/>
          <ac:cxnSpMkLst>
            <pc:docMk/>
            <pc:sldMk cId="554995340" sldId="410"/>
            <ac:cxnSpMk id="23" creationId="{33800B8F-C584-483A-973A-2CA297A9DD5A}"/>
          </ac:cxnSpMkLst>
        </pc:cxnChg>
      </pc:sldChg>
      <pc:sldChg chg="addSp delSp modSp add">
        <pc:chgData name="Paul O'Dowd" userId="f37f58e5-1e70-49c2-9437-c035a60b1b3d" providerId="ADAL" clId="{3879DFD4-7AA8-44BE-80AA-8623315202E9}" dt="2019-10-09T16:58:40.697" v="4808" actId="20577"/>
        <pc:sldMkLst>
          <pc:docMk/>
          <pc:sldMk cId="1179390629" sldId="411"/>
        </pc:sldMkLst>
        <pc:spChg chg="del">
          <ac:chgData name="Paul O'Dowd" userId="f37f58e5-1e70-49c2-9437-c035a60b1b3d" providerId="ADAL" clId="{3879DFD4-7AA8-44BE-80AA-8623315202E9}" dt="2019-10-09T16:56:09.398" v="4663" actId="478"/>
          <ac:spMkLst>
            <pc:docMk/>
            <pc:sldMk cId="1179390629" sldId="411"/>
            <ac:spMk id="2" creationId="{F2C73906-3D47-4436-8F2C-2E606FCBE3D5}"/>
          </ac:spMkLst>
        </pc:spChg>
        <pc:spChg chg="del">
          <ac:chgData name="Paul O'Dowd" userId="f37f58e5-1e70-49c2-9437-c035a60b1b3d" providerId="ADAL" clId="{3879DFD4-7AA8-44BE-80AA-8623315202E9}" dt="2019-10-09T16:56:12.414" v="4665" actId="478"/>
          <ac:spMkLst>
            <pc:docMk/>
            <pc:sldMk cId="1179390629" sldId="411"/>
            <ac:spMk id="3" creationId="{829224C4-14A6-458F-BC99-08AB77FCA011}"/>
          </ac:spMkLst>
        </pc:spChg>
        <pc:spChg chg="add del">
          <ac:chgData name="Paul O'Dowd" userId="f37f58e5-1e70-49c2-9437-c035a60b1b3d" providerId="ADAL" clId="{3879DFD4-7AA8-44BE-80AA-8623315202E9}" dt="2019-10-09T16:56:08.031" v="4662"/>
          <ac:spMkLst>
            <pc:docMk/>
            <pc:sldMk cId="1179390629" sldId="411"/>
            <ac:spMk id="4" creationId="{4F0CC999-42C1-4D1C-ADBE-9189E90A813C}"/>
          </ac:spMkLst>
        </pc:spChg>
        <pc:spChg chg="add mod">
          <ac:chgData name="Paul O'Dowd" userId="f37f58e5-1e70-49c2-9437-c035a60b1b3d" providerId="ADAL" clId="{3879DFD4-7AA8-44BE-80AA-8623315202E9}" dt="2019-10-09T16:58:40.697" v="4808" actId="20577"/>
          <ac:spMkLst>
            <pc:docMk/>
            <pc:sldMk cId="1179390629" sldId="411"/>
            <ac:spMk id="5" creationId="{E555C0FB-7D3E-4D56-BF60-C0141B18608F}"/>
          </ac:spMkLst>
        </pc:spChg>
      </pc:sldChg>
      <pc:sldChg chg="delSp modSp add">
        <pc:chgData name="Paul O'Dowd" userId="f37f58e5-1e70-49c2-9437-c035a60b1b3d" providerId="ADAL" clId="{3879DFD4-7AA8-44BE-80AA-8623315202E9}" dt="2019-10-09T17:13:21.123" v="5759" actId="14100"/>
        <pc:sldMkLst>
          <pc:docMk/>
          <pc:sldMk cId="3797380294" sldId="412"/>
        </pc:sldMkLst>
        <pc:spChg chg="mod">
          <ac:chgData name="Paul O'Dowd" userId="f37f58e5-1e70-49c2-9437-c035a60b1b3d" providerId="ADAL" clId="{3879DFD4-7AA8-44BE-80AA-8623315202E9}" dt="2019-10-09T16:57:35.664" v="4798" actId="20577"/>
          <ac:spMkLst>
            <pc:docMk/>
            <pc:sldMk cId="3797380294" sldId="412"/>
            <ac:spMk id="11" creationId="{CEFD7DFA-4959-45F9-ABB1-282C14D4365E}"/>
          </ac:spMkLst>
        </pc:spChg>
        <pc:spChg chg="del">
          <ac:chgData name="Paul O'Dowd" userId="f37f58e5-1e70-49c2-9437-c035a60b1b3d" providerId="ADAL" clId="{3879DFD4-7AA8-44BE-80AA-8623315202E9}" dt="2019-10-09T17:12:46.927" v="5716" actId="478"/>
          <ac:spMkLst>
            <pc:docMk/>
            <pc:sldMk cId="3797380294" sldId="412"/>
            <ac:spMk id="18" creationId="{7DAB17DB-5A3D-4E20-89F6-E1785F7DDD94}"/>
          </ac:spMkLst>
        </pc:spChg>
        <pc:spChg chg="mod">
          <ac:chgData name="Paul O'Dowd" userId="f37f58e5-1e70-49c2-9437-c035a60b1b3d" providerId="ADAL" clId="{3879DFD4-7AA8-44BE-80AA-8623315202E9}" dt="2019-10-09T17:13:17.680" v="5758" actId="20577"/>
          <ac:spMkLst>
            <pc:docMk/>
            <pc:sldMk cId="3797380294" sldId="412"/>
            <ac:spMk id="21" creationId="{F5AF48D0-7BF6-4383-B605-C8ECC9AC21D7}"/>
          </ac:spMkLst>
        </pc:spChg>
        <pc:cxnChg chg="mod">
          <ac:chgData name="Paul O'Dowd" userId="f37f58e5-1e70-49c2-9437-c035a60b1b3d" providerId="ADAL" clId="{3879DFD4-7AA8-44BE-80AA-8623315202E9}" dt="2019-10-09T17:13:21.123" v="5759" actId="14100"/>
          <ac:cxnSpMkLst>
            <pc:docMk/>
            <pc:sldMk cId="3797380294" sldId="412"/>
            <ac:cxnSpMk id="6" creationId="{D5664930-C742-4400-8CC1-E517B9C6D737}"/>
          </ac:cxnSpMkLst>
        </pc:cxnChg>
      </pc:sldChg>
      <pc:sldChg chg="addSp delSp modSp add">
        <pc:chgData name="Paul O'Dowd" userId="f37f58e5-1e70-49c2-9437-c035a60b1b3d" providerId="ADAL" clId="{3879DFD4-7AA8-44BE-80AA-8623315202E9}" dt="2019-10-09T17:02:12.183" v="4930" actId="1582"/>
        <pc:sldMkLst>
          <pc:docMk/>
          <pc:sldMk cId="810256358" sldId="413"/>
        </pc:sldMkLst>
        <pc:spChg chg="mod">
          <ac:chgData name="Paul O'Dowd" userId="f37f58e5-1e70-49c2-9437-c035a60b1b3d" providerId="ADAL" clId="{3879DFD4-7AA8-44BE-80AA-8623315202E9}" dt="2019-10-09T16:58:58.888" v="4843" actId="6549"/>
          <ac:spMkLst>
            <pc:docMk/>
            <pc:sldMk cId="810256358" sldId="413"/>
            <ac:spMk id="2" creationId="{B226A0FD-0E4E-4088-9A88-29A2A61FE090}"/>
          </ac:spMkLst>
        </pc:spChg>
        <pc:spChg chg="add del mod">
          <ac:chgData name="Paul O'Dowd" userId="f37f58e5-1e70-49c2-9437-c035a60b1b3d" providerId="ADAL" clId="{3879DFD4-7AA8-44BE-80AA-8623315202E9}" dt="2019-10-09T16:59:24.488" v="4851" actId="478"/>
          <ac:spMkLst>
            <pc:docMk/>
            <pc:sldMk cId="810256358" sldId="413"/>
            <ac:spMk id="3" creationId="{17FF2075-D352-4F7D-9484-C26517A834FC}"/>
          </ac:spMkLst>
        </pc:spChg>
        <pc:spChg chg="add mod">
          <ac:chgData name="Paul O'Dowd" userId="f37f58e5-1e70-49c2-9437-c035a60b1b3d" providerId="ADAL" clId="{3879DFD4-7AA8-44BE-80AA-8623315202E9}" dt="2019-10-09T17:01:12.054" v="4916" actId="1582"/>
          <ac:spMkLst>
            <pc:docMk/>
            <pc:sldMk cId="810256358" sldId="413"/>
            <ac:spMk id="4" creationId="{6B249CF2-7117-44AA-9EE0-856C45965B61}"/>
          </ac:spMkLst>
        </pc:spChg>
        <pc:spChg chg="del">
          <ac:chgData name="Paul O'Dowd" userId="f37f58e5-1e70-49c2-9437-c035a60b1b3d" providerId="ADAL" clId="{3879DFD4-7AA8-44BE-80AA-8623315202E9}" dt="2019-10-09T17:00:41.264" v="4863" actId="478"/>
          <ac:spMkLst>
            <pc:docMk/>
            <pc:sldMk cId="810256358" sldId="413"/>
            <ac:spMk id="12" creationId="{5C04E1D0-8BEE-4CFD-81BC-BF0DFB53C126}"/>
          </ac:spMkLst>
        </pc:spChg>
        <pc:spChg chg="del">
          <ac:chgData name="Paul O'Dowd" userId="f37f58e5-1e70-49c2-9437-c035a60b1b3d" providerId="ADAL" clId="{3879DFD4-7AA8-44BE-80AA-8623315202E9}" dt="2019-10-09T16:59:08.576" v="4848" actId="478"/>
          <ac:spMkLst>
            <pc:docMk/>
            <pc:sldMk cId="810256358" sldId="413"/>
            <ac:spMk id="13" creationId="{423A099C-D43D-417E-BDD3-999448C08175}"/>
          </ac:spMkLst>
        </pc:spChg>
        <pc:spChg chg="del">
          <ac:chgData name="Paul O'Dowd" userId="f37f58e5-1e70-49c2-9437-c035a60b1b3d" providerId="ADAL" clId="{3879DFD4-7AA8-44BE-80AA-8623315202E9}" dt="2019-10-09T17:01:34.833" v="4924" actId="478"/>
          <ac:spMkLst>
            <pc:docMk/>
            <pc:sldMk cId="810256358" sldId="413"/>
            <ac:spMk id="14" creationId="{B52937BC-46F9-45C8-995D-228B33C0DC21}"/>
          </ac:spMkLst>
        </pc:spChg>
        <pc:spChg chg="del">
          <ac:chgData name="Paul O'Dowd" userId="f37f58e5-1e70-49c2-9437-c035a60b1b3d" providerId="ADAL" clId="{3879DFD4-7AA8-44BE-80AA-8623315202E9}" dt="2019-10-09T16:59:07.521" v="4847" actId="478"/>
          <ac:spMkLst>
            <pc:docMk/>
            <pc:sldMk cId="810256358" sldId="413"/>
            <ac:spMk id="15" creationId="{BF12A4EA-9806-4167-9511-851E03AD3207}"/>
          </ac:spMkLst>
        </pc:spChg>
        <pc:spChg chg="mod">
          <ac:chgData name="Paul O'Dowd" userId="f37f58e5-1e70-49c2-9437-c035a60b1b3d" providerId="ADAL" clId="{3879DFD4-7AA8-44BE-80AA-8623315202E9}" dt="2019-10-09T17:00:59.196" v="4913" actId="1076"/>
          <ac:spMkLst>
            <pc:docMk/>
            <pc:sldMk cId="810256358" sldId="413"/>
            <ac:spMk id="17" creationId="{BA4BD528-B76E-4CEA-BD44-E4486EC00E8D}"/>
          </ac:spMkLst>
        </pc:spChg>
        <pc:spChg chg="del">
          <ac:chgData name="Paul O'Dowd" userId="f37f58e5-1e70-49c2-9437-c035a60b1b3d" providerId="ADAL" clId="{3879DFD4-7AA8-44BE-80AA-8623315202E9}" dt="2019-10-09T16:59:02.335" v="4844" actId="478"/>
          <ac:spMkLst>
            <pc:docMk/>
            <pc:sldMk cId="810256358" sldId="413"/>
            <ac:spMk id="19" creationId="{095EB938-A2D0-4016-BC16-AB3CABAB5741}"/>
          </ac:spMkLst>
        </pc:spChg>
        <pc:spChg chg="del">
          <ac:chgData name="Paul O'Dowd" userId="f37f58e5-1e70-49c2-9437-c035a60b1b3d" providerId="ADAL" clId="{3879DFD4-7AA8-44BE-80AA-8623315202E9}" dt="2019-10-09T17:01:33.089" v="4922" actId="478"/>
          <ac:spMkLst>
            <pc:docMk/>
            <pc:sldMk cId="810256358" sldId="413"/>
            <ac:spMk id="21" creationId="{94F19738-9CA7-4B3B-B988-D9351CEC1F37}"/>
          </ac:spMkLst>
        </pc:spChg>
        <pc:spChg chg="add del mod">
          <ac:chgData name="Paul O'Dowd" userId="f37f58e5-1e70-49c2-9437-c035a60b1b3d" providerId="ADAL" clId="{3879DFD4-7AA8-44BE-80AA-8623315202E9}" dt="2019-10-09T17:01:18.312" v="4917" actId="478"/>
          <ac:spMkLst>
            <pc:docMk/>
            <pc:sldMk cId="810256358" sldId="413"/>
            <ac:spMk id="24" creationId="{57827E3B-0A9E-4C63-ACD3-79CA0B1ECC84}"/>
          </ac:spMkLst>
        </pc:spChg>
        <pc:spChg chg="add mod">
          <ac:chgData name="Paul O'Dowd" userId="f37f58e5-1e70-49c2-9437-c035a60b1b3d" providerId="ADAL" clId="{3879DFD4-7AA8-44BE-80AA-8623315202E9}" dt="2019-10-09T17:01:28.877" v="4920" actId="1076"/>
          <ac:spMkLst>
            <pc:docMk/>
            <pc:sldMk cId="810256358" sldId="413"/>
            <ac:spMk id="25" creationId="{100DE7F2-E6EA-4F39-B207-95CE6C4D7A24}"/>
          </ac:spMkLst>
        </pc:spChg>
        <pc:cxnChg chg="add mod">
          <ac:chgData name="Paul O'Dowd" userId="f37f58e5-1e70-49c2-9437-c035a60b1b3d" providerId="ADAL" clId="{3879DFD4-7AA8-44BE-80AA-8623315202E9}" dt="2019-10-09T17:01:02.516" v="4914" actId="11529"/>
          <ac:cxnSpMkLst>
            <pc:docMk/>
            <pc:sldMk cId="810256358" sldId="413"/>
            <ac:cxnSpMk id="6" creationId="{9FD2E3D0-9ED1-4463-AF5D-5D8B20EC9F53}"/>
          </ac:cxnSpMkLst>
        </pc:cxnChg>
        <pc:cxnChg chg="del mod">
          <ac:chgData name="Paul O'Dowd" userId="f37f58e5-1e70-49c2-9437-c035a60b1b3d" providerId="ADAL" clId="{3879DFD4-7AA8-44BE-80AA-8623315202E9}" dt="2019-10-09T17:00:36.704" v="4862" actId="478"/>
          <ac:cxnSpMkLst>
            <pc:docMk/>
            <pc:sldMk cId="810256358" sldId="413"/>
            <ac:cxnSpMk id="11" creationId="{3AD3786A-6B8A-4C12-A56D-F2AF4EB76F39}"/>
          </ac:cxnSpMkLst>
        </pc:cxnChg>
        <pc:cxnChg chg="del mod">
          <ac:chgData name="Paul O'Dowd" userId="f37f58e5-1e70-49c2-9437-c035a60b1b3d" providerId="ADAL" clId="{3879DFD4-7AA8-44BE-80AA-8623315202E9}" dt="2019-10-09T16:59:09.479" v="4849" actId="478"/>
          <ac:cxnSpMkLst>
            <pc:docMk/>
            <pc:sldMk cId="810256358" sldId="413"/>
            <ac:cxnSpMk id="16" creationId="{A6C03EC0-4D88-4EA7-B2BD-2C3316A13BC4}"/>
          </ac:cxnSpMkLst>
        </pc:cxnChg>
        <pc:cxnChg chg="del">
          <ac:chgData name="Paul O'Dowd" userId="f37f58e5-1e70-49c2-9437-c035a60b1b3d" providerId="ADAL" clId="{3879DFD4-7AA8-44BE-80AA-8623315202E9}" dt="2019-10-09T17:01:31.792" v="4921" actId="478"/>
          <ac:cxnSpMkLst>
            <pc:docMk/>
            <pc:sldMk cId="810256358" sldId="413"/>
            <ac:cxnSpMk id="18" creationId="{C397ACF7-5D4F-4008-A054-AE7823969C02}"/>
          </ac:cxnSpMkLst>
        </pc:cxnChg>
        <pc:cxnChg chg="del">
          <ac:chgData name="Paul O'Dowd" userId="f37f58e5-1e70-49c2-9437-c035a60b1b3d" providerId="ADAL" clId="{3879DFD4-7AA8-44BE-80AA-8623315202E9}" dt="2019-10-09T17:01:33.616" v="4923" actId="478"/>
          <ac:cxnSpMkLst>
            <pc:docMk/>
            <pc:sldMk cId="810256358" sldId="413"/>
            <ac:cxnSpMk id="20" creationId="{4DA9B82C-23DF-410B-8F92-DFE972B37730}"/>
          </ac:cxnSpMkLst>
        </pc:cxnChg>
        <pc:cxnChg chg="del">
          <ac:chgData name="Paul O'Dowd" userId="f37f58e5-1e70-49c2-9437-c035a60b1b3d" providerId="ADAL" clId="{3879DFD4-7AA8-44BE-80AA-8623315202E9}" dt="2019-10-09T16:59:04.391" v="4845" actId="478"/>
          <ac:cxnSpMkLst>
            <pc:docMk/>
            <pc:sldMk cId="810256358" sldId="413"/>
            <ac:cxnSpMk id="22" creationId="{79E672D6-D70B-4D45-8B44-F6B16D0AD227}"/>
          </ac:cxnSpMkLst>
        </pc:cxnChg>
        <pc:cxnChg chg="del">
          <ac:chgData name="Paul O'Dowd" userId="f37f58e5-1e70-49c2-9437-c035a60b1b3d" providerId="ADAL" clId="{3879DFD4-7AA8-44BE-80AA-8623315202E9}" dt="2019-10-09T16:59:05.264" v="4846" actId="478"/>
          <ac:cxnSpMkLst>
            <pc:docMk/>
            <pc:sldMk cId="810256358" sldId="413"/>
            <ac:cxnSpMk id="23" creationId="{33800B8F-C584-483A-973A-2CA297A9DD5A}"/>
          </ac:cxnSpMkLst>
        </pc:cxnChg>
        <pc:cxnChg chg="add del mod">
          <ac:chgData name="Paul O'Dowd" userId="f37f58e5-1e70-49c2-9437-c035a60b1b3d" providerId="ADAL" clId="{3879DFD4-7AA8-44BE-80AA-8623315202E9}" dt="2019-10-09T17:01:59.185" v="4926" actId="478"/>
          <ac:cxnSpMkLst>
            <pc:docMk/>
            <pc:sldMk cId="810256358" sldId="413"/>
            <ac:cxnSpMk id="26" creationId="{D95985C4-8D8B-4627-883F-90DBDABBDA65}"/>
          </ac:cxnSpMkLst>
        </pc:cxnChg>
        <pc:cxnChg chg="add mod">
          <ac:chgData name="Paul O'Dowd" userId="f37f58e5-1e70-49c2-9437-c035a60b1b3d" providerId="ADAL" clId="{3879DFD4-7AA8-44BE-80AA-8623315202E9}" dt="2019-10-09T17:02:12.183" v="4930" actId="1582"/>
          <ac:cxnSpMkLst>
            <pc:docMk/>
            <pc:sldMk cId="810256358" sldId="413"/>
            <ac:cxnSpMk id="28" creationId="{93C6C440-B638-4AF6-B871-D7229082FAC6}"/>
          </ac:cxnSpMkLst>
        </pc:cxnChg>
      </pc:sldChg>
      <pc:sldChg chg="addSp delSp modSp add">
        <pc:chgData name="Paul O'Dowd" userId="f37f58e5-1e70-49c2-9437-c035a60b1b3d" providerId="ADAL" clId="{3879DFD4-7AA8-44BE-80AA-8623315202E9}" dt="2019-10-09T17:05:33.452" v="5227" actId="113"/>
        <pc:sldMkLst>
          <pc:docMk/>
          <pc:sldMk cId="2819443058" sldId="414"/>
        </pc:sldMkLst>
        <pc:spChg chg="del mod">
          <ac:chgData name="Paul O'Dowd" userId="f37f58e5-1e70-49c2-9437-c035a60b1b3d" providerId="ADAL" clId="{3879DFD4-7AA8-44BE-80AA-8623315202E9}" dt="2019-10-09T17:04:30.522" v="5077" actId="478"/>
          <ac:spMkLst>
            <pc:docMk/>
            <pc:sldMk cId="2819443058" sldId="414"/>
            <ac:spMk id="17" creationId="{BA4BD528-B76E-4CEA-BD44-E4486EC00E8D}"/>
          </ac:spMkLst>
        </pc:spChg>
        <pc:spChg chg="add mod">
          <ac:chgData name="Paul O'Dowd" userId="f37f58e5-1e70-49c2-9437-c035a60b1b3d" providerId="ADAL" clId="{3879DFD4-7AA8-44BE-80AA-8623315202E9}" dt="2019-10-09T17:05:33.452" v="5227" actId="113"/>
          <ac:spMkLst>
            <pc:docMk/>
            <pc:sldMk cId="2819443058" sldId="414"/>
            <ac:spMk id="18" creationId="{2CA6B6E1-AC94-42B0-B46B-59A307ED9EE9}"/>
          </ac:spMkLst>
        </pc:spChg>
        <pc:cxnChg chg="add mod">
          <ac:chgData name="Paul O'Dowd" userId="f37f58e5-1e70-49c2-9437-c035a60b1b3d" providerId="ADAL" clId="{3879DFD4-7AA8-44BE-80AA-8623315202E9}" dt="2019-10-09T17:02:44.777" v="4934" actId="1582"/>
          <ac:cxnSpMkLst>
            <pc:docMk/>
            <pc:sldMk cId="2819443058" sldId="414"/>
            <ac:cxnSpMk id="5" creationId="{4934C64E-81D7-4F6A-A30A-047C0615634E}"/>
          </ac:cxnSpMkLst>
        </pc:cxnChg>
        <pc:cxnChg chg="del mod">
          <ac:chgData name="Paul O'Dowd" userId="f37f58e5-1e70-49c2-9437-c035a60b1b3d" providerId="ADAL" clId="{3879DFD4-7AA8-44BE-80AA-8623315202E9}" dt="2019-10-09T17:04:31.466" v="5078" actId="478"/>
          <ac:cxnSpMkLst>
            <pc:docMk/>
            <pc:sldMk cId="2819443058" sldId="414"/>
            <ac:cxnSpMk id="6" creationId="{9FD2E3D0-9ED1-4463-AF5D-5D8B20EC9F53}"/>
          </ac:cxnSpMkLst>
        </pc:cxnChg>
        <pc:cxnChg chg="add mod">
          <ac:chgData name="Paul O'Dowd" userId="f37f58e5-1e70-49c2-9437-c035a60b1b3d" providerId="ADAL" clId="{3879DFD4-7AA8-44BE-80AA-8623315202E9}" dt="2019-10-09T17:04:44.998" v="5082" actId="208"/>
          <ac:cxnSpMkLst>
            <pc:docMk/>
            <pc:sldMk cId="2819443058" sldId="414"/>
            <ac:cxnSpMk id="14" creationId="{4649820B-4DBA-4D68-A3AC-063EFB7B028B}"/>
          </ac:cxnSpMkLst>
        </pc:cxnChg>
        <pc:cxnChg chg="add mod">
          <ac:chgData name="Paul O'Dowd" userId="f37f58e5-1e70-49c2-9437-c035a60b1b3d" providerId="ADAL" clId="{3879DFD4-7AA8-44BE-80AA-8623315202E9}" dt="2019-10-09T17:04:59.623" v="5088" actId="1076"/>
          <ac:cxnSpMkLst>
            <pc:docMk/>
            <pc:sldMk cId="2819443058" sldId="414"/>
            <ac:cxnSpMk id="16" creationId="{9AF917DC-B12D-4BC5-B1D5-8AE1153B9819}"/>
          </ac:cxnSpMkLst>
        </pc:cxnChg>
      </pc:sldChg>
      <pc:sldChg chg="addSp delSp modSp add">
        <pc:chgData name="Paul O'Dowd" userId="f37f58e5-1e70-49c2-9437-c035a60b1b3d" providerId="ADAL" clId="{3879DFD4-7AA8-44BE-80AA-8623315202E9}" dt="2019-10-09T17:24:03.816" v="5939" actId="1076"/>
        <pc:sldMkLst>
          <pc:docMk/>
          <pc:sldMk cId="3207532035" sldId="415"/>
        </pc:sldMkLst>
        <pc:spChg chg="add mod">
          <ac:chgData name="Paul O'Dowd" userId="f37f58e5-1e70-49c2-9437-c035a60b1b3d" providerId="ADAL" clId="{3879DFD4-7AA8-44BE-80AA-8623315202E9}" dt="2019-10-09T17:03:36.086" v="5023" actId="1076"/>
          <ac:spMkLst>
            <pc:docMk/>
            <pc:sldMk cId="3207532035" sldId="415"/>
            <ac:spMk id="3" creationId="{6A8FBEC2-E264-4410-8493-68D0EC5C5501}"/>
          </ac:spMkLst>
        </pc:spChg>
        <pc:spChg chg="mod">
          <ac:chgData name="Paul O'Dowd" userId="f37f58e5-1e70-49c2-9437-c035a60b1b3d" providerId="ADAL" clId="{3879DFD4-7AA8-44BE-80AA-8623315202E9}" dt="2019-10-09T17:24:03.816" v="5939" actId="1076"/>
          <ac:spMkLst>
            <pc:docMk/>
            <pc:sldMk cId="3207532035" sldId="415"/>
            <ac:spMk id="17" creationId="{BA4BD528-B76E-4CEA-BD44-E4486EC00E8D}"/>
          </ac:spMkLst>
        </pc:spChg>
        <pc:cxnChg chg="del">
          <ac:chgData name="Paul O'Dowd" userId="f37f58e5-1e70-49c2-9437-c035a60b1b3d" providerId="ADAL" clId="{3879DFD4-7AA8-44BE-80AA-8623315202E9}" dt="2019-10-09T17:03:23.674" v="5018" actId="478"/>
          <ac:cxnSpMkLst>
            <pc:docMk/>
            <pc:sldMk cId="3207532035" sldId="415"/>
            <ac:cxnSpMk id="6" creationId="{9FD2E3D0-9ED1-4463-AF5D-5D8B20EC9F53}"/>
          </ac:cxnSpMkLst>
        </pc:cxnChg>
      </pc:sldChg>
      <pc:sldChg chg="addSp modSp add">
        <pc:chgData name="Paul O'Dowd" userId="f37f58e5-1e70-49c2-9437-c035a60b1b3d" providerId="ADAL" clId="{3879DFD4-7AA8-44BE-80AA-8623315202E9}" dt="2019-10-09T17:04:21.430" v="5075" actId="1076"/>
        <pc:sldMkLst>
          <pc:docMk/>
          <pc:sldMk cId="1447721705" sldId="416"/>
        </pc:sldMkLst>
        <pc:spChg chg="add mod">
          <ac:chgData name="Paul O'Dowd" userId="f37f58e5-1e70-49c2-9437-c035a60b1b3d" providerId="ADAL" clId="{3879DFD4-7AA8-44BE-80AA-8623315202E9}" dt="2019-10-09T17:04:21.430" v="5075" actId="1076"/>
          <ac:spMkLst>
            <pc:docMk/>
            <pc:sldMk cId="1447721705" sldId="416"/>
            <ac:spMk id="14" creationId="{1FFDDE75-EF43-47B4-8F74-AA8ABBA4AE1D}"/>
          </ac:spMkLst>
        </pc:spChg>
        <pc:cxnChg chg="add mod">
          <ac:chgData name="Paul O'Dowd" userId="f37f58e5-1e70-49c2-9437-c035a60b1b3d" providerId="ADAL" clId="{3879DFD4-7AA8-44BE-80AA-8623315202E9}" dt="2019-10-09T17:04:00.597" v="5032" actId="11529"/>
          <ac:cxnSpMkLst>
            <pc:docMk/>
            <pc:sldMk cId="1447721705" sldId="416"/>
            <ac:cxnSpMk id="6" creationId="{38C75042-C3CB-4872-9205-0BD8D5C6EECB}"/>
          </ac:cxnSpMkLst>
        </pc:cxnChg>
        <pc:cxnChg chg="add">
          <ac:chgData name="Paul O'Dowd" userId="f37f58e5-1e70-49c2-9437-c035a60b1b3d" providerId="ADAL" clId="{3879DFD4-7AA8-44BE-80AA-8623315202E9}" dt="2019-10-09T17:03:53.024" v="5031"/>
          <ac:cxnSpMkLst>
            <pc:docMk/>
            <pc:sldMk cId="1447721705" sldId="416"/>
            <ac:cxnSpMk id="11" creationId="{547332E8-5EC8-45BB-A658-BEB6E74B3553}"/>
          </ac:cxnSpMkLst>
        </pc:cxnChg>
      </pc:sldChg>
      <pc:sldChg chg="modSp add">
        <pc:chgData name="Paul O'Dowd" userId="f37f58e5-1e70-49c2-9437-c035a60b1b3d" providerId="ADAL" clId="{3879DFD4-7AA8-44BE-80AA-8623315202E9}" dt="2019-10-09T17:22:31.060" v="5874" actId="20577"/>
        <pc:sldMkLst>
          <pc:docMk/>
          <pc:sldMk cId="2906679215" sldId="417"/>
        </pc:sldMkLst>
        <pc:spChg chg="mod">
          <ac:chgData name="Paul O'Dowd" userId="f37f58e5-1e70-49c2-9437-c035a60b1b3d" providerId="ADAL" clId="{3879DFD4-7AA8-44BE-80AA-8623315202E9}" dt="2019-10-09T17:22:31.060" v="5874" actId="20577"/>
          <ac:spMkLst>
            <pc:docMk/>
            <pc:sldMk cId="2906679215" sldId="417"/>
            <ac:spMk id="14" creationId="{1FFDDE75-EF43-47B4-8F74-AA8ABBA4AE1D}"/>
          </ac:spMkLst>
        </pc:spChg>
        <pc:cxnChg chg="mod">
          <ac:chgData name="Paul O'Dowd" userId="f37f58e5-1e70-49c2-9437-c035a60b1b3d" providerId="ADAL" clId="{3879DFD4-7AA8-44BE-80AA-8623315202E9}" dt="2019-10-09T17:22:20.223" v="5815" actId="14100"/>
          <ac:cxnSpMkLst>
            <pc:docMk/>
            <pc:sldMk cId="2906679215" sldId="417"/>
            <ac:cxnSpMk id="6" creationId="{38C75042-C3CB-4872-9205-0BD8D5C6EECB}"/>
          </ac:cxnSpMkLst>
        </pc:cxnChg>
      </pc:sldChg>
      <pc:sldChg chg="modSp add">
        <pc:chgData name="Paul O'Dowd" userId="f37f58e5-1e70-49c2-9437-c035a60b1b3d" providerId="ADAL" clId="{3879DFD4-7AA8-44BE-80AA-8623315202E9}" dt="2019-10-09T17:25:40.209" v="5977" actId="14100"/>
        <pc:sldMkLst>
          <pc:docMk/>
          <pc:sldMk cId="1335591628" sldId="418"/>
        </pc:sldMkLst>
        <pc:spChg chg="mod">
          <ac:chgData name="Paul O'Dowd" userId="f37f58e5-1e70-49c2-9437-c035a60b1b3d" providerId="ADAL" clId="{3879DFD4-7AA8-44BE-80AA-8623315202E9}" dt="2019-10-09T17:25:36.957" v="5976" actId="20577"/>
          <ac:spMkLst>
            <pc:docMk/>
            <pc:sldMk cId="1335591628" sldId="418"/>
            <ac:spMk id="18" creationId="{2CA6B6E1-AC94-42B0-B46B-59A307ED9EE9}"/>
          </ac:spMkLst>
        </pc:spChg>
        <pc:cxnChg chg="mod">
          <ac:chgData name="Paul O'Dowd" userId="f37f58e5-1e70-49c2-9437-c035a60b1b3d" providerId="ADAL" clId="{3879DFD4-7AA8-44BE-80AA-8623315202E9}" dt="2019-10-09T17:25:40.209" v="5977" actId="14100"/>
          <ac:cxnSpMkLst>
            <pc:docMk/>
            <pc:sldMk cId="1335591628" sldId="418"/>
            <ac:cxnSpMk id="16" creationId="{9AF917DC-B12D-4BC5-B1D5-8AE1153B9819}"/>
          </ac:cxnSpMkLst>
        </pc:cxnChg>
      </pc:sldChg>
      <pc:sldChg chg="addSp delSp modSp add">
        <pc:chgData name="Paul O'Dowd" userId="f37f58e5-1e70-49c2-9437-c035a60b1b3d" providerId="ADAL" clId="{3879DFD4-7AA8-44BE-80AA-8623315202E9}" dt="2019-10-09T17:13:59.688" v="5792" actId="20577"/>
        <pc:sldMkLst>
          <pc:docMk/>
          <pc:sldMk cId="1396051106" sldId="419"/>
        </pc:sldMkLst>
        <pc:spChg chg="del">
          <ac:chgData name="Paul O'Dowd" userId="f37f58e5-1e70-49c2-9437-c035a60b1b3d" providerId="ADAL" clId="{3879DFD4-7AA8-44BE-80AA-8623315202E9}" dt="2019-10-09T17:07:33.825" v="5389" actId="478"/>
          <ac:spMkLst>
            <pc:docMk/>
            <pc:sldMk cId="1396051106" sldId="419"/>
            <ac:spMk id="2" creationId="{B226A0FD-0E4E-4088-9A88-29A2A61FE090}"/>
          </ac:spMkLst>
        </pc:spChg>
        <pc:spChg chg="del mod">
          <ac:chgData name="Paul O'Dowd" userId="f37f58e5-1e70-49c2-9437-c035a60b1b3d" providerId="ADAL" clId="{3879DFD4-7AA8-44BE-80AA-8623315202E9}" dt="2019-10-09T17:07:33.825" v="5389" actId="478"/>
          <ac:spMkLst>
            <pc:docMk/>
            <pc:sldMk cId="1396051106" sldId="419"/>
            <ac:spMk id="4" creationId="{6B249CF2-7117-44AA-9EE0-856C45965B61}"/>
          </ac:spMkLst>
        </pc:spChg>
        <pc:spChg chg="del mod">
          <ac:chgData name="Paul O'Dowd" userId="f37f58e5-1e70-49c2-9437-c035a60b1b3d" providerId="ADAL" clId="{3879DFD4-7AA8-44BE-80AA-8623315202E9}" dt="2019-10-09T17:07:33.825" v="5389" actId="478"/>
          <ac:spMkLst>
            <pc:docMk/>
            <pc:sldMk cId="1396051106" sldId="419"/>
            <ac:spMk id="10" creationId="{5F337C1E-6EB6-47D4-9DD0-3F3A1ABC3C4E}"/>
          </ac:spMkLst>
        </pc:spChg>
        <pc:spChg chg="del">
          <ac:chgData name="Paul O'Dowd" userId="f37f58e5-1e70-49c2-9437-c035a60b1b3d" providerId="ADAL" clId="{3879DFD4-7AA8-44BE-80AA-8623315202E9}" dt="2019-10-09T17:06:30.932" v="5382" actId="478"/>
          <ac:spMkLst>
            <pc:docMk/>
            <pc:sldMk cId="1396051106" sldId="419"/>
            <ac:spMk id="18" creationId="{2CA6B6E1-AC94-42B0-B46B-59A307ED9EE9}"/>
          </ac:spMkLst>
        </pc:spChg>
        <pc:spChg chg="add del mod">
          <ac:chgData name="Paul O'Dowd" userId="f37f58e5-1e70-49c2-9437-c035a60b1b3d" providerId="ADAL" clId="{3879DFD4-7AA8-44BE-80AA-8623315202E9}" dt="2019-10-09T17:07:37.084" v="5390" actId="478"/>
          <ac:spMkLst>
            <pc:docMk/>
            <pc:sldMk cId="1396051106" sldId="419"/>
            <ac:spMk id="20" creationId="{B13FA4A1-184F-4573-B5A9-23BD572FBF7D}"/>
          </ac:spMkLst>
        </pc:spChg>
        <pc:spChg chg="del mod">
          <ac:chgData name="Paul O'Dowd" userId="f37f58e5-1e70-49c2-9437-c035a60b1b3d" providerId="ADAL" clId="{3879DFD4-7AA8-44BE-80AA-8623315202E9}" dt="2019-10-09T17:07:33.825" v="5389" actId="478"/>
          <ac:spMkLst>
            <pc:docMk/>
            <pc:sldMk cId="1396051106" sldId="419"/>
            <ac:spMk id="25" creationId="{100DE7F2-E6EA-4F39-B207-95CE6C4D7A24}"/>
          </ac:spMkLst>
        </pc:spChg>
        <pc:spChg chg="add mod">
          <ac:chgData name="Paul O'Dowd" userId="f37f58e5-1e70-49c2-9437-c035a60b1b3d" providerId="ADAL" clId="{3879DFD4-7AA8-44BE-80AA-8623315202E9}" dt="2019-10-09T17:13:59.688" v="5792" actId="20577"/>
          <ac:spMkLst>
            <pc:docMk/>
            <pc:sldMk cId="1396051106" sldId="419"/>
            <ac:spMk id="26" creationId="{199BB483-BF88-4B59-B48E-1503C53DCD2E}"/>
          </ac:spMkLst>
        </pc:spChg>
        <pc:picChg chg="add mod">
          <ac:chgData name="Paul O'Dowd" userId="f37f58e5-1e70-49c2-9437-c035a60b1b3d" providerId="ADAL" clId="{3879DFD4-7AA8-44BE-80AA-8623315202E9}" dt="2019-10-09T17:07:40.152" v="5393" actId="1076"/>
          <ac:picMkLst>
            <pc:docMk/>
            <pc:sldMk cId="1396051106" sldId="419"/>
            <ac:picMk id="21" creationId="{BDFEA071-AE6D-4339-A22B-D2AAFFEFA84E}"/>
          </ac:picMkLst>
        </pc:picChg>
        <pc:cxnChg chg="del mod">
          <ac:chgData name="Paul O'Dowd" userId="f37f58e5-1e70-49c2-9437-c035a60b1b3d" providerId="ADAL" clId="{3879DFD4-7AA8-44BE-80AA-8623315202E9}" dt="2019-10-09T17:07:33.825" v="5389" actId="478"/>
          <ac:cxnSpMkLst>
            <pc:docMk/>
            <pc:sldMk cId="1396051106" sldId="419"/>
            <ac:cxnSpMk id="5" creationId="{4934C64E-81D7-4F6A-A30A-047C0615634E}"/>
          </ac:cxnSpMkLst>
        </pc:cxnChg>
        <pc:cxnChg chg="del mod">
          <ac:chgData name="Paul O'Dowd" userId="f37f58e5-1e70-49c2-9437-c035a60b1b3d" providerId="ADAL" clId="{3879DFD4-7AA8-44BE-80AA-8623315202E9}" dt="2019-10-09T17:07:33.825" v="5389" actId="478"/>
          <ac:cxnSpMkLst>
            <pc:docMk/>
            <pc:sldMk cId="1396051106" sldId="419"/>
            <ac:cxnSpMk id="8" creationId="{E7CACF47-9FA1-4D9C-82D1-3FE9C88777A1}"/>
          </ac:cxnSpMkLst>
        </pc:cxnChg>
        <pc:cxnChg chg="del mod">
          <ac:chgData name="Paul O'Dowd" userId="f37f58e5-1e70-49c2-9437-c035a60b1b3d" providerId="ADAL" clId="{3879DFD4-7AA8-44BE-80AA-8623315202E9}" dt="2019-10-09T17:07:33.825" v="5389" actId="478"/>
          <ac:cxnSpMkLst>
            <pc:docMk/>
            <pc:sldMk cId="1396051106" sldId="419"/>
            <ac:cxnSpMk id="9" creationId="{7681BAC5-BAA6-4763-A1B0-3E96B7348093}"/>
          </ac:cxnSpMkLst>
        </pc:cxnChg>
        <pc:cxnChg chg="del mod">
          <ac:chgData name="Paul O'Dowd" userId="f37f58e5-1e70-49c2-9437-c035a60b1b3d" providerId="ADAL" clId="{3879DFD4-7AA8-44BE-80AA-8623315202E9}" dt="2019-10-09T17:07:33.825" v="5389" actId="478"/>
          <ac:cxnSpMkLst>
            <pc:docMk/>
            <pc:sldMk cId="1396051106" sldId="419"/>
            <ac:cxnSpMk id="14" creationId="{4649820B-4DBA-4D68-A3AC-063EFB7B028B}"/>
          </ac:cxnSpMkLst>
        </pc:cxnChg>
        <pc:cxnChg chg="del">
          <ac:chgData name="Paul O'Dowd" userId="f37f58e5-1e70-49c2-9437-c035a60b1b3d" providerId="ADAL" clId="{3879DFD4-7AA8-44BE-80AA-8623315202E9}" dt="2019-10-09T17:06:30.932" v="5382" actId="478"/>
          <ac:cxnSpMkLst>
            <pc:docMk/>
            <pc:sldMk cId="1396051106" sldId="419"/>
            <ac:cxnSpMk id="16" creationId="{9AF917DC-B12D-4BC5-B1D5-8AE1153B9819}"/>
          </ac:cxnSpMkLst>
        </pc:cxnChg>
        <pc:cxnChg chg="add mod">
          <ac:chgData name="Paul O'Dowd" userId="f37f58e5-1e70-49c2-9437-c035a60b1b3d" providerId="ADAL" clId="{3879DFD4-7AA8-44BE-80AA-8623315202E9}" dt="2019-10-09T17:07:43.624" v="5394" actId="11529"/>
          <ac:cxnSpMkLst>
            <pc:docMk/>
            <pc:sldMk cId="1396051106" sldId="419"/>
            <ac:cxnSpMk id="23" creationId="{6B7933A3-9441-4CA5-AB36-B888A2E13F60}"/>
          </ac:cxnSpMkLst>
        </pc:cxnChg>
        <pc:cxnChg chg="add mod">
          <ac:chgData name="Paul O'Dowd" userId="f37f58e5-1e70-49c2-9437-c035a60b1b3d" providerId="ADAL" clId="{3879DFD4-7AA8-44BE-80AA-8623315202E9}" dt="2019-10-09T17:08:56.629" v="5619" actId="1038"/>
          <ac:cxnSpMkLst>
            <pc:docMk/>
            <pc:sldMk cId="1396051106" sldId="419"/>
            <ac:cxnSpMk id="27" creationId="{7D8216F3-C9AC-4C0A-BADB-582C34880E91}"/>
          </ac:cxnSpMkLst>
        </pc:cxnChg>
        <pc:cxnChg chg="del mod">
          <ac:chgData name="Paul O'Dowd" userId="f37f58e5-1e70-49c2-9437-c035a60b1b3d" providerId="ADAL" clId="{3879DFD4-7AA8-44BE-80AA-8623315202E9}" dt="2019-10-09T17:07:33.825" v="5389" actId="478"/>
          <ac:cxnSpMkLst>
            <pc:docMk/>
            <pc:sldMk cId="1396051106" sldId="419"/>
            <ac:cxnSpMk id="28" creationId="{93C6C440-B638-4AF6-B871-D7229082FAC6}"/>
          </ac:cxnSpMkLst>
        </pc:cxnChg>
      </pc:sldChg>
      <pc:sldChg chg="addSp delSp modSp add del ord">
        <pc:chgData name="Paul O'Dowd" userId="f37f58e5-1e70-49c2-9437-c035a60b1b3d" providerId="ADAL" clId="{3879DFD4-7AA8-44BE-80AA-8623315202E9}" dt="2019-10-10T07:23:08.173" v="6524" actId="47"/>
        <pc:sldMkLst>
          <pc:docMk/>
          <pc:sldMk cId="2234291512" sldId="420"/>
        </pc:sldMkLst>
        <pc:spChg chg="del mod">
          <ac:chgData name="Paul O'Dowd" userId="f37f58e5-1e70-49c2-9437-c035a60b1b3d" providerId="ADAL" clId="{3879DFD4-7AA8-44BE-80AA-8623315202E9}" dt="2019-10-09T17:10:03.922" v="5640" actId="478"/>
          <ac:spMkLst>
            <pc:docMk/>
            <pc:sldMk cId="2234291512" sldId="420"/>
            <ac:spMk id="2" creationId="{B226A0FD-0E4E-4088-9A88-29A2A61FE090}"/>
          </ac:spMkLst>
        </pc:spChg>
        <pc:spChg chg="add del mod">
          <ac:chgData name="Paul O'Dowd" userId="f37f58e5-1e70-49c2-9437-c035a60b1b3d" providerId="ADAL" clId="{3879DFD4-7AA8-44BE-80AA-8623315202E9}" dt="2019-10-09T17:10:01.341" v="5639" actId="478"/>
          <ac:spMkLst>
            <pc:docMk/>
            <pc:sldMk cId="2234291512" sldId="420"/>
            <ac:spMk id="4" creationId="{6B249CF2-7117-44AA-9EE0-856C45965B61}"/>
          </ac:spMkLst>
        </pc:spChg>
        <pc:spChg chg="add del mod">
          <ac:chgData name="Paul O'Dowd" userId="f37f58e5-1e70-49c2-9437-c035a60b1b3d" providerId="ADAL" clId="{3879DFD4-7AA8-44BE-80AA-8623315202E9}" dt="2019-10-09T17:10:05.421" v="5641" actId="478"/>
          <ac:spMkLst>
            <pc:docMk/>
            <pc:sldMk cId="2234291512" sldId="420"/>
            <ac:spMk id="6" creationId="{51724761-AB66-40DC-A129-3D6A6C8F4C11}"/>
          </ac:spMkLst>
        </pc:spChg>
        <pc:spChg chg="del">
          <ac:chgData name="Paul O'Dowd" userId="f37f58e5-1e70-49c2-9437-c035a60b1b3d" providerId="ADAL" clId="{3879DFD4-7AA8-44BE-80AA-8623315202E9}" dt="2019-10-09T17:10:01.341" v="5639" actId="478"/>
          <ac:spMkLst>
            <pc:docMk/>
            <pc:sldMk cId="2234291512" sldId="420"/>
            <ac:spMk id="10" creationId="{5F337C1E-6EB6-47D4-9DD0-3F3A1ABC3C4E}"/>
          </ac:spMkLst>
        </pc:spChg>
        <pc:spChg chg="del">
          <ac:chgData name="Paul O'Dowd" userId="f37f58e5-1e70-49c2-9437-c035a60b1b3d" providerId="ADAL" clId="{3879DFD4-7AA8-44BE-80AA-8623315202E9}" dt="2019-10-09T17:09:36.157" v="5630" actId="478"/>
          <ac:spMkLst>
            <pc:docMk/>
            <pc:sldMk cId="2234291512" sldId="420"/>
            <ac:spMk id="18" creationId="{2CA6B6E1-AC94-42B0-B46B-59A307ED9EE9}"/>
          </ac:spMkLst>
        </pc:spChg>
        <pc:spChg chg="add del mod">
          <ac:chgData name="Paul O'Dowd" userId="f37f58e5-1e70-49c2-9437-c035a60b1b3d" providerId="ADAL" clId="{3879DFD4-7AA8-44BE-80AA-8623315202E9}" dt="2019-10-09T17:10:01.341" v="5639" actId="478"/>
          <ac:spMkLst>
            <pc:docMk/>
            <pc:sldMk cId="2234291512" sldId="420"/>
            <ac:spMk id="25" creationId="{100DE7F2-E6EA-4F39-B207-95CE6C4D7A24}"/>
          </ac:spMkLst>
        </pc:spChg>
        <pc:cxnChg chg="del mod">
          <ac:chgData name="Paul O'Dowd" userId="f37f58e5-1e70-49c2-9437-c035a60b1b3d" providerId="ADAL" clId="{3879DFD4-7AA8-44BE-80AA-8623315202E9}" dt="2019-10-09T17:09:44.982" v="5631" actId="478"/>
          <ac:cxnSpMkLst>
            <pc:docMk/>
            <pc:sldMk cId="2234291512" sldId="420"/>
            <ac:cxnSpMk id="5" creationId="{4934C64E-81D7-4F6A-A30A-047C0615634E}"/>
          </ac:cxnSpMkLst>
        </pc:cxnChg>
        <pc:cxnChg chg="del">
          <ac:chgData name="Paul O'Dowd" userId="f37f58e5-1e70-49c2-9437-c035a60b1b3d" providerId="ADAL" clId="{3879DFD4-7AA8-44BE-80AA-8623315202E9}" dt="2019-10-09T17:10:01.341" v="5639" actId="478"/>
          <ac:cxnSpMkLst>
            <pc:docMk/>
            <pc:sldMk cId="2234291512" sldId="420"/>
            <ac:cxnSpMk id="8" creationId="{E7CACF47-9FA1-4D9C-82D1-3FE9C88777A1}"/>
          </ac:cxnSpMkLst>
        </pc:cxnChg>
        <pc:cxnChg chg="del">
          <ac:chgData name="Paul O'Dowd" userId="f37f58e5-1e70-49c2-9437-c035a60b1b3d" providerId="ADAL" clId="{3879DFD4-7AA8-44BE-80AA-8623315202E9}" dt="2019-10-09T17:10:01.341" v="5639" actId="478"/>
          <ac:cxnSpMkLst>
            <pc:docMk/>
            <pc:sldMk cId="2234291512" sldId="420"/>
            <ac:cxnSpMk id="9" creationId="{7681BAC5-BAA6-4763-A1B0-3E96B7348093}"/>
          </ac:cxnSpMkLst>
        </pc:cxnChg>
        <pc:cxnChg chg="del">
          <ac:chgData name="Paul O'Dowd" userId="f37f58e5-1e70-49c2-9437-c035a60b1b3d" providerId="ADAL" clId="{3879DFD4-7AA8-44BE-80AA-8623315202E9}" dt="2019-10-09T17:09:33.852" v="5628" actId="478"/>
          <ac:cxnSpMkLst>
            <pc:docMk/>
            <pc:sldMk cId="2234291512" sldId="420"/>
            <ac:cxnSpMk id="14" creationId="{4649820B-4DBA-4D68-A3AC-063EFB7B028B}"/>
          </ac:cxnSpMkLst>
        </pc:cxnChg>
        <pc:cxnChg chg="del">
          <ac:chgData name="Paul O'Dowd" userId="f37f58e5-1e70-49c2-9437-c035a60b1b3d" providerId="ADAL" clId="{3879DFD4-7AA8-44BE-80AA-8623315202E9}" dt="2019-10-09T17:09:34.941" v="5629" actId="478"/>
          <ac:cxnSpMkLst>
            <pc:docMk/>
            <pc:sldMk cId="2234291512" sldId="420"/>
            <ac:cxnSpMk id="16" creationId="{9AF917DC-B12D-4BC5-B1D5-8AE1153B9819}"/>
          </ac:cxnSpMkLst>
        </pc:cxnChg>
        <pc:cxnChg chg="del mod">
          <ac:chgData name="Paul O'Dowd" userId="f37f58e5-1e70-49c2-9437-c035a60b1b3d" providerId="ADAL" clId="{3879DFD4-7AA8-44BE-80AA-8623315202E9}" dt="2019-10-09T17:09:46.061" v="5632" actId="478"/>
          <ac:cxnSpMkLst>
            <pc:docMk/>
            <pc:sldMk cId="2234291512" sldId="420"/>
            <ac:cxnSpMk id="28" creationId="{93C6C440-B638-4AF6-B871-D7229082FAC6}"/>
          </ac:cxnSpMkLst>
        </pc:cxnChg>
      </pc:sldChg>
      <pc:sldChg chg="delSp modSp add">
        <pc:chgData name="Paul O'Dowd" userId="f37f58e5-1e70-49c2-9437-c035a60b1b3d" providerId="ADAL" clId="{3879DFD4-7AA8-44BE-80AA-8623315202E9}" dt="2019-10-09T17:12:49.351" v="5717" actId="478"/>
        <pc:sldMkLst>
          <pc:docMk/>
          <pc:sldMk cId="1486473404" sldId="421"/>
        </pc:sldMkLst>
        <pc:spChg chg="del">
          <ac:chgData name="Paul O'Dowd" userId="f37f58e5-1e70-49c2-9437-c035a60b1b3d" providerId="ADAL" clId="{3879DFD4-7AA8-44BE-80AA-8623315202E9}" dt="2019-10-09T17:12:49.351" v="5717" actId="478"/>
          <ac:spMkLst>
            <pc:docMk/>
            <pc:sldMk cId="1486473404" sldId="421"/>
            <ac:spMk id="18" creationId="{7DAB17DB-5A3D-4E20-89F6-E1785F7DDD94}"/>
          </ac:spMkLst>
        </pc:spChg>
        <pc:spChg chg="del">
          <ac:chgData name="Paul O'Dowd" userId="f37f58e5-1e70-49c2-9437-c035a60b1b3d" providerId="ADAL" clId="{3879DFD4-7AA8-44BE-80AA-8623315202E9}" dt="2019-10-09T17:12:29.791" v="5714" actId="478"/>
          <ac:spMkLst>
            <pc:docMk/>
            <pc:sldMk cId="1486473404" sldId="421"/>
            <ac:spMk id="21" creationId="{F5AF48D0-7BF6-4383-B605-C8ECC9AC21D7}"/>
          </ac:spMkLst>
        </pc:spChg>
        <pc:spChg chg="mod">
          <ac:chgData name="Paul O'Dowd" userId="f37f58e5-1e70-49c2-9437-c035a60b1b3d" providerId="ADAL" clId="{3879DFD4-7AA8-44BE-80AA-8623315202E9}" dt="2019-10-09T17:12:27.522" v="5713" actId="1076"/>
          <ac:spMkLst>
            <pc:docMk/>
            <pc:sldMk cId="1486473404" sldId="421"/>
            <ac:spMk id="27" creationId="{490996F5-0FA0-4A22-BEC1-58C0FF72890E}"/>
          </ac:spMkLst>
        </pc:spChg>
        <pc:cxnChg chg="del">
          <ac:chgData name="Paul O'Dowd" userId="f37f58e5-1e70-49c2-9437-c035a60b1b3d" providerId="ADAL" clId="{3879DFD4-7AA8-44BE-80AA-8623315202E9}" dt="2019-10-09T17:12:31.070" v="5715" actId="478"/>
          <ac:cxnSpMkLst>
            <pc:docMk/>
            <pc:sldMk cId="1486473404" sldId="421"/>
            <ac:cxnSpMk id="6" creationId="{D5664930-C742-4400-8CC1-E517B9C6D737}"/>
          </ac:cxnSpMkLst>
        </pc:cxnChg>
      </pc:sldChg>
      <pc:sldChg chg="addSp delSp modSp add">
        <pc:chgData name="Paul O'Dowd" userId="f37f58e5-1e70-49c2-9437-c035a60b1b3d" providerId="ADAL" clId="{3879DFD4-7AA8-44BE-80AA-8623315202E9}" dt="2019-10-10T07:19:30.166" v="6359"/>
        <pc:sldMkLst>
          <pc:docMk/>
          <pc:sldMk cId="3223598813" sldId="422"/>
        </pc:sldMkLst>
        <pc:spChg chg="add mod">
          <ac:chgData name="Paul O'Dowd" userId="f37f58e5-1e70-49c2-9437-c035a60b1b3d" providerId="ADAL" clId="{3879DFD4-7AA8-44BE-80AA-8623315202E9}" dt="2019-10-10T07:09:50.413" v="6017" actId="14100"/>
          <ac:spMkLst>
            <pc:docMk/>
            <pc:sldMk cId="3223598813" sldId="422"/>
            <ac:spMk id="3" creationId="{E4F8D562-A429-4976-9DE7-6A0B35E46AF0}"/>
          </ac:spMkLst>
        </pc:spChg>
        <pc:spChg chg="del">
          <ac:chgData name="Paul O'Dowd" userId="f37f58e5-1e70-49c2-9437-c035a60b1b3d" providerId="ADAL" clId="{3879DFD4-7AA8-44BE-80AA-8623315202E9}" dt="2019-10-10T07:08:17.473" v="5980" actId="478"/>
          <ac:spMkLst>
            <pc:docMk/>
            <pc:sldMk cId="3223598813" sldId="422"/>
            <ac:spMk id="4" creationId="{913CDD62-76BC-467A-95B9-45108EC2D102}"/>
          </ac:spMkLst>
        </pc:spChg>
        <pc:spChg chg="add mod">
          <ac:chgData name="Paul O'Dowd" userId="f37f58e5-1e70-49c2-9437-c035a60b1b3d" providerId="ADAL" clId="{3879DFD4-7AA8-44BE-80AA-8623315202E9}" dt="2019-10-10T07:09:54.013" v="6018" actId="1076"/>
          <ac:spMkLst>
            <pc:docMk/>
            <pc:sldMk cId="3223598813" sldId="422"/>
            <ac:spMk id="5" creationId="{74F626A4-5997-4A89-B724-C0FC35BD3358}"/>
          </ac:spMkLst>
        </pc:spChg>
        <pc:spChg chg="del">
          <ac:chgData name="Paul O'Dowd" userId="f37f58e5-1e70-49c2-9437-c035a60b1b3d" providerId="ADAL" clId="{3879DFD4-7AA8-44BE-80AA-8623315202E9}" dt="2019-10-10T07:08:17.473" v="5980" actId="478"/>
          <ac:spMkLst>
            <pc:docMk/>
            <pc:sldMk cId="3223598813" sldId="422"/>
            <ac:spMk id="7" creationId="{3BB2CFFE-8B31-4CB1-ACB5-F87CEBD5404F}"/>
          </ac:spMkLst>
        </pc:spChg>
        <pc:spChg chg="del">
          <ac:chgData name="Paul O'Dowd" userId="f37f58e5-1e70-49c2-9437-c035a60b1b3d" providerId="ADAL" clId="{3879DFD4-7AA8-44BE-80AA-8623315202E9}" dt="2019-10-10T07:08:17.473" v="5980" actId="478"/>
          <ac:spMkLst>
            <pc:docMk/>
            <pc:sldMk cId="3223598813" sldId="422"/>
            <ac:spMk id="8" creationId="{55A66E34-4F4C-4539-A17B-386C0BAF608B}"/>
          </ac:spMkLst>
        </pc:spChg>
        <pc:spChg chg="del">
          <ac:chgData name="Paul O'Dowd" userId="f37f58e5-1e70-49c2-9437-c035a60b1b3d" providerId="ADAL" clId="{3879DFD4-7AA8-44BE-80AA-8623315202E9}" dt="2019-10-10T07:08:17.473" v="5980" actId="478"/>
          <ac:spMkLst>
            <pc:docMk/>
            <pc:sldMk cId="3223598813" sldId="422"/>
            <ac:spMk id="15" creationId="{2D75BEE9-9E44-4EC6-ADDC-FCB0FB11AFEF}"/>
          </ac:spMkLst>
        </pc:spChg>
        <pc:spChg chg="add mod">
          <ac:chgData name="Paul O'Dowd" userId="f37f58e5-1e70-49c2-9437-c035a60b1b3d" providerId="ADAL" clId="{3879DFD4-7AA8-44BE-80AA-8623315202E9}" dt="2019-10-10T07:09:58.268" v="6019" actId="14100"/>
          <ac:spMkLst>
            <pc:docMk/>
            <pc:sldMk cId="3223598813" sldId="422"/>
            <ac:spMk id="18" creationId="{B8C192C8-F7A1-4975-82C5-30BD51AEFA81}"/>
          </ac:spMkLst>
        </pc:spChg>
        <pc:spChg chg="add mod">
          <ac:chgData name="Paul O'Dowd" userId="f37f58e5-1e70-49c2-9437-c035a60b1b3d" providerId="ADAL" clId="{3879DFD4-7AA8-44BE-80AA-8623315202E9}" dt="2019-10-10T07:09:10.149" v="6008" actId="1076"/>
          <ac:spMkLst>
            <pc:docMk/>
            <pc:sldMk cId="3223598813" sldId="422"/>
            <ac:spMk id="19" creationId="{EFE9D364-6883-4AA3-A001-C7F29CB96798}"/>
          </ac:spMkLst>
        </pc:spChg>
        <pc:spChg chg="add mod">
          <ac:chgData name="Paul O'Dowd" userId="f37f58e5-1e70-49c2-9437-c035a60b1b3d" providerId="ADAL" clId="{3879DFD4-7AA8-44BE-80AA-8623315202E9}" dt="2019-10-10T07:09:23.404" v="6011" actId="14100"/>
          <ac:spMkLst>
            <pc:docMk/>
            <pc:sldMk cId="3223598813" sldId="422"/>
            <ac:spMk id="21" creationId="{31F23A5B-B1AC-4C9F-8548-30B205D7261C}"/>
          </ac:spMkLst>
        </pc:spChg>
        <pc:spChg chg="add mod">
          <ac:chgData name="Paul O'Dowd" userId="f37f58e5-1e70-49c2-9437-c035a60b1b3d" providerId="ADAL" clId="{3879DFD4-7AA8-44BE-80AA-8623315202E9}" dt="2019-10-10T07:09:27.332" v="6013" actId="1076"/>
          <ac:spMkLst>
            <pc:docMk/>
            <pc:sldMk cId="3223598813" sldId="422"/>
            <ac:spMk id="22" creationId="{5FEAF324-85C9-4BAA-8C7E-9BC47FA0BC8F}"/>
          </ac:spMkLst>
        </pc:spChg>
        <pc:spChg chg="add del">
          <ac:chgData name="Paul O'Dowd" userId="f37f58e5-1e70-49c2-9437-c035a60b1b3d" providerId="ADAL" clId="{3879DFD4-7AA8-44BE-80AA-8623315202E9}" dt="2019-10-10T07:19:30.166" v="6359"/>
          <ac:spMkLst>
            <pc:docMk/>
            <pc:sldMk cId="3223598813" sldId="422"/>
            <ac:spMk id="23" creationId="{99853B8D-E737-4346-BFAE-8DA6B3AC8070}"/>
          </ac:spMkLst>
        </pc:spChg>
        <pc:spChg chg="add del">
          <ac:chgData name="Paul O'Dowd" userId="f37f58e5-1e70-49c2-9437-c035a60b1b3d" providerId="ADAL" clId="{3879DFD4-7AA8-44BE-80AA-8623315202E9}" dt="2019-10-10T07:19:30.166" v="6359"/>
          <ac:spMkLst>
            <pc:docMk/>
            <pc:sldMk cId="3223598813" sldId="422"/>
            <ac:spMk id="24" creationId="{06D791E7-DE7B-4B2D-8A3F-A6F9B38B29EC}"/>
          </ac:spMkLst>
        </pc:spChg>
        <pc:spChg chg="add del">
          <ac:chgData name="Paul O'Dowd" userId="f37f58e5-1e70-49c2-9437-c035a60b1b3d" providerId="ADAL" clId="{3879DFD4-7AA8-44BE-80AA-8623315202E9}" dt="2019-10-10T07:19:30.166" v="6359"/>
          <ac:spMkLst>
            <pc:docMk/>
            <pc:sldMk cId="3223598813" sldId="422"/>
            <ac:spMk id="26" creationId="{43B735A0-52E6-40B2-8C2D-5B491F66662D}"/>
          </ac:spMkLst>
        </pc:spChg>
        <pc:spChg chg="add del">
          <ac:chgData name="Paul O'Dowd" userId="f37f58e5-1e70-49c2-9437-c035a60b1b3d" providerId="ADAL" clId="{3879DFD4-7AA8-44BE-80AA-8623315202E9}" dt="2019-10-10T07:19:30.166" v="6359"/>
          <ac:spMkLst>
            <pc:docMk/>
            <pc:sldMk cId="3223598813" sldId="422"/>
            <ac:spMk id="29" creationId="{B11DEB7B-2461-4979-89D6-84025671306D}"/>
          </ac:spMkLst>
        </pc:spChg>
        <pc:spChg chg="add del">
          <ac:chgData name="Paul O'Dowd" userId="f37f58e5-1e70-49c2-9437-c035a60b1b3d" providerId="ADAL" clId="{3879DFD4-7AA8-44BE-80AA-8623315202E9}" dt="2019-10-10T07:19:30.166" v="6359"/>
          <ac:spMkLst>
            <pc:docMk/>
            <pc:sldMk cId="3223598813" sldId="422"/>
            <ac:spMk id="34" creationId="{58F410A6-A80F-4872-BCA4-03933B0407BC}"/>
          </ac:spMkLst>
        </pc:spChg>
        <pc:picChg chg="mod">
          <ac:chgData name="Paul O'Dowd" userId="f37f58e5-1e70-49c2-9437-c035a60b1b3d" providerId="ADAL" clId="{3879DFD4-7AA8-44BE-80AA-8623315202E9}" dt="2019-10-10T07:08:23.724" v="5982" actId="1076"/>
          <ac:picMkLst>
            <pc:docMk/>
            <pc:sldMk cId="3223598813" sldId="422"/>
            <ac:picMk id="9" creationId="{9DD97DFF-B352-45AF-AFC2-FF2FA9FA0E5B}"/>
          </ac:picMkLst>
        </pc:picChg>
        <pc:picChg chg="mod">
          <ac:chgData name="Paul O'Dowd" userId="f37f58e5-1e70-49c2-9437-c035a60b1b3d" providerId="ADAL" clId="{3879DFD4-7AA8-44BE-80AA-8623315202E9}" dt="2019-10-10T07:08:19.676" v="5981" actId="1076"/>
          <ac:picMkLst>
            <pc:docMk/>
            <pc:sldMk cId="3223598813" sldId="422"/>
            <ac:picMk id="5122" creationId="{11CE7C35-3C44-4A75-9D0E-3560D70860EE}"/>
          </ac:picMkLst>
        </pc:picChg>
        <pc:cxnChg chg="del mod">
          <ac:chgData name="Paul O'Dowd" userId="f37f58e5-1e70-49c2-9437-c035a60b1b3d" providerId="ADAL" clId="{3879DFD4-7AA8-44BE-80AA-8623315202E9}" dt="2019-10-10T07:08:17.473" v="5980" actId="478"/>
          <ac:cxnSpMkLst>
            <pc:docMk/>
            <pc:sldMk cId="3223598813" sldId="422"/>
            <ac:cxnSpMk id="6" creationId="{81A3EAEE-7C8E-40E9-B826-1674D8DFD1FC}"/>
          </ac:cxnSpMkLst>
        </pc:cxnChg>
        <pc:cxnChg chg="del">
          <ac:chgData name="Paul O'Dowd" userId="f37f58e5-1e70-49c2-9437-c035a60b1b3d" providerId="ADAL" clId="{3879DFD4-7AA8-44BE-80AA-8623315202E9}" dt="2019-10-10T07:08:17.473" v="5980" actId="478"/>
          <ac:cxnSpMkLst>
            <pc:docMk/>
            <pc:sldMk cId="3223598813" sldId="422"/>
            <ac:cxnSpMk id="13" creationId="{F61C567F-6615-485C-B1E6-BAC142C0909A}"/>
          </ac:cxnSpMkLst>
        </pc:cxnChg>
        <pc:cxnChg chg="del mod">
          <ac:chgData name="Paul O'Dowd" userId="f37f58e5-1e70-49c2-9437-c035a60b1b3d" providerId="ADAL" clId="{3879DFD4-7AA8-44BE-80AA-8623315202E9}" dt="2019-10-10T07:08:17.473" v="5980" actId="478"/>
          <ac:cxnSpMkLst>
            <pc:docMk/>
            <pc:sldMk cId="3223598813" sldId="422"/>
            <ac:cxnSpMk id="16" creationId="{476547F6-98D2-4F5F-9A2D-6A0BD5D40CC3}"/>
          </ac:cxnSpMkLst>
        </pc:cxnChg>
        <pc:cxnChg chg="del mod">
          <ac:chgData name="Paul O'Dowd" userId="f37f58e5-1e70-49c2-9437-c035a60b1b3d" providerId="ADAL" clId="{3879DFD4-7AA8-44BE-80AA-8623315202E9}" dt="2019-10-10T07:08:17.473" v="5980" actId="478"/>
          <ac:cxnSpMkLst>
            <pc:docMk/>
            <pc:sldMk cId="3223598813" sldId="422"/>
            <ac:cxnSpMk id="17" creationId="{F26FB915-8C9F-4B89-A4D8-ED9F6E516138}"/>
          </ac:cxnSpMkLst>
        </pc:cxnChg>
        <pc:cxnChg chg="del mod">
          <ac:chgData name="Paul O'Dowd" userId="f37f58e5-1e70-49c2-9437-c035a60b1b3d" providerId="ADAL" clId="{3879DFD4-7AA8-44BE-80AA-8623315202E9}" dt="2019-10-10T07:08:17.473" v="5980" actId="478"/>
          <ac:cxnSpMkLst>
            <pc:docMk/>
            <pc:sldMk cId="3223598813" sldId="422"/>
            <ac:cxnSpMk id="20" creationId="{AA8E0D7C-5D6B-4C34-A303-16E9BD705C83}"/>
          </ac:cxnSpMkLst>
        </pc:cxnChg>
        <pc:cxnChg chg="del mod">
          <ac:chgData name="Paul O'Dowd" userId="f37f58e5-1e70-49c2-9437-c035a60b1b3d" providerId="ADAL" clId="{3879DFD4-7AA8-44BE-80AA-8623315202E9}" dt="2019-10-10T07:08:17.473" v="5980" actId="478"/>
          <ac:cxnSpMkLst>
            <pc:docMk/>
            <pc:sldMk cId="3223598813" sldId="422"/>
            <ac:cxnSpMk id="25" creationId="{500C0650-FD50-440D-A4EC-42A420E12B5A}"/>
          </ac:cxnSpMkLst>
        </pc:cxnChg>
        <pc:cxnChg chg="add del">
          <ac:chgData name="Paul O'Dowd" userId="f37f58e5-1e70-49c2-9437-c035a60b1b3d" providerId="ADAL" clId="{3879DFD4-7AA8-44BE-80AA-8623315202E9}" dt="2019-10-10T07:19:30.166" v="6359"/>
          <ac:cxnSpMkLst>
            <pc:docMk/>
            <pc:sldMk cId="3223598813" sldId="422"/>
            <ac:cxnSpMk id="27" creationId="{F2AEF5E0-AAF2-47B3-BA13-B5502AC8AE5D}"/>
          </ac:cxnSpMkLst>
        </pc:cxnChg>
        <pc:cxnChg chg="add del">
          <ac:chgData name="Paul O'Dowd" userId="f37f58e5-1e70-49c2-9437-c035a60b1b3d" providerId="ADAL" clId="{3879DFD4-7AA8-44BE-80AA-8623315202E9}" dt="2019-10-10T07:19:30.166" v="6359"/>
          <ac:cxnSpMkLst>
            <pc:docMk/>
            <pc:sldMk cId="3223598813" sldId="422"/>
            <ac:cxnSpMk id="28" creationId="{065AFA82-D9F6-4341-A993-2575109BD565}"/>
          </ac:cxnSpMkLst>
        </pc:cxnChg>
        <pc:cxnChg chg="add del">
          <ac:chgData name="Paul O'Dowd" userId="f37f58e5-1e70-49c2-9437-c035a60b1b3d" providerId="ADAL" clId="{3879DFD4-7AA8-44BE-80AA-8623315202E9}" dt="2019-10-10T07:19:30.166" v="6359"/>
          <ac:cxnSpMkLst>
            <pc:docMk/>
            <pc:sldMk cId="3223598813" sldId="422"/>
            <ac:cxnSpMk id="30" creationId="{2265DE6C-B2C8-4E96-B147-6A32A602E77F}"/>
          </ac:cxnSpMkLst>
        </pc:cxnChg>
        <pc:cxnChg chg="add del">
          <ac:chgData name="Paul O'Dowd" userId="f37f58e5-1e70-49c2-9437-c035a60b1b3d" providerId="ADAL" clId="{3879DFD4-7AA8-44BE-80AA-8623315202E9}" dt="2019-10-10T07:19:30.166" v="6359"/>
          <ac:cxnSpMkLst>
            <pc:docMk/>
            <pc:sldMk cId="3223598813" sldId="422"/>
            <ac:cxnSpMk id="31" creationId="{9B2A0D6C-A18C-4FB5-A5F7-B31B4207E960}"/>
          </ac:cxnSpMkLst>
        </pc:cxnChg>
        <pc:cxnChg chg="add del">
          <ac:chgData name="Paul O'Dowd" userId="f37f58e5-1e70-49c2-9437-c035a60b1b3d" providerId="ADAL" clId="{3879DFD4-7AA8-44BE-80AA-8623315202E9}" dt="2019-10-10T07:19:30.166" v="6359"/>
          <ac:cxnSpMkLst>
            <pc:docMk/>
            <pc:sldMk cId="3223598813" sldId="422"/>
            <ac:cxnSpMk id="32" creationId="{3E0B8B81-81DF-49A0-8FDA-2A7739E24579}"/>
          </ac:cxnSpMkLst>
        </pc:cxnChg>
        <pc:cxnChg chg="add del">
          <ac:chgData name="Paul O'Dowd" userId="f37f58e5-1e70-49c2-9437-c035a60b1b3d" providerId="ADAL" clId="{3879DFD4-7AA8-44BE-80AA-8623315202E9}" dt="2019-10-10T07:19:30.166" v="6359"/>
          <ac:cxnSpMkLst>
            <pc:docMk/>
            <pc:sldMk cId="3223598813" sldId="422"/>
            <ac:cxnSpMk id="33" creationId="{D0C26196-15AA-4D92-BF3E-DEE24D7464EE}"/>
          </ac:cxnSpMkLst>
        </pc:cxnChg>
      </pc:sldChg>
      <pc:sldChg chg="modSp add del">
        <pc:chgData name="Paul O'Dowd" userId="f37f58e5-1e70-49c2-9437-c035a60b1b3d" providerId="ADAL" clId="{3879DFD4-7AA8-44BE-80AA-8623315202E9}" dt="2019-10-10T07:13:48.340" v="6073" actId="47"/>
        <pc:sldMkLst>
          <pc:docMk/>
          <pc:sldMk cId="3502501119" sldId="423"/>
        </pc:sldMkLst>
        <pc:spChg chg="mod">
          <ac:chgData name="Paul O'Dowd" userId="f37f58e5-1e70-49c2-9437-c035a60b1b3d" providerId="ADAL" clId="{3879DFD4-7AA8-44BE-80AA-8623315202E9}" dt="2019-10-10T07:10:57.416" v="6023" actId="400"/>
          <ac:spMkLst>
            <pc:docMk/>
            <pc:sldMk cId="3502501119" sldId="423"/>
            <ac:spMk id="3" creationId="{44E9FA2F-7297-4965-93A6-714FEC58375B}"/>
          </ac:spMkLst>
        </pc:spChg>
      </pc:sldChg>
      <pc:sldChg chg="modSp add del">
        <pc:chgData name="Paul O'Dowd" userId="f37f58e5-1e70-49c2-9437-c035a60b1b3d" providerId="ADAL" clId="{3879DFD4-7AA8-44BE-80AA-8623315202E9}" dt="2019-10-10T07:14:34.340" v="6083" actId="47"/>
        <pc:sldMkLst>
          <pc:docMk/>
          <pc:sldMk cId="1391227863" sldId="424"/>
        </pc:sldMkLst>
        <pc:spChg chg="mod">
          <ac:chgData name="Paul O'Dowd" userId="f37f58e5-1e70-49c2-9437-c035a60b1b3d" providerId="ADAL" clId="{3879DFD4-7AA8-44BE-80AA-8623315202E9}" dt="2019-10-10T07:13:06.746" v="6041" actId="115"/>
          <ac:spMkLst>
            <pc:docMk/>
            <pc:sldMk cId="1391227863" sldId="424"/>
            <ac:spMk id="3" creationId="{44E9FA2F-7297-4965-93A6-714FEC58375B}"/>
          </ac:spMkLst>
        </pc:spChg>
      </pc:sldChg>
      <pc:sldChg chg="add del">
        <pc:chgData name="Paul O'Dowd" userId="f37f58e5-1e70-49c2-9437-c035a60b1b3d" providerId="ADAL" clId="{3879DFD4-7AA8-44BE-80AA-8623315202E9}" dt="2019-10-10T07:11:37.295" v="6034"/>
        <pc:sldMkLst>
          <pc:docMk/>
          <pc:sldMk cId="1324582469" sldId="425"/>
        </pc:sldMkLst>
      </pc:sldChg>
      <pc:sldChg chg="modSp add del">
        <pc:chgData name="Paul O'Dowd" userId="f37f58e5-1e70-49c2-9437-c035a60b1b3d" providerId="ADAL" clId="{3879DFD4-7AA8-44BE-80AA-8623315202E9}" dt="2019-10-10T07:14:13.189" v="6078" actId="47"/>
        <pc:sldMkLst>
          <pc:docMk/>
          <pc:sldMk cId="1919536188" sldId="425"/>
        </pc:sldMkLst>
        <pc:spChg chg="mod">
          <ac:chgData name="Paul O'Dowd" userId="f37f58e5-1e70-49c2-9437-c035a60b1b3d" providerId="ADAL" clId="{3879DFD4-7AA8-44BE-80AA-8623315202E9}" dt="2019-10-10T07:12:02.535" v="6040" actId="115"/>
          <ac:spMkLst>
            <pc:docMk/>
            <pc:sldMk cId="1919536188" sldId="425"/>
            <ac:spMk id="3" creationId="{44E9FA2F-7297-4965-93A6-714FEC58375B}"/>
          </ac:spMkLst>
        </pc:spChg>
      </pc:sldChg>
      <pc:sldChg chg="modSp add">
        <pc:chgData name="Paul O'Dowd" userId="f37f58e5-1e70-49c2-9437-c035a60b1b3d" providerId="ADAL" clId="{3879DFD4-7AA8-44BE-80AA-8623315202E9}" dt="2019-10-10T07:14:00.367" v="6076" actId="400"/>
        <pc:sldMkLst>
          <pc:docMk/>
          <pc:sldMk cId="1096352464" sldId="426"/>
        </pc:sldMkLst>
        <pc:spChg chg="mod">
          <ac:chgData name="Paul O'Dowd" userId="f37f58e5-1e70-49c2-9437-c035a60b1b3d" providerId="ADAL" clId="{3879DFD4-7AA8-44BE-80AA-8623315202E9}" dt="2019-10-10T07:14:00.367" v="6076" actId="400"/>
          <ac:spMkLst>
            <pc:docMk/>
            <pc:sldMk cId="1096352464" sldId="426"/>
            <ac:spMk id="3" creationId="{44E9FA2F-7297-4965-93A6-714FEC58375B}"/>
          </ac:spMkLst>
        </pc:spChg>
      </pc:sldChg>
      <pc:sldChg chg="modSp add">
        <pc:chgData name="Paul O'Dowd" userId="f37f58e5-1e70-49c2-9437-c035a60b1b3d" providerId="ADAL" clId="{3879DFD4-7AA8-44BE-80AA-8623315202E9}" dt="2019-10-10T07:14:24.003" v="6081" actId="115"/>
        <pc:sldMkLst>
          <pc:docMk/>
          <pc:sldMk cId="2497861129" sldId="427"/>
        </pc:sldMkLst>
        <pc:spChg chg="mod">
          <ac:chgData name="Paul O'Dowd" userId="f37f58e5-1e70-49c2-9437-c035a60b1b3d" providerId="ADAL" clId="{3879DFD4-7AA8-44BE-80AA-8623315202E9}" dt="2019-10-10T07:14:24.003" v="6081" actId="115"/>
          <ac:spMkLst>
            <pc:docMk/>
            <pc:sldMk cId="2497861129" sldId="427"/>
            <ac:spMk id="3" creationId="{44E9FA2F-7297-4965-93A6-714FEC58375B}"/>
          </ac:spMkLst>
        </pc:spChg>
      </pc:sldChg>
      <pc:sldChg chg="modSp add">
        <pc:chgData name="Paul O'Dowd" userId="f37f58e5-1e70-49c2-9437-c035a60b1b3d" providerId="ADAL" clId="{3879DFD4-7AA8-44BE-80AA-8623315202E9}" dt="2019-10-10T07:15:06.867" v="6091" actId="115"/>
        <pc:sldMkLst>
          <pc:docMk/>
          <pc:sldMk cId="177195123" sldId="428"/>
        </pc:sldMkLst>
        <pc:spChg chg="mod">
          <ac:chgData name="Paul O'Dowd" userId="f37f58e5-1e70-49c2-9437-c035a60b1b3d" providerId="ADAL" clId="{3879DFD4-7AA8-44BE-80AA-8623315202E9}" dt="2019-10-10T07:15:06.867" v="6091" actId="115"/>
          <ac:spMkLst>
            <pc:docMk/>
            <pc:sldMk cId="177195123" sldId="428"/>
            <ac:spMk id="3" creationId="{44E9FA2F-7297-4965-93A6-714FEC58375B}"/>
          </ac:spMkLst>
        </pc:spChg>
      </pc:sldChg>
      <pc:sldChg chg="modSp add">
        <pc:chgData name="Paul O'Dowd" userId="f37f58e5-1e70-49c2-9437-c035a60b1b3d" providerId="ADAL" clId="{3879DFD4-7AA8-44BE-80AA-8623315202E9}" dt="2019-10-10T07:14:59.996" v="6090" actId="115"/>
        <pc:sldMkLst>
          <pc:docMk/>
          <pc:sldMk cId="3353623340" sldId="429"/>
        </pc:sldMkLst>
        <pc:spChg chg="mod">
          <ac:chgData name="Paul O'Dowd" userId="f37f58e5-1e70-49c2-9437-c035a60b1b3d" providerId="ADAL" clId="{3879DFD4-7AA8-44BE-80AA-8623315202E9}" dt="2019-10-10T07:14:59.996" v="6090" actId="115"/>
          <ac:spMkLst>
            <pc:docMk/>
            <pc:sldMk cId="3353623340" sldId="429"/>
            <ac:spMk id="3" creationId="{44E9FA2F-7297-4965-93A6-714FEC58375B}"/>
          </ac:spMkLst>
        </pc:spChg>
      </pc:sldChg>
      <pc:sldChg chg="addSp delSp modSp add">
        <pc:chgData name="Paul O'Dowd" userId="f37f58e5-1e70-49c2-9437-c035a60b1b3d" providerId="ADAL" clId="{3879DFD4-7AA8-44BE-80AA-8623315202E9}" dt="2019-10-10T07:18:29.482" v="6342" actId="20577"/>
        <pc:sldMkLst>
          <pc:docMk/>
          <pc:sldMk cId="571832651" sldId="430"/>
        </pc:sldMkLst>
        <pc:spChg chg="mod">
          <ac:chgData name="Paul O'Dowd" userId="f37f58e5-1e70-49c2-9437-c035a60b1b3d" providerId="ADAL" clId="{3879DFD4-7AA8-44BE-80AA-8623315202E9}" dt="2019-10-10T07:15:26.219" v="6136" actId="20577"/>
          <ac:spMkLst>
            <pc:docMk/>
            <pc:sldMk cId="571832651" sldId="430"/>
            <ac:spMk id="2" creationId="{F7EA156B-3C83-4B0A-B33A-BBDE16947292}"/>
          </ac:spMkLst>
        </pc:spChg>
        <pc:spChg chg="mod">
          <ac:chgData name="Paul O'Dowd" userId="f37f58e5-1e70-49c2-9437-c035a60b1b3d" providerId="ADAL" clId="{3879DFD4-7AA8-44BE-80AA-8623315202E9}" dt="2019-10-10T07:16:46.012" v="6234" actId="14100"/>
          <ac:spMkLst>
            <pc:docMk/>
            <pc:sldMk cId="571832651" sldId="430"/>
            <ac:spMk id="3" creationId="{737680C4-63F6-4027-9E79-6920D4564D7F}"/>
          </ac:spMkLst>
        </pc:spChg>
        <pc:spChg chg="add">
          <ac:chgData name="Paul O'Dowd" userId="f37f58e5-1e70-49c2-9437-c035a60b1b3d" providerId="ADAL" clId="{3879DFD4-7AA8-44BE-80AA-8623315202E9}" dt="2019-10-10T07:16:46.598" v="6235"/>
          <ac:spMkLst>
            <pc:docMk/>
            <pc:sldMk cId="571832651" sldId="430"/>
            <ac:spMk id="4" creationId="{971D1283-C431-45B6-9268-0F3E092D90EC}"/>
          </ac:spMkLst>
        </pc:spChg>
        <pc:spChg chg="add mod">
          <ac:chgData name="Paul O'Dowd" userId="f37f58e5-1e70-49c2-9437-c035a60b1b3d" providerId="ADAL" clId="{3879DFD4-7AA8-44BE-80AA-8623315202E9}" dt="2019-10-10T07:17:43.726" v="6256" actId="20577"/>
          <ac:spMkLst>
            <pc:docMk/>
            <pc:sldMk cId="571832651" sldId="430"/>
            <ac:spMk id="5" creationId="{19895620-4A46-49E3-BA2C-31E80EE4E297}"/>
          </ac:spMkLst>
        </pc:spChg>
        <pc:spChg chg="add">
          <ac:chgData name="Paul O'Dowd" userId="f37f58e5-1e70-49c2-9437-c035a60b1b3d" providerId="ADAL" clId="{3879DFD4-7AA8-44BE-80AA-8623315202E9}" dt="2019-10-10T07:16:46.598" v="6235"/>
          <ac:spMkLst>
            <pc:docMk/>
            <pc:sldMk cId="571832651" sldId="430"/>
            <ac:spMk id="6" creationId="{46841CC8-4421-4CC4-AE90-53F2B79AF602}"/>
          </ac:spMkLst>
        </pc:spChg>
        <pc:spChg chg="add">
          <ac:chgData name="Paul O'Dowd" userId="f37f58e5-1e70-49c2-9437-c035a60b1b3d" providerId="ADAL" clId="{3879DFD4-7AA8-44BE-80AA-8623315202E9}" dt="2019-10-10T07:16:46.598" v="6235"/>
          <ac:spMkLst>
            <pc:docMk/>
            <pc:sldMk cId="571832651" sldId="430"/>
            <ac:spMk id="9" creationId="{57135224-DE60-4591-B1E6-0322FBB2398B}"/>
          </ac:spMkLst>
        </pc:spChg>
        <pc:spChg chg="add del">
          <ac:chgData name="Paul O'Dowd" userId="f37f58e5-1e70-49c2-9437-c035a60b1b3d" providerId="ADAL" clId="{3879DFD4-7AA8-44BE-80AA-8623315202E9}" dt="2019-10-10T07:16:49.400" v="6236" actId="478"/>
          <ac:spMkLst>
            <pc:docMk/>
            <pc:sldMk cId="571832651" sldId="430"/>
            <ac:spMk id="14" creationId="{075F15E2-7A5D-44B6-9A1B-9726B6419C72}"/>
          </ac:spMkLst>
        </pc:spChg>
        <pc:spChg chg="add mod">
          <ac:chgData name="Paul O'Dowd" userId="f37f58e5-1e70-49c2-9437-c035a60b1b3d" providerId="ADAL" clId="{3879DFD4-7AA8-44BE-80AA-8623315202E9}" dt="2019-10-10T07:17:21.190" v="6241" actId="693"/>
          <ac:spMkLst>
            <pc:docMk/>
            <pc:sldMk cId="571832651" sldId="430"/>
            <ac:spMk id="15" creationId="{8000A021-47AF-402B-A119-9DAE545485C8}"/>
          </ac:spMkLst>
        </pc:spChg>
        <pc:spChg chg="add mod">
          <ac:chgData name="Paul O'Dowd" userId="f37f58e5-1e70-49c2-9437-c035a60b1b3d" providerId="ADAL" clId="{3879DFD4-7AA8-44BE-80AA-8623315202E9}" dt="2019-10-10T07:18:02.113" v="6259" actId="1582"/>
          <ac:spMkLst>
            <pc:docMk/>
            <pc:sldMk cId="571832651" sldId="430"/>
            <ac:spMk id="18" creationId="{EDC3B511-2210-40B6-90F9-D9E4753092DA}"/>
          </ac:spMkLst>
        </pc:spChg>
        <pc:spChg chg="add mod">
          <ac:chgData name="Paul O'Dowd" userId="f37f58e5-1e70-49c2-9437-c035a60b1b3d" providerId="ADAL" clId="{3879DFD4-7AA8-44BE-80AA-8623315202E9}" dt="2019-10-10T07:18:29.482" v="6342" actId="20577"/>
          <ac:spMkLst>
            <pc:docMk/>
            <pc:sldMk cId="571832651" sldId="430"/>
            <ac:spMk id="19" creationId="{089141EB-B7BA-400F-94F4-8EEE04FC3A5D}"/>
          </ac:spMkLst>
        </pc:spChg>
        <pc:cxnChg chg="add mod">
          <ac:chgData name="Paul O'Dowd" userId="f37f58e5-1e70-49c2-9437-c035a60b1b3d" providerId="ADAL" clId="{3879DFD4-7AA8-44BE-80AA-8623315202E9}" dt="2019-10-10T07:17:34.364" v="6245" actId="1076"/>
          <ac:cxnSpMkLst>
            <pc:docMk/>
            <pc:sldMk cId="571832651" sldId="430"/>
            <ac:cxnSpMk id="7" creationId="{57284E21-446E-408C-A1C2-F6A4C77301BA}"/>
          </ac:cxnSpMkLst>
        </pc:cxnChg>
        <pc:cxnChg chg="add">
          <ac:chgData name="Paul O'Dowd" userId="f37f58e5-1e70-49c2-9437-c035a60b1b3d" providerId="ADAL" clId="{3879DFD4-7AA8-44BE-80AA-8623315202E9}" dt="2019-10-10T07:16:46.598" v="6235"/>
          <ac:cxnSpMkLst>
            <pc:docMk/>
            <pc:sldMk cId="571832651" sldId="430"/>
            <ac:cxnSpMk id="8" creationId="{AC5F6E47-0745-4514-B47F-6F74C8C87059}"/>
          </ac:cxnSpMkLst>
        </pc:cxnChg>
        <pc:cxnChg chg="add mod">
          <ac:chgData name="Paul O'Dowd" userId="f37f58e5-1e70-49c2-9437-c035a60b1b3d" providerId="ADAL" clId="{3879DFD4-7AA8-44BE-80AA-8623315202E9}" dt="2019-10-10T07:17:34.364" v="6245" actId="1076"/>
          <ac:cxnSpMkLst>
            <pc:docMk/>
            <pc:sldMk cId="571832651" sldId="430"/>
            <ac:cxnSpMk id="10" creationId="{F63C6310-97D4-4AF6-8E44-2D63952A2A93}"/>
          </ac:cxnSpMkLst>
        </pc:cxnChg>
        <pc:cxnChg chg="add">
          <ac:chgData name="Paul O'Dowd" userId="f37f58e5-1e70-49c2-9437-c035a60b1b3d" providerId="ADAL" clId="{3879DFD4-7AA8-44BE-80AA-8623315202E9}" dt="2019-10-10T07:16:46.598" v="6235"/>
          <ac:cxnSpMkLst>
            <pc:docMk/>
            <pc:sldMk cId="571832651" sldId="430"/>
            <ac:cxnSpMk id="11" creationId="{1BC7D227-BDD8-445D-845D-181FF6D4CB21}"/>
          </ac:cxnSpMkLst>
        </pc:cxnChg>
        <pc:cxnChg chg="add">
          <ac:chgData name="Paul O'Dowd" userId="f37f58e5-1e70-49c2-9437-c035a60b1b3d" providerId="ADAL" clId="{3879DFD4-7AA8-44BE-80AA-8623315202E9}" dt="2019-10-10T07:16:46.598" v="6235"/>
          <ac:cxnSpMkLst>
            <pc:docMk/>
            <pc:sldMk cId="571832651" sldId="430"/>
            <ac:cxnSpMk id="12" creationId="{13B55819-06D0-461E-A233-ABF96078B6A0}"/>
          </ac:cxnSpMkLst>
        </pc:cxnChg>
        <pc:cxnChg chg="add">
          <ac:chgData name="Paul O'Dowd" userId="f37f58e5-1e70-49c2-9437-c035a60b1b3d" providerId="ADAL" clId="{3879DFD4-7AA8-44BE-80AA-8623315202E9}" dt="2019-10-10T07:16:46.598" v="6235"/>
          <ac:cxnSpMkLst>
            <pc:docMk/>
            <pc:sldMk cId="571832651" sldId="430"/>
            <ac:cxnSpMk id="13" creationId="{6BDF97AF-DAD9-4AEE-BC18-A901DA68EB13}"/>
          </ac:cxnSpMkLst>
        </pc:cxnChg>
      </pc:sldChg>
      <pc:sldChg chg="addSp delSp modSp add">
        <pc:chgData name="Paul O'Dowd" userId="f37f58e5-1e70-49c2-9437-c035a60b1b3d" providerId="ADAL" clId="{3879DFD4-7AA8-44BE-80AA-8623315202E9}" dt="2019-10-10T07:54:23.211" v="7605" actId="478"/>
        <pc:sldMkLst>
          <pc:docMk/>
          <pc:sldMk cId="3597619432" sldId="431"/>
        </pc:sldMkLst>
        <pc:spChg chg="mod">
          <ac:chgData name="Paul O'Dowd" userId="f37f58e5-1e70-49c2-9437-c035a60b1b3d" providerId="ADAL" clId="{3879DFD4-7AA8-44BE-80AA-8623315202E9}" dt="2019-10-10T07:19:47.280" v="6363" actId="1076"/>
          <ac:spMkLst>
            <pc:docMk/>
            <pc:sldMk cId="3597619432" sldId="431"/>
            <ac:spMk id="3" creationId="{E4F8D562-A429-4976-9DE7-6A0B35E46AF0}"/>
          </ac:spMkLst>
        </pc:spChg>
        <pc:spChg chg="mod">
          <ac:chgData name="Paul O'Dowd" userId="f37f58e5-1e70-49c2-9437-c035a60b1b3d" providerId="ADAL" clId="{3879DFD4-7AA8-44BE-80AA-8623315202E9}" dt="2019-10-10T07:19:47.280" v="6363" actId="1076"/>
          <ac:spMkLst>
            <pc:docMk/>
            <pc:sldMk cId="3597619432" sldId="431"/>
            <ac:spMk id="5" creationId="{74F626A4-5997-4A89-B724-C0FC35BD3358}"/>
          </ac:spMkLst>
        </pc:spChg>
        <pc:spChg chg="add mod">
          <ac:chgData name="Paul O'Dowd" userId="f37f58e5-1e70-49c2-9437-c035a60b1b3d" providerId="ADAL" clId="{3879DFD4-7AA8-44BE-80AA-8623315202E9}" dt="2019-10-10T07:21:15.153" v="6518" actId="1076"/>
          <ac:spMkLst>
            <pc:docMk/>
            <pc:sldMk cId="3597619432" sldId="431"/>
            <ac:spMk id="15" creationId="{2DCA76DD-17B0-4722-AEBC-6D91F94FBEEF}"/>
          </ac:spMkLst>
        </pc:spChg>
        <pc:spChg chg="add del mod">
          <ac:chgData name="Paul O'Dowd" userId="f37f58e5-1e70-49c2-9437-c035a60b1b3d" providerId="ADAL" clId="{3879DFD4-7AA8-44BE-80AA-8623315202E9}" dt="2019-10-10T07:54:23.211" v="7605" actId="478"/>
          <ac:spMkLst>
            <pc:docMk/>
            <pc:sldMk cId="3597619432" sldId="431"/>
            <ac:spMk id="16" creationId="{6663B8D0-AE56-4539-A0A6-B1DC5084ED00}"/>
          </ac:spMkLst>
        </pc:spChg>
        <pc:spChg chg="mod">
          <ac:chgData name="Paul O'Dowd" userId="f37f58e5-1e70-49c2-9437-c035a60b1b3d" providerId="ADAL" clId="{3879DFD4-7AA8-44BE-80AA-8623315202E9}" dt="2019-10-10T07:19:47.280" v="6363" actId="1076"/>
          <ac:spMkLst>
            <pc:docMk/>
            <pc:sldMk cId="3597619432" sldId="431"/>
            <ac:spMk id="18" creationId="{B8C192C8-F7A1-4975-82C5-30BD51AEFA81}"/>
          </ac:spMkLst>
        </pc:spChg>
        <pc:spChg chg="mod">
          <ac:chgData name="Paul O'Dowd" userId="f37f58e5-1e70-49c2-9437-c035a60b1b3d" providerId="ADAL" clId="{3879DFD4-7AA8-44BE-80AA-8623315202E9}" dt="2019-10-10T07:19:47.280" v="6363" actId="1076"/>
          <ac:spMkLst>
            <pc:docMk/>
            <pc:sldMk cId="3597619432" sldId="431"/>
            <ac:spMk id="19" creationId="{EFE9D364-6883-4AA3-A001-C7F29CB96798}"/>
          </ac:spMkLst>
        </pc:spChg>
        <pc:spChg chg="mod">
          <ac:chgData name="Paul O'Dowd" userId="f37f58e5-1e70-49c2-9437-c035a60b1b3d" providerId="ADAL" clId="{3879DFD4-7AA8-44BE-80AA-8623315202E9}" dt="2019-10-10T07:19:47.280" v="6363" actId="1076"/>
          <ac:spMkLst>
            <pc:docMk/>
            <pc:sldMk cId="3597619432" sldId="431"/>
            <ac:spMk id="21" creationId="{31F23A5B-B1AC-4C9F-8548-30B205D7261C}"/>
          </ac:spMkLst>
        </pc:spChg>
        <pc:spChg chg="mod">
          <ac:chgData name="Paul O'Dowd" userId="f37f58e5-1e70-49c2-9437-c035a60b1b3d" providerId="ADAL" clId="{3879DFD4-7AA8-44BE-80AA-8623315202E9}" dt="2019-10-10T07:19:47.280" v="6363" actId="1076"/>
          <ac:spMkLst>
            <pc:docMk/>
            <pc:sldMk cId="3597619432" sldId="431"/>
            <ac:spMk id="22" creationId="{5FEAF324-85C9-4BAA-8C7E-9BC47FA0BC8F}"/>
          </ac:spMkLst>
        </pc:spChg>
        <pc:picChg chg="mod">
          <ac:chgData name="Paul O'Dowd" userId="f37f58e5-1e70-49c2-9437-c035a60b1b3d" providerId="ADAL" clId="{3879DFD4-7AA8-44BE-80AA-8623315202E9}" dt="2019-10-10T07:19:47.280" v="6363" actId="1076"/>
          <ac:picMkLst>
            <pc:docMk/>
            <pc:sldMk cId="3597619432" sldId="431"/>
            <ac:picMk id="9" creationId="{9DD97DFF-B352-45AF-AFC2-FF2FA9FA0E5B}"/>
          </ac:picMkLst>
        </pc:picChg>
        <pc:picChg chg="del">
          <ac:chgData name="Paul O'Dowd" userId="f37f58e5-1e70-49c2-9437-c035a60b1b3d" providerId="ADAL" clId="{3879DFD4-7AA8-44BE-80AA-8623315202E9}" dt="2019-10-10T07:19:33.598" v="6361" actId="478"/>
          <ac:picMkLst>
            <pc:docMk/>
            <pc:sldMk cId="3597619432" sldId="431"/>
            <ac:picMk id="5122" creationId="{11CE7C35-3C44-4A75-9D0E-3560D70860EE}"/>
          </ac:picMkLst>
        </pc:picChg>
        <pc:cxnChg chg="add mod">
          <ac:chgData name="Paul O'Dowd" userId="f37f58e5-1e70-49c2-9437-c035a60b1b3d" providerId="ADAL" clId="{3879DFD4-7AA8-44BE-80AA-8623315202E9}" dt="2019-10-10T07:20:11.845" v="6369" actId="14100"/>
          <ac:cxnSpMkLst>
            <pc:docMk/>
            <pc:sldMk cId="3597619432" sldId="431"/>
            <ac:cxnSpMk id="6" creationId="{BB7D67EA-B41D-4F87-98D9-DD251B5623E7}"/>
          </ac:cxnSpMkLst>
        </pc:cxnChg>
        <pc:cxnChg chg="add mod">
          <ac:chgData name="Paul O'Dowd" userId="f37f58e5-1e70-49c2-9437-c035a60b1b3d" providerId="ADAL" clId="{3879DFD4-7AA8-44BE-80AA-8623315202E9}" dt="2019-10-10T07:20:09.925" v="6368" actId="14100"/>
          <ac:cxnSpMkLst>
            <pc:docMk/>
            <pc:sldMk cId="3597619432" sldId="431"/>
            <ac:cxnSpMk id="8" creationId="{BEA2DEF1-E73E-4FA3-9A97-5DC5F61DECE4}"/>
          </ac:cxnSpMkLst>
        </pc:cxnChg>
        <pc:cxnChg chg="add mod">
          <ac:chgData name="Paul O'Dowd" userId="f37f58e5-1e70-49c2-9437-c035a60b1b3d" providerId="ADAL" clId="{3879DFD4-7AA8-44BE-80AA-8623315202E9}" dt="2019-10-10T07:20:06.597" v="6367" actId="14100"/>
          <ac:cxnSpMkLst>
            <pc:docMk/>
            <pc:sldMk cId="3597619432" sldId="431"/>
            <ac:cxnSpMk id="11" creationId="{564A7CE5-E14C-4548-A94D-2DEF50E89E29}"/>
          </ac:cxnSpMkLst>
        </pc:cxnChg>
      </pc:sldChg>
      <pc:sldChg chg="modSp add">
        <pc:chgData name="Paul O'Dowd" userId="f37f58e5-1e70-49c2-9437-c035a60b1b3d" providerId="ADAL" clId="{3879DFD4-7AA8-44BE-80AA-8623315202E9}" dt="2019-10-10T07:22:55.796" v="6522" actId="400"/>
        <pc:sldMkLst>
          <pc:docMk/>
          <pc:sldMk cId="1965128358" sldId="432"/>
        </pc:sldMkLst>
        <pc:spChg chg="mod">
          <ac:chgData name="Paul O'Dowd" userId="f37f58e5-1e70-49c2-9437-c035a60b1b3d" providerId="ADAL" clId="{3879DFD4-7AA8-44BE-80AA-8623315202E9}" dt="2019-10-10T07:22:55.796" v="6522" actId="400"/>
          <ac:spMkLst>
            <pc:docMk/>
            <pc:sldMk cId="1965128358" sldId="432"/>
            <ac:spMk id="3" creationId="{44E9FA2F-7297-4965-93A6-714FEC58375B}"/>
          </ac:spMkLst>
        </pc:spChg>
      </pc:sldChg>
      <pc:sldChg chg="addSp delSp modSp add">
        <pc:chgData name="Paul O'Dowd" userId="f37f58e5-1e70-49c2-9437-c035a60b1b3d" providerId="ADAL" clId="{3879DFD4-7AA8-44BE-80AA-8623315202E9}" dt="2019-10-10T07:26:02.314" v="6950" actId="27636"/>
        <pc:sldMkLst>
          <pc:docMk/>
          <pc:sldMk cId="2281572319" sldId="433"/>
        </pc:sldMkLst>
        <pc:spChg chg="mod">
          <ac:chgData name="Paul O'Dowd" userId="f37f58e5-1e70-49c2-9437-c035a60b1b3d" providerId="ADAL" clId="{3879DFD4-7AA8-44BE-80AA-8623315202E9}" dt="2019-10-10T07:23:13.071" v="6529" actId="20577"/>
          <ac:spMkLst>
            <pc:docMk/>
            <pc:sldMk cId="2281572319" sldId="433"/>
            <ac:spMk id="2" creationId="{B226A0FD-0E4E-4088-9A88-29A2A61FE090}"/>
          </ac:spMkLst>
        </pc:spChg>
        <pc:spChg chg="del">
          <ac:chgData name="Paul O'Dowd" userId="f37f58e5-1e70-49c2-9437-c035a60b1b3d" providerId="ADAL" clId="{3879DFD4-7AA8-44BE-80AA-8623315202E9}" dt="2019-10-10T07:23:17.527" v="6533" actId="478"/>
          <ac:spMkLst>
            <pc:docMk/>
            <pc:sldMk cId="2281572319" sldId="433"/>
            <ac:spMk id="4" creationId="{6B249CF2-7117-44AA-9EE0-856C45965B61}"/>
          </ac:spMkLst>
        </pc:spChg>
        <pc:spChg chg="del">
          <ac:chgData name="Paul O'Dowd" userId="f37f58e5-1e70-49c2-9437-c035a60b1b3d" providerId="ADAL" clId="{3879DFD4-7AA8-44BE-80AA-8623315202E9}" dt="2019-10-10T07:23:23.208" v="6539" actId="478"/>
          <ac:spMkLst>
            <pc:docMk/>
            <pc:sldMk cId="2281572319" sldId="433"/>
            <ac:spMk id="10" creationId="{5F337C1E-6EB6-47D4-9DD0-3F3A1ABC3C4E}"/>
          </ac:spMkLst>
        </pc:spChg>
        <pc:spChg chg="add mod">
          <ac:chgData name="Paul O'Dowd" userId="f37f58e5-1e70-49c2-9437-c035a60b1b3d" providerId="ADAL" clId="{3879DFD4-7AA8-44BE-80AA-8623315202E9}" dt="2019-10-10T07:26:02.314" v="6950" actId="27636"/>
          <ac:spMkLst>
            <pc:docMk/>
            <pc:sldMk cId="2281572319" sldId="433"/>
            <ac:spMk id="13" creationId="{58323882-BBAF-4A15-97B1-49575DEB86E8}"/>
          </ac:spMkLst>
        </pc:spChg>
        <pc:spChg chg="del">
          <ac:chgData name="Paul O'Dowd" userId="f37f58e5-1e70-49c2-9437-c035a60b1b3d" providerId="ADAL" clId="{3879DFD4-7AA8-44BE-80AA-8623315202E9}" dt="2019-10-10T07:23:19.535" v="6535" actId="478"/>
          <ac:spMkLst>
            <pc:docMk/>
            <pc:sldMk cId="2281572319" sldId="433"/>
            <ac:spMk id="18" creationId="{2CA6B6E1-AC94-42B0-B46B-59A307ED9EE9}"/>
          </ac:spMkLst>
        </pc:spChg>
        <pc:spChg chg="del">
          <ac:chgData name="Paul O'Dowd" userId="f37f58e5-1e70-49c2-9437-c035a60b1b3d" providerId="ADAL" clId="{3879DFD4-7AA8-44BE-80AA-8623315202E9}" dt="2019-10-10T07:23:18.335" v="6534" actId="478"/>
          <ac:spMkLst>
            <pc:docMk/>
            <pc:sldMk cId="2281572319" sldId="433"/>
            <ac:spMk id="25" creationId="{100DE7F2-E6EA-4F39-B207-95CE6C4D7A24}"/>
          </ac:spMkLst>
        </pc:spChg>
        <pc:cxnChg chg="del mod">
          <ac:chgData name="Paul O'Dowd" userId="f37f58e5-1e70-49c2-9437-c035a60b1b3d" providerId="ADAL" clId="{3879DFD4-7AA8-44BE-80AA-8623315202E9}" dt="2019-10-10T07:23:16.039" v="6531" actId="478"/>
          <ac:cxnSpMkLst>
            <pc:docMk/>
            <pc:sldMk cId="2281572319" sldId="433"/>
            <ac:cxnSpMk id="5" creationId="{4934C64E-81D7-4F6A-A30A-047C0615634E}"/>
          </ac:cxnSpMkLst>
        </pc:cxnChg>
        <pc:cxnChg chg="del">
          <ac:chgData name="Paul O'Dowd" userId="f37f58e5-1e70-49c2-9437-c035a60b1b3d" providerId="ADAL" clId="{3879DFD4-7AA8-44BE-80AA-8623315202E9}" dt="2019-10-10T07:23:22.287" v="6538" actId="478"/>
          <ac:cxnSpMkLst>
            <pc:docMk/>
            <pc:sldMk cId="2281572319" sldId="433"/>
            <ac:cxnSpMk id="8" creationId="{E7CACF47-9FA1-4D9C-82D1-3FE9C88777A1}"/>
          </ac:cxnSpMkLst>
        </pc:cxnChg>
        <pc:cxnChg chg="del">
          <ac:chgData name="Paul O'Dowd" userId="f37f58e5-1e70-49c2-9437-c035a60b1b3d" providerId="ADAL" clId="{3879DFD4-7AA8-44BE-80AA-8623315202E9}" dt="2019-10-10T07:23:21.496" v="6537" actId="478"/>
          <ac:cxnSpMkLst>
            <pc:docMk/>
            <pc:sldMk cId="2281572319" sldId="433"/>
            <ac:cxnSpMk id="9" creationId="{7681BAC5-BAA6-4763-A1B0-3E96B7348093}"/>
          </ac:cxnSpMkLst>
        </pc:cxnChg>
        <pc:cxnChg chg="del">
          <ac:chgData name="Paul O'Dowd" userId="f37f58e5-1e70-49c2-9437-c035a60b1b3d" providerId="ADAL" clId="{3879DFD4-7AA8-44BE-80AA-8623315202E9}" dt="2019-10-10T07:23:15.255" v="6530" actId="478"/>
          <ac:cxnSpMkLst>
            <pc:docMk/>
            <pc:sldMk cId="2281572319" sldId="433"/>
            <ac:cxnSpMk id="14" creationId="{4649820B-4DBA-4D68-A3AC-063EFB7B028B}"/>
          </ac:cxnSpMkLst>
        </pc:cxnChg>
        <pc:cxnChg chg="del">
          <ac:chgData name="Paul O'Dowd" userId="f37f58e5-1e70-49c2-9437-c035a60b1b3d" providerId="ADAL" clId="{3879DFD4-7AA8-44BE-80AA-8623315202E9}" dt="2019-10-10T07:23:20.471" v="6536" actId="478"/>
          <ac:cxnSpMkLst>
            <pc:docMk/>
            <pc:sldMk cId="2281572319" sldId="433"/>
            <ac:cxnSpMk id="16" creationId="{9AF917DC-B12D-4BC5-B1D5-8AE1153B9819}"/>
          </ac:cxnSpMkLst>
        </pc:cxnChg>
        <pc:cxnChg chg="del mod">
          <ac:chgData name="Paul O'Dowd" userId="f37f58e5-1e70-49c2-9437-c035a60b1b3d" providerId="ADAL" clId="{3879DFD4-7AA8-44BE-80AA-8623315202E9}" dt="2019-10-10T07:23:16.700" v="6532" actId="478"/>
          <ac:cxnSpMkLst>
            <pc:docMk/>
            <pc:sldMk cId="2281572319" sldId="433"/>
            <ac:cxnSpMk id="28" creationId="{93C6C440-B638-4AF6-B871-D7229082FAC6}"/>
          </ac:cxnSpMkLst>
        </pc:cxnChg>
      </pc:sldChg>
      <pc:sldChg chg="modSp add">
        <pc:chgData name="Paul O'Dowd" userId="f37f58e5-1e70-49c2-9437-c035a60b1b3d" providerId="ADAL" clId="{3879DFD4-7AA8-44BE-80AA-8623315202E9}" dt="2019-10-10T07:28:20.767" v="7489" actId="20577"/>
        <pc:sldMkLst>
          <pc:docMk/>
          <pc:sldMk cId="3233503349" sldId="434"/>
        </pc:sldMkLst>
        <pc:spChg chg="mod">
          <ac:chgData name="Paul O'Dowd" userId="f37f58e5-1e70-49c2-9437-c035a60b1b3d" providerId="ADAL" clId="{3879DFD4-7AA8-44BE-80AA-8623315202E9}" dt="2019-10-10T07:28:20.767" v="7489" actId="20577"/>
          <ac:spMkLst>
            <pc:docMk/>
            <pc:sldMk cId="3233503349" sldId="434"/>
            <ac:spMk id="2" creationId="{4838DE10-EC21-4D8C-B1C1-FC1870E25E19}"/>
          </ac:spMkLst>
        </pc:spChg>
        <pc:spChg chg="mod">
          <ac:chgData name="Paul O'Dowd" userId="f37f58e5-1e70-49c2-9437-c035a60b1b3d" providerId="ADAL" clId="{3879DFD4-7AA8-44BE-80AA-8623315202E9}" dt="2019-10-10T07:28:14.383" v="7485" actId="20577"/>
          <ac:spMkLst>
            <pc:docMk/>
            <pc:sldMk cId="3233503349" sldId="434"/>
            <ac:spMk id="3" creationId="{6B570A1B-9F4A-4795-9003-9C3E2C1995CD}"/>
          </ac:spMkLst>
        </pc:spChg>
      </pc:sldChg>
      <pc:sldChg chg="addSp delSp modSp add">
        <pc:chgData name="Paul O'Dowd" userId="f37f58e5-1e70-49c2-9437-c035a60b1b3d" providerId="ADAL" clId="{3879DFD4-7AA8-44BE-80AA-8623315202E9}" dt="2019-10-10T07:28:49.007" v="7495"/>
        <pc:sldMkLst>
          <pc:docMk/>
          <pc:sldMk cId="2610438324" sldId="435"/>
        </pc:sldMkLst>
        <pc:spChg chg="mod">
          <ac:chgData name="Paul O'Dowd" userId="f37f58e5-1e70-49c2-9437-c035a60b1b3d" providerId="ADAL" clId="{3879DFD4-7AA8-44BE-80AA-8623315202E9}" dt="2019-10-10T07:28:33.296" v="7493" actId="20577"/>
          <ac:spMkLst>
            <pc:docMk/>
            <pc:sldMk cId="2610438324" sldId="435"/>
            <ac:spMk id="2" creationId="{5EF3964A-59BE-46D2-B46E-9F5AE4884E13}"/>
          </ac:spMkLst>
        </pc:spChg>
        <pc:spChg chg="del">
          <ac:chgData name="Paul O'Dowd" userId="f37f58e5-1e70-49c2-9437-c035a60b1b3d" providerId="ADAL" clId="{3879DFD4-7AA8-44BE-80AA-8623315202E9}" dt="2019-10-10T07:28:35.472" v="7494" actId="478"/>
          <ac:spMkLst>
            <pc:docMk/>
            <pc:sldMk cId="2610438324" sldId="435"/>
            <ac:spMk id="3" creationId="{9A0B3E4A-73F6-4C3C-91FA-A4355D284397}"/>
          </ac:spMkLst>
        </pc:spChg>
        <pc:spChg chg="add">
          <ac:chgData name="Paul O'Dowd" userId="f37f58e5-1e70-49c2-9437-c035a60b1b3d" providerId="ADAL" clId="{3879DFD4-7AA8-44BE-80AA-8623315202E9}" dt="2019-10-10T07:28:49.007" v="7495"/>
          <ac:spMkLst>
            <pc:docMk/>
            <pc:sldMk cId="2610438324" sldId="435"/>
            <ac:spMk id="4" creationId="{9C838EB9-42B6-4E78-A311-02F60C39A17F}"/>
          </ac:spMkLst>
        </pc:spChg>
        <pc:spChg chg="add">
          <ac:chgData name="Paul O'Dowd" userId="f37f58e5-1e70-49c2-9437-c035a60b1b3d" providerId="ADAL" clId="{3879DFD4-7AA8-44BE-80AA-8623315202E9}" dt="2019-10-10T07:28:49.007" v="7495"/>
          <ac:spMkLst>
            <pc:docMk/>
            <pc:sldMk cId="2610438324" sldId="435"/>
            <ac:spMk id="5" creationId="{1DA0D053-733F-4E0B-8504-09EC2CE1519A}"/>
          </ac:spMkLst>
        </pc:spChg>
        <pc:picChg chg="add">
          <ac:chgData name="Paul O'Dowd" userId="f37f58e5-1e70-49c2-9437-c035a60b1b3d" providerId="ADAL" clId="{3879DFD4-7AA8-44BE-80AA-8623315202E9}" dt="2019-10-10T07:28:49.007" v="7495"/>
          <ac:picMkLst>
            <pc:docMk/>
            <pc:sldMk cId="2610438324" sldId="435"/>
            <ac:picMk id="6" creationId="{55A698C1-24C4-4CDD-9514-E68B37654F74}"/>
          </ac:picMkLst>
        </pc:picChg>
      </pc:sldChg>
      <pc:sldChg chg="delSp modSp add">
        <pc:chgData name="Paul O'Dowd" userId="f37f58e5-1e70-49c2-9437-c035a60b1b3d" providerId="ADAL" clId="{3879DFD4-7AA8-44BE-80AA-8623315202E9}" dt="2019-10-10T07:41:29.280" v="7572" actId="20577"/>
        <pc:sldMkLst>
          <pc:docMk/>
          <pc:sldMk cId="460433679" sldId="436"/>
        </pc:sldMkLst>
        <pc:spChg chg="mod">
          <ac:chgData name="Paul O'Dowd" userId="f37f58e5-1e70-49c2-9437-c035a60b1b3d" providerId="ADAL" clId="{3879DFD4-7AA8-44BE-80AA-8623315202E9}" dt="2019-10-10T07:41:29.280" v="7572" actId="20577"/>
          <ac:spMkLst>
            <pc:docMk/>
            <pc:sldMk cId="460433679" sldId="436"/>
            <ac:spMk id="2" creationId="{A617A499-B612-4B5F-8A9D-598940248153}"/>
          </ac:spMkLst>
        </pc:spChg>
        <pc:spChg chg="del">
          <ac:chgData name="Paul O'Dowd" userId="f37f58e5-1e70-49c2-9437-c035a60b1b3d" providerId="ADAL" clId="{3879DFD4-7AA8-44BE-80AA-8623315202E9}" dt="2019-10-10T07:35:22.630" v="7543" actId="478"/>
          <ac:spMkLst>
            <pc:docMk/>
            <pc:sldMk cId="460433679" sldId="436"/>
            <ac:spMk id="3" creationId="{93D24F11-F8C0-43EA-B71D-A84F2A824BD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A7062-7FF4-43C1-9649-DAA074B48C6F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6DDAE-A635-4D0A-AE28-0EA952010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022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</a:t>
            </a:r>
            <a:r>
              <a:rPr lang="en-GB" b="1"/>
              <a:t>learning outcomes </a:t>
            </a:r>
            <a:r>
              <a:rPr lang="en-GB"/>
              <a:t>for this lecture are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Grasp a fundamental (deep) understanding of how we use microcontroller peripherals like Timers, Interrupts, etc.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/>
              <a:t>This means knowing something of how computers work…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/>
              <a:t>…and why we then write software the way we do.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Ordinarily, this is difficult to grasp by ‘just doing it’, it needs to be taught.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We will also looks at how it is done on Arduino (surface level understanding).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You should be able to apply all this in the lab session.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Hopefully, the strange software will make more sense after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5967E-64D7-4F8E-8FA2-608974DB41D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125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</a:t>
            </a:r>
            <a:r>
              <a:rPr lang="en-GB" b="1"/>
              <a:t>learning outcomes </a:t>
            </a:r>
            <a:r>
              <a:rPr lang="en-GB"/>
              <a:t>for this lecture are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Grasp a fundamental (deep) understanding of how we use microcontroller peripherals like Timers, Interrupts, etc.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/>
              <a:t>This means knowing something of how computers work…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/>
              <a:t>…and why we then write software the way we do.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Ordinarily, this is difficult to grasp by ‘just doing it’, it needs to be taught.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We will also looks at how it is done on Arduino (surface level understanding).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You should be able to apply all this in the lab session.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Hopefully, the strange software will make more sense after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5967E-64D7-4F8E-8FA2-608974DB41D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127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</a:t>
            </a:r>
            <a:r>
              <a:rPr lang="en-GB" b="1"/>
              <a:t>learning outcomes </a:t>
            </a:r>
            <a:r>
              <a:rPr lang="en-GB"/>
              <a:t>for this lecture are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Grasp a fundamental (deep) understanding of how we use microcontroller peripherals like Timers, Interrupts, etc.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/>
              <a:t>This means knowing something of how computers work…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/>
              <a:t>…and why we then write software the way we do.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Ordinarily, this is difficult to grasp by ‘just doing it’, it needs to be taught.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We will also looks at how it is done on Arduino (surface level understanding).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You should be able to apply all this in the lab session.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Hopefully, the strange software will make more sense after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5967E-64D7-4F8E-8FA2-608974DB41D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439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</a:t>
            </a:r>
            <a:r>
              <a:rPr lang="en-GB" b="1"/>
              <a:t>learning outcomes </a:t>
            </a:r>
            <a:r>
              <a:rPr lang="en-GB"/>
              <a:t>for this lecture are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Grasp a fundamental (deep) understanding of how we use microcontroller peripherals like Timers, Interrupts, etc.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/>
              <a:t>This means knowing something of how computers work…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/>
              <a:t>…and why we then write software the way we do.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Ordinarily, this is difficult to grasp by ‘just doing it’, it needs to be taught.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We will also looks at how it is done on Arduino (surface level understanding).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You should be able to apply all this in the lab session.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Hopefully, the strange software will make more sense after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5967E-64D7-4F8E-8FA2-608974DB41DC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898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</a:t>
            </a:r>
            <a:r>
              <a:rPr lang="en-GB" b="1"/>
              <a:t>learning outcomes </a:t>
            </a:r>
            <a:r>
              <a:rPr lang="en-GB"/>
              <a:t>for this lecture are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Grasp a fundamental (deep) understanding of how we use microcontroller peripherals like Timers, Interrupts, etc.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/>
              <a:t>This means knowing something of how computers work…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/>
              <a:t>…and why we then write software the way we do.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Ordinarily, this is difficult to grasp by ‘just doing it’, it needs to be taught.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We will also looks at how it is done on Arduino (surface level understanding).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You should be able to apply all this in the lab session.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Hopefully, the strange software will make more sense after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5967E-64D7-4F8E-8FA2-608974DB41DC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044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</a:t>
            </a:r>
            <a:r>
              <a:rPr lang="en-GB" b="1"/>
              <a:t>learning outcomes </a:t>
            </a:r>
            <a:r>
              <a:rPr lang="en-GB"/>
              <a:t>for this lecture are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Grasp a fundamental (deep) understanding of how we use microcontroller peripherals like Timers, Interrupts, etc.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/>
              <a:t>This means knowing something of how computers work…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/>
              <a:t>…and why we then write software the way we do.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Ordinarily, this is difficult to grasp by ‘just doing it’, it needs to be taught.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We will also looks at how it is done on Arduino (surface level understanding).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You should be able to apply all this in the lab session.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Hopefully, the strange software will make more sense after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5967E-64D7-4F8E-8FA2-608974DB41DC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58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8100-292F-4AC2-AAA7-DF314E77E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0779F-0A37-4836-9339-91EDDE4B4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E0A8F-B83B-4030-8E50-AC343BAF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3ABA-AFB3-41C8-8113-CA483BD150FA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4382E-4B6E-426A-B099-805D622C8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6820D-7426-4B36-9CFB-9395E56E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AFF4-3F43-42AE-880A-5C803FDDD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59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766B4-758E-4D36-8BA8-B5EC60E3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4881D-765E-43F5-A37D-9273A3ADF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F9417-5525-4606-87C2-B20FBDA54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3ABA-AFB3-41C8-8113-CA483BD150FA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D01AE-86EA-440B-904E-E5C3D0247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16B79-0DFD-4EB8-BF2E-7D0F0C5D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AFF4-3F43-42AE-880A-5C803FDDD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63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630DB1-2C02-4A1F-8D75-2A74A3D5E7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53257-E074-4C0F-B57A-4BAE54C04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7496B-7804-4B9D-848B-D1496CA59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3ABA-AFB3-41C8-8113-CA483BD150FA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1995C-9729-4C4D-945A-FFF8134A5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5BC58-54F7-48EB-82B9-B35E6F57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AFF4-3F43-42AE-880A-5C803FDDD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3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50472-1226-4E85-8825-E2A1F5AD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A7F5D-EF9F-4952-827C-DF2BBF8F4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EF88F-9CA6-49FE-9C96-9DCD79F7D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3ABA-AFB3-41C8-8113-CA483BD150FA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A92E8-C62C-41F4-A66A-E2A6DFC4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19D48-9B91-4C32-AA93-F89EC85F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AFF4-3F43-42AE-880A-5C803FDDD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97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33631-25C2-41C9-AA60-B47A3D217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B91D3-9BE3-4E72-BD3A-8CC7830FF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C6455-CA57-4631-A5DF-D9615C0E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3ABA-AFB3-41C8-8113-CA483BD150FA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CD214-DBA8-405B-8717-BE1D7A09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399FD-D21F-4B4F-B614-26DA4A3F5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AFF4-3F43-42AE-880A-5C803FDDD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77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16579-3E0C-49DC-B544-D163431F6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08F93-D5F3-4A0D-AA4E-665F32B17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B5693-1D3D-4CCC-80BC-CA6CE23ED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F6AC8-5324-472A-AAD7-0F13C791D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3ABA-AFB3-41C8-8113-CA483BD150FA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46093-CE0C-4991-88E5-2566F6D3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F1BF0-1311-4ABE-8C00-B99F379B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AFF4-3F43-42AE-880A-5C803FDDD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21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B7550-9CF2-4A43-A219-8B604CBE1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9ECF6-F297-4ED4-B826-0991933FB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A3268-1CAE-476C-AB1F-1FDF44DE7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813BB-C709-449C-B494-5E86B6F73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5BF6C-55CC-48AC-A47C-285187B31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CDC2BD-96F4-4021-8C52-B989228E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3ABA-AFB3-41C8-8113-CA483BD150FA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A42498-46CC-47D6-8E35-23C73255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560DDE-3855-42C1-A9A8-D9E6F106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AFF4-3F43-42AE-880A-5C803FDDD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00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AF6C-359B-4CB6-B749-DA774983D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8B9A4-2618-426C-9CBE-0F8D8577A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3ABA-AFB3-41C8-8113-CA483BD150FA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2B175-1997-417A-BCB0-CBB4E65AC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44F64-CD26-48F7-B8D9-61C145A5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AFF4-3F43-42AE-880A-5C803FDDD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68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911D6F-863A-4A25-A5C1-B88D55336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3ABA-AFB3-41C8-8113-CA483BD150FA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B5B36C-7B93-4416-B90D-F533C518A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294DB-4DA9-420A-87F9-7E465444B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AFF4-3F43-42AE-880A-5C803FDDD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52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800B-9E45-4B1F-A99A-1D10BFECC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B29B3-F0DE-4756-8FF8-7A0631B27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C1DDE-2FDF-4849-88EF-020D7EC13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34913-9B23-4F5C-B75B-BE9C3D7A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3ABA-AFB3-41C8-8113-CA483BD150FA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EC63B-5048-4172-92E5-CA9714BDB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97BBD-BDC7-4F61-BD5D-32102328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AFF4-3F43-42AE-880A-5C803FDDD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40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E9CF3-872F-4262-BC13-482572665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C6EA2-6768-4613-8C2B-3EE087B25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CA502-A337-46EE-8214-805892E33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F8F5E-E841-4554-8DE2-B12FE305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3ABA-AFB3-41C8-8113-CA483BD150FA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CBC6A-5C2B-4F9E-9BE2-AC6AF955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D17E1-E3AE-41D7-8428-7A43E69B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AFF4-3F43-42AE-880A-5C803FDDD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32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B8F2B-E36B-4F35-8324-17C102429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03385-A3E7-45BA-BA8C-0F325421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3DA33-FADC-4798-BDB6-CC106C5D1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73ABA-AFB3-41C8-8113-CA483BD150FA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BA84B-8596-404F-8E13-E2E524EB1D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B1557-A153-4B37-8316-A5717F4A0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3AFF4-3F43-42AE-880A-5C803FDDD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84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PyQQy2mwzyATFmJW6" TargetMode="External"/><Relationship Id="rId2" Type="http://schemas.openxmlformats.org/officeDocument/2006/relationships/hyperlink" Target="mailto:paul.odowd@bristol.ac.uk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://padlet.com/paul_odowd1/1lhoodwv2fuc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PyQQy2mwzyATFmJW6" TargetMode="External"/><Relationship Id="rId2" Type="http://schemas.openxmlformats.org/officeDocument/2006/relationships/hyperlink" Target="mailto:paul.odowd@bristol.ac.u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padlet.com/paul_odowd1/1lhoodwv2fuc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6276B5-7A8E-42A7-8F43-14D166B2B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88832"/>
          </a:xfrm>
        </p:spPr>
        <p:txBody>
          <a:bodyPr/>
          <a:lstStyle/>
          <a:p>
            <a:r>
              <a:rPr lang="en-GB" dirty="0"/>
              <a:t>Feedback Control 1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12CBE56-5869-4CDF-84DB-2380CF1F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80907"/>
            <a:ext cx="9144000" cy="1655762"/>
          </a:xfrm>
        </p:spPr>
        <p:txBody>
          <a:bodyPr/>
          <a:lstStyle/>
          <a:p>
            <a:r>
              <a:rPr lang="en-GB" dirty="0"/>
              <a:t>COMSM4111 Robotic Systems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85D738-C1CD-4DA1-8179-6D8AAE703DA4}"/>
              </a:ext>
            </a:extLst>
          </p:cNvPr>
          <p:cNvSpPr txBox="1"/>
          <p:nvPr/>
        </p:nvSpPr>
        <p:spPr>
          <a:xfrm>
            <a:off x="195854" y="5735637"/>
            <a:ext cx="4632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Delivered by:</a:t>
            </a:r>
          </a:p>
          <a:p>
            <a:r>
              <a:rPr lang="en-GB"/>
              <a:t>Paul O’Dowd 	</a:t>
            </a:r>
            <a:r>
              <a:rPr lang="en-GB">
                <a:hlinkClick r:id="rId2"/>
              </a:rPr>
              <a:t>paul.odowd@bristol.ac.uk</a:t>
            </a:r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850DD1-FCBB-4AF6-87C2-8976104F5C3B}"/>
              </a:ext>
            </a:extLst>
          </p:cNvPr>
          <p:cNvSpPr txBox="1">
            <a:spLocks/>
          </p:cNvSpPr>
          <p:nvPr/>
        </p:nvSpPr>
        <p:spPr>
          <a:xfrm>
            <a:off x="6668677" y="3428999"/>
            <a:ext cx="5327469" cy="3203757"/>
          </a:xfrm>
          <a:prstGeom prst="rect">
            <a:avLst/>
          </a:prstGeom>
          <a:ln w="12700">
            <a:solidFill>
              <a:schemeClr val="tx1"/>
            </a:solidFill>
            <a:prstDash val="lg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Anonymous Feedback form: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>
                <a:hlinkClick r:id="rId3"/>
              </a:rPr>
              <a:t>https://forms.gle/PyQQy2mwzyATFmJW6</a:t>
            </a: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Padlet board (questions &amp; comments):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GB" sz="2000" dirty="0">
                <a:hlinkClick r:id="rId4"/>
              </a:rPr>
              <a:t>http://padlet.com/paul_odowd1/1lhoodwv2fuc</a:t>
            </a:r>
            <a:endParaRPr lang="en-GB" sz="2000" dirty="0"/>
          </a:p>
          <a:p>
            <a:pPr marL="0" indent="0" fontAlgn="base">
              <a:buFont typeface="Arial" panose="020B0604020202020204" pitchFamily="34" charset="0"/>
              <a:buNone/>
            </a:pPr>
            <a:endParaRPr lang="en-GB" sz="2000" dirty="0"/>
          </a:p>
          <a:p>
            <a:endParaRPr lang="en-GB" sz="2000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AAA03CB1-1972-4A17-B156-2313671CD7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016" y="3197712"/>
            <a:ext cx="2352661" cy="235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48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8394-C42C-4EC4-977C-F9F0878D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Closed Loop Control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3CDD62-76BC-467A-95B9-45108EC2D102}"/>
              </a:ext>
            </a:extLst>
          </p:cNvPr>
          <p:cNvSpPr txBox="1"/>
          <p:nvPr/>
        </p:nvSpPr>
        <p:spPr>
          <a:xfrm>
            <a:off x="1512338" y="1690688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Demand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B2CFFE-8B31-4CB1-ACB5-F87CEBD5404F}"/>
              </a:ext>
            </a:extLst>
          </p:cNvPr>
          <p:cNvSpPr txBox="1"/>
          <p:nvPr/>
        </p:nvSpPr>
        <p:spPr>
          <a:xfrm>
            <a:off x="4568113" y="1690688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Feedback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A66E34-4F4C-4539-A17B-386C0BAF608B}"/>
              </a:ext>
            </a:extLst>
          </p:cNvPr>
          <p:cNvSpPr txBox="1"/>
          <p:nvPr/>
        </p:nvSpPr>
        <p:spPr>
          <a:xfrm>
            <a:off x="7623888" y="1690688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A3EAEE-7C8E-40E9-B826-1674D8DFD1FC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714363" y="1875354"/>
            <a:ext cx="8537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1C567F-6615-485C-B1E6-BAC142C0909A}"/>
              </a:ext>
            </a:extLst>
          </p:cNvPr>
          <p:cNvCxnSpPr>
            <a:cxnSpLocks/>
          </p:cNvCxnSpPr>
          <p:nvPr/>
        </p:nvCxnSpPr>
        <p:spPr>
          <a:xfrm>
            <a:off x="6770138" y="1875354"/>
            <a:ext cx="8537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D75BEE9-9E44-4EC6-ADDC-FCB0FB11AFEF}"/>
              </a:ext>
            </a:extLst>
          </p:cNvPr>
          <p:cNvSpPr txBox="1"/>
          <p:nvPr/>
        </p:nvSpPr>
        <p:spPr>
          <a:xfrm>
            <a:off x="6096000" y="2557191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Measurement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6547F6-98D2-4F5F-9A2D-6A0BD5D40CC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5669125" y="2060020"/>
            <a:ext cx="1" cy="6818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6FB915-8C9F-4B89-A4D8-ED9F6E516138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8298025" y="2741856"/>
            <a:ext cx="42687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8E0D7C-5D6B-4C34-A303-16E9BD705C8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8724899" y="2060020"/>
            <a:ext cx="2" cy="6818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0C0650-FD50-440D-A4EC-42A420E12B5A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669123" y="2741857"/>
            <a:ext cx="42687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mage result for steam engine governor">
            <a:extLst>
              <a:ext uri="{FF2B5EF4-FFF2-40B4-BE49-F238E27FC236}">
                <a16:creationId xmlns:a16="http://schemas.microsoft.com/office/drawing/2014/main" id="{CECF8FE2-CF86-440F-A81C-7F3E3BB96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82" y="3606283"/>
            <a:ext cx="414337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steam engine governor">
            <a:extLst>
              <a:ext uri="{FF2B5EF4-FFF2-40B4-BE49-F238E27FC236}">
                <a16:creationId xmlns:a16="http://schemas.microsoft.com/office/drawing/2014/main" id="{A3326147-F1D0-4470-8731-6533D8DF4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327" y="3600966"/>
            <a:ext cx="3312837" cy="275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127A527-6D0D-4FC4-BFF0-45EB1B6D514C}"/>
              </a:ext>
            </a:extLst>
          </p:cNvPr>
          <p:cNvSpPr txBox="1"/>
          <p:nvPr/>
        </p:nvSpPr>
        <p:spPr>
          <a:xfrm>
            <a:off x="1045982" y="3231634"/>
            <a:ext cx="2402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Steam Engine Governor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F0D34-798A-4583-B854-C4F0656E134E}"/>
              </a:ext>
            </a:extLst>
          </p:cNvPr>
          <p:cNvSpPr txBox="1"/>
          <p:nvPr/>
        </p:nvSpPr>
        <p:spPr>
          <a:xfrm>
            <a:off x="5189357" y="3792526"/>
            <a:ext cx="27492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Abstract Relationship:</a:t>
            </a:r>
          </a:p>
          <a:p>
            <a:r>
              <a:rPr lang="en-GB" dirty="0"/>
              <a:t>Controls fuel by</a:t>
            </a:r>
          </a:p>
          <a:p>
            <a:r>
              <a:rPr lang="en-GB" dirty="0"/>
              <a:t>“measuring” angular speed</a:t>
            </a:r>
          </a:p>
          <a:p>
            <a:r>
              <a:rPr lang="en-GB" dirty="0"/>
              <a:t>to</a:t>
            </a:r>
          </a:p>
          <a:p>
            <a:r>
              <a:rPr lang="en-GB" dirty="0"/>
              <a:t>actuate valve</a:t>
            </a:r>
          </a:p>
        </p:txBody>
      </p:sp>
    </p:spTree>
    <p:extLst>
      <p:ext uri="{BB962C8B-B14F-4D97-AF65-F5344CB8AC3E}">
        <p14:creationId xmlns:p14="http://schemas.microsoft.com/office/powerpoint/2010/main" val="892575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8394-C42C-4EC4-977C-F9F0878D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Closed Loop Control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1CE7C35-3C44-4A75-9D0E-3560D7086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277" y="1539366"/>
            <a:ext cx="5782565" cy="205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D97DFF-B352-45AF-AFC2-FF2FA9FA0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424" y="3712547"/>
            <a:ext cx="4620270" cy="838317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E4F8D562-A429-4976-9DE7-6A0B35E46AF0}"/>
              </a:ext>
            </a:extLst>
          </p:cNvPr>
          <p:cNvSpPr/>
          <p:nvPr/>
        </p:nvSpPr>
        <p:spPr>
          <a:xfrm rot="5400000">
            <a:off x="4639492" y="4319510"/>
            <a:ext cx="374468" cy="70104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F626A4-5997-4A89-B724-C0FC35BD3358}"/>
              </a:ext>
            </a:extLst>
          </p:cNvPr>
          <p:cNvSpPr txBox="1"/>
          <p:nvPr/>
        </p:nvSpPr>
        <p:spPr>
          <a:xfrm>
            <a:off x="4411035" y="5039685"/>
            <a:ext cx="83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p-term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B8C192C8-F7A1-4975-82C5-30BD51AEFA81}"/>
              </a:ext>
            </a:extLst>
          </p:cNvPr>
          <p:cNvSpPr/>
          <p:nvPr/>
        </p:nvSpPr>
        <p:spPr>
          <a:xfrm rot="5400000">
            <a:off x="6039395" y="3955928"/>
            <a:ext cx="374468" cy="142820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E9D364-6883-4AA3-A001-C7F29CB96798}"/>
              </a:ext>
            </a:extLst>
          </p:cNvPr>
          <p:cNvSpPr txBox="1"/>
          <p:nvPr/>
        </p:nvSpPr>
        <p:spPr>
          <a:xfrm>
            <a:off x="5849756" y="5050971"/>
            <a:ext cx="762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r>
              <a:rPr lang="en-GB" dirty="0"/>
              <a:t>-term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31F23A5B-B1AC-4C9F-8548-30B205D7261C}"/>
              </a:ext>
            </a:extLst>
          </p:cNvPr>
          <p:cNvSpPr/>
          <p:nvPr/>
        </p:nvSpPr>
        <p:spPr>
          <a:xfrm rot="5400000">
            <a:off x="7551473" y="4216043"/>
            <a:ext cx="374468" cy="90797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EAF324-85C9-4BAA-8C7E-9BC47FA0BC8F}"/>
              </a:ext>
            </a:extLst>
          </p:cNvPr>
          <p:cNvSpPr txBox="1"/>
          <p:nvPr/>
        </p:nvSpPr>
        <p:spPr>
          <a:xfrm>
            <a:off x="7323016" y="5039685"/>
            <a:ext cx="83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d-term</a:t>
            </a:r>
          </a:p>
        </p:txBody>
      </p:sp>
    </p:spTree>
    <p:extLst>
      <p:ext uri="{BB962C8B-B14F-4D97-AF65-F5344CB8AC3E}">
        <p14:creationId xmlns:p14="http://schemas.microsoft.com/office/powerpoint/2010/main" val="3223598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8394-C42C-4EC4-977C-F9F0878D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Closed Loop Control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D97DFF-B352-45AF-AFC2-FF2FA9FA0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424" y="3712547"/>
            <a:ext cx="4620270" cy="838317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E4F8D562-A429-4976-9DE7-6A0B35E46AF0}"/>
              </a:ext>
            </a:extLst>
          </p:cNvPr>
          <p:cNvSpPr/>
          <p:nvPr/>
        </p:nvSpPr>
        <p:spPr>
          <a:xfrm rot="5400000">
            <a:off x="4639492" y="4319510"/>
            <a:ext cx="374468" cy="70104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F626A4-5997-4A89-B724-C0FC35BD3358}"/>
              </a:ext>
            </a:extLst>
          </p:cNvPr>
          <p:cNvSpPr txBox="1"/>
          <p:nvPr/>
        </p:nvSpPr>
        <p:spPr>
          <a:xfrm>
            <a:off x="4411035" y="5039685"/>
            <a:ext cx="83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p-term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B8C192C8-F7A1-4975-82C5-30BD51AEFA81}"/>
              </a:ext>
            </a:extLst>
          </p:cNvPr>
          <p:cNvSpPr/>
          <p:nvPr/>
        </p:nvSpPr>
        <p:spPr>
          <a:xfrm rot="5400000">
            <a:off x="6039395" y="3955928"/>
            <a:ext cx="374468" cy="142820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E9D364-6883-4AA3-A001-C7F29CB96798}"/>
              </a:ext>
            </a:extLst>
          </p:cNvPr>
          <p:cNvSpPr txBox="1"/>
          <p:nvPr/>
        </p:nvSpPr>
        <p:spPr>
          <a:xfrm>
            <a:off x="5849756" y="5050971"/>
            <a:ext cx="762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r>
              <a:rPr lang="en-GB" dirty="0"/>
              <a:t>-term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31F23A5B-B1AC-4C9F-8548-30B205D7261C}"/>
              </a:ext>
            </a:extLst>
          </p:cNvPr>
          <p:cNvSpPr/>
          <p:nvPr/>
        </p:nvSpPr>
        <p:spPr>
          <a:xfrm rot="5400000">
            <a:off x="7551473" y="4216043"/>
            <a:ext cx="374468" cy="90797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EAF324-85C9-4BAA-8C7E-9BC47FA0BC8F}"/>
              </a:ext>
            </a:extLst>
          </p:cNvPr>
          <p:cNvSpPr txBox="1"/>
          <p:nvPr/>
        </p:nvSpPr>
        <p:spPr>
          <a:xfrm>
            <a:off x="7323016" y="5039685"/>
            <a:ext cx="83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d-term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7D67EA-B41D-4F87-98D9-DD251B5623E7}"/>
              </a:ext>
            </a:extLst>
          </p:cNvPr>
          <p:cNvCxnSpPr>
            <a:cxnSpLocks/>
          </p:cNvCxnSpPr>
          <p:nvPr/>
        </p:nvCxnSpPr>
        <p:spPr>
          <a:xfrm flipH="1">
            <a:off x="4598126" y="3004739"/>
            <a:ext cx="513803" cy="975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A2DEF1-E73E-4FA3-9A97-5DC5F61DECE4}"/>
              </a:ext>
            </a:extLst>
          </p:cNvPr>
          <p:cNvCxnSpPr>
            <a:cxnSpLocks/>
          </p:cNvCxnSpPr>
          <p:nvPr/>
        </p:nvCxnSpPr>
        <p:spPr>
          <a:xfrm>
            <a:off x="5111930" y="3020642"/>
            <a:ext cx="400596" cy="965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4A7CE5-E14C-4548-A94D-2DEF50E89E29}"/>
              </a:ext>
            </a:extLst>
          </p:cNvPr>
          <p:cNvCxnSpPr>
            <a:cxnSpLocks/>
          </p:cNvCxnSpPr>
          <p:nvPr/>
        </p:nvCxnSpPr>
        <p:spPr>
          <a:xfrm>
            <a:off x="5111931" y="3004739"/>
            <a:ext cx="2172789" cy="98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DCA76DD-17B0-4722-AEBC-6D91F94FBEEF}"/>
              </a:ext>
            </a:extLst>
          </p:cNvPr>
          <p:cNvSpPr txBox="1"/>
          <p:nvPr/>
        </p:nvSpPr>
        <p:spPr>
          <a:xfrm>
            <a:off x="3282987" y="1948223"/>
            <a:ext cx="3918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Kp</a:t>
            </a:r>
            <a:r>
              <a:rPr lang="en-GB" dirty="0"/>
              <a:t>, </a:t>
            </a:r>
            <a:r>
              <a:rPr lang="en-GB" b="1" dirty="0"/>
              <a:t>Ki</a:t>
            </a:r>
            <a:r>
              <a:rPr lang="en-GB" dirty="0"/>
              <a:t>, and </a:t>
            </a:r>
            <a:r>
              <a:rPr lang="en-GB" b="1" dirty="0" err="1"/>
              <a:t>Kd</a:t>
            </a:r>
            <a:r>
              <a:rPr lang="en-GB" dirty="0"/>
              <a:t> are “gain” values.  </a:t>
            </a:r>
          </a:p>
          <a:p>
            <a:r>
              <a:rPr lang="en-GB" dirty="0"/>
              <a:t>Used to control the contribution of the p-term, </a:t>
            </a:r>
            <a:r>
              <a:rPr lang="en-GB" dirty="0" err="1"/>
              <a:t>i</a:t>
            </a:r>
            <a:r>
              <a:rPr lang="en-GB" dirty="0"/>
              <a:t>-term and d-term respectively.</a:t>
            </a:r>
          </a:p>
        </p:txBody>
      </p:sp>
    </p:spTree>
    <p:extLst>
      <p:ext uri="{BB962C8B-B14F-4D97-AF65-F5344CB8AC3E}">
        <p14:creationId xmlns:p14="http://schemas.microsoft.com/office/powerpoint/2010/main" val="3597619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7E9A-7937-485A-8C2E-3120ED8D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Lecture: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9FA2F-7297-4965-93A6-714FEC583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strike="sngStrike" dirty="0"/>
              <a:t>Feedback Control – Open Loop / Closed Loop</a:t>
            </a:r>
          </a:p>
          <a:p>
            <a:r>
              <a:rPr lang="en-GB" u="sng" dirty="0"/>
              <a:t>PID Proportional</a:t>
            </a:r>
          </a:p>
          <a:p>
            <a:r>
              <a:rPr lang="en-GB" dirty="0"/>
              <a:t>When to use Integral</a:t>
            </a:r>
          </a:p>
          <a:p>
            <a:r>
              <a:rPr lang="en-GB" dirty="0"/>
              <a:t>Encoders</a:t>
            </a:r>
          </a:p>
          <a:p>
            <a:r>
              <a:rPr lang="en-GB" dirty="0"/>
              <a:t>Demand-Output Relationship</a:t>
            </a:r>
          </a:p>
          <a:p>
            <a:r>
              <a:rPr lang="en-GB" dirty="0"/>
              <a:t>Position Control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6352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8394-C42C-4EC4-977C-F9F0878D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Closed Loop Control (Proportional)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3CDD62-76BC-467A-95B9-45108EC2D102}"/>
              </a:ext>
            </a:extLst>
          </p:cNvPr>
          <p:cNvSpPr txBox="1"/>
          <p:nvPr/>
        </p:nvSpPr>
        <p:spPr>
          <a:xfrm>
            <a:off x="1512338" y="1690688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Demand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B2CFFE-8B31-4CB1-ACB5-F87CEBD5404F}"/>
              </a:ext>
            </a:extLst>
          </p:cNvPr>
          <p:cNvSpPr txBox="1"/>
          <p:nvPr/>
        </p:nvSpPr>
        <p:spPr>
          <a:xfrm>
            <a:off x="4568113" y="1690688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Feedback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A66E34-4F4C-4539-A17B-386C0BAF608B}"/>
              </a:ext>
            </a:extLst>
          </p:cNvPr>
          <p:cNvSpPr txBox="1"/>
          <p:nvPr/>
        </p:nvSpPr>
        <p:spPr>
          <a:xfrm>
            <a:off x="7623888" y="1690688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A3EAEE-7C8E-40E9-B826-1674D8DFD1FC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714363" y="1875354"/>
            <a:ext cx="8537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1C567F-6615-485C-B1E6-BAC142C0909A}"/>
              </a:ext>
            </a:extLst>
          </p:cNvPr>
          <p:cNvCxnSpPr>
            <a:cxnSpLocks/>
          </p:cNvCxnSpPr>
          <p:nvPr/>
        </p:nvCxnSpPr>
        <p:spPr>
          <a:xfrm>
            <a:off x="6770138" y="1875354"/>
            <a:ext cx="8537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D75BEE9-9E44-4EC6-ADDC-FCB0FB11AFEF}"/>
              </a:ext>
            </a:extLst>
          </p:cNvPr>
          <p:cNvSpPr txBox="1"/>
          <p:nvPr/>
        </p:nvSpPr>
        <p:spPr>
          <a:xfrm>
            <a:off x="6096000" y="2557191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Measurement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6547F6-98D2-4F5F-9A2D-6A0BD5D40CC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5669125" y="2060020"/>
            <a:ext cx="1" cy="6818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6FB915-8C9F-4B89-A4D8-ED9F6E516138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8298025" y="2741856"/>
            <a:ext cx="42687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8E0D7C-5D6B-4C34-A303-16E9BD705C8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8724899" y="2060020"/>
            <a:ext cx="2" cy="6818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0C0650-FD50-440D-A4EC-42A420E12B5A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669123" y="2741857"/>
            <a:ext cx="42687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Image result for quadcopter">
            <a:extLst>
              <a:ext uri="{FF2B5EF4-FFF2-40B4-BE49-F238E27FC236}">
                <a16:creationId xmlns:a16="http://schemas.microsoft.com/office/drawing/2014/main" id="{F9EC4E73-0919-4982-AC6D-19ACFE7C4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82494"/>
            <a:ext cx="2146562" cy="157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79D658-C72E-40E3-BAA3-93C6330782E7}"/>
              </a:ext>
            </a:extLst>
          </p:cNvPr>
          <p:cNvSpPr txBox="1"/>
          <p:nvPr/>
        </p:nvSpPr>
        <p:spPr>
          <a:xfrm>
            <a:off x="3246125" y="292652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Altitude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EF8152-6AB7-4C00-B6DA-BDD249D0272A}"/>
              </a:ext>
            </a:extLst>
          </p:cNvPr>
          <p:cNvCxnSpPr>
            <a:endCxn id="9" idx="2"/>
          </p:cNvCxnSpPr>
          <p:nvPr/>
        </p:nvCxnSpPr>
        <p:spPr>
          <a:xfrm flipV="1">
            <a:off x="3714362" y="3295855"/>
            <a:ext cx="1" cy="28726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B6C62B-3371-4F69-91FB-F51DC0A3EF29}"/>
              </a:ext>
            </a:extLst>
          </p:cNvPr>
          <p:cNvCxnSpPr>
            <a:cxnSpLocks/>
          </p:cNvCxnSpPr>
          <p:nvPr/>
        </p:nvCxnSpPr>
        <p:spPr>
          <a:xfrm>
            <a:off x="3714362" y="5582194"/>
            <a:ext cx="4105935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CC15AA6-1B43-4E56-990A-B61A3C550A46}"/>
              </a:ext>
            </a:extLst>
          </p:cNvPr>
          <p:cNvSpPr txBox="1"/>
          <p:nvPr/>
        </p:nvSpPr>
        <p:spPr>
          <a:xfrm>
            <a:off x="7820297" y="5381931"/>
            <a:ext cx="3208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Current Altitude (measurement)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812662-57E6-4442-BE7A-B49C90A0D2CF}"/>
              </a:ext>
            </a:extLst>
          </p:cNvPr>
          <p:cNvCxnSpPr>
            <a:cxnSpLocks/>
          </p:cNvCxnSpPr>
          <p:nvPr/>
        </p:nvCxnSpPr>
        <p:spPr>
          <a:xfrm>
            <a:off x="3714362" y="3792583"/>
            <a:ext cx="4105935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E6E6D8-BE7C-417B-B0CD-CBB9A048EDE4}"/>
              </a:ext>
            </a:extLst>
          </p:cNvPr>
          <p:cNvSpPr txBox="1"/>
          <p:nvPr/>
        </p:nvSpPr>
        <p:spPr>
          <a:xfrm>
            <a:off x="7815787" y="3600229"/>
            <a:ext cx="267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Desired Altitude (demand)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222C78-D65C-4A23-9ABF-FA58AA5A9312}"/>
              </a:ext>
            </a:extLst>
          </p:cNvPr>
          <p:cNvCxnSpPr/>
          <p:nvPr/>
        </p:nvCxnSpPr>
        <p:spPr>
          <a:xfrm>
            <a:off x="7197012" y="3969561"/>
            <a:ext cx="0" cy="1412370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091A84E-800A-4D15-9C3C-4F60D21B41C2}"/>
              </a:ext>
            </a:extLst>
          </p:cNvPr>
          <p:cNvSpPr txBox="1"/>
          <p:nvPr/>
        </p:nvSpPr>
        <p:spPr>
          <a:xfrm>
            <a:off x="7232312" y="4466731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85405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8394-C42C-4EC4-977C-F9F0878D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Closed Loop Control (Proportional)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3CDD62-76BC-467A-95B9-45108EC2D102}"/>
              </a:ext>
            </a:extLst>
          </p:cNvPr>
          <p:cNvSpPr txBox="1"/>
          <p:nvPr/>
        </p:nvSpPr>
        <p:spPr>
          <a:xfrm>
            <a:off x="1512338" y="1690688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Demand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B2CFFE-8B31-4CB1-ACB5-F87CEBD5404F}"/>
              </a:ext>
            </a:extLst>
          </p:cNvPr>
          <p:cNvSpPr txBox="1"/>
          <p:nvPr/>
        </p:nvSpPr>
        <p:spPr>
          <a:xfrm>
            <a:off x="4568113" y="1690688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Feedback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A66E34-4F4C-4539-A17B-386C0BAF608B}"/>
              </a:ext>
            </a:extLst>
          </p:cNvPr>
          <p:cNvSpPr txBox="1"/>
          <p:nvPr/>
        </p:nvSpPr>
        <p:spPr>
          <a:xfrm>
            <a:off x="7623888" y="1690688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A3EAEE-7C8E-40E9-B826-1674D8DFD1FC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714363" y="1875354"/>
            <a:ext cx="8537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1C567F-6615-485C-B1E6-BAC142C0909A}"/>
              </a:ext>
            </a:extLst>
          </p:cNvPr>
          <p:cNvCxnSpPr>
            <a:cxnSpLocks/>
          </p:cNvCxnSpPr>
          <p:nvPr/>
        </p:nvCxnSpPr>
        <p:spPr>
          <a:xfrm>
            <a:off x="6770138" y="1875354"/>
            <a:ext cx="8537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D75BEE9-9E44-4EC6-ADDC-FCB0FB11AFEF}"/>
              </a:ext>
            </a:extLst>
          </p:cNvPr>
          <p:cNvSpPr txBox="1"/>
          <p:nvPr/>
        </p:nvSpPr>
        <p:spPr>
          <a:xfrm>
            <a:off x="6096000" y="2557191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Measurement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6547F6-98D2-4F5F-9A2D-6A0BD5D40CC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5669125" y="2060020"/>
            <a:ext cx="1" cy="6818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6FB915-8C9F-4B89-A4D8-ED9F6E516138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8298025" y="2741856"/>
            <a:ext cx="42687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8E0D7C-5D6B-4C34-A303-16E9BD705C8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8724899" y="2060020"/>
            <a:ext cx="2" cy="6818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0C0650-FD50-440D-A4EC-42A420E12B5A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669123" y="2741857"/>
            <a:ext cx="42687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Image result for quadcopter">
            <a:extLst>
              <a:ext uri="{FF2B5EF4-FFF2-40B4-BE49-F238E27FC236}">
                <a16:creationId xmlns:a16="http://schemas.microsoft.com/office/drawing/2014/main" id="{F9EC4E73-0919-4982-AC6D-19ACFE7C4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82494"/>
            <a:ext cx="2146562" cy="157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79D658-C72E-40E3-BAA3-93C6330782E7}"/>
              </a:ext>
            </a:extLst>
          </p:cNvPr>
          <p:cNvSpPr txBox="1"/>
          <p:nvPr/>
        </p:nvSpPr>
        <p:spPr>
          <a:xfrm>
            <a:off x="3246125" y="292652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Altitude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EF8152-6AB7-4C00-B6DA-BDD249D0272A}"/>
              </a:ext>
            </a:extLst>
          </p:cNvPr>
          <p:cNvCxnSpPr>
            <a:endCxn id="9" idx="2"/>
          </p:cNvCxnSpPr>
          <p:nvPr/>
        </p:nvCxnSpPr>
        <p:spPr>
          <a:xfrm flipV="1">
            <a:off x="3714362" y="3295855"/>
            <a:ext cx="1" cy="28726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B6C62B-3371-4F69-91FB-F51DC0A3EF29}"/>
              </a:ext>
            </a:extLst>
          </p:cNvPr>
          <p:cNvCxnSpPr>
            <a:cxnSpLocks/>
          </p:cNvCxnSpPr>
          <p:nvPr/>
        </p:nvCxnSpPr>
        <p:spPr>
          <a:xfrm>
            <a:off x="3714362" y="5582194"/>
            <a:ext cx="4105935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CC15AA6-1B43-4E56-990A-B61A3C550A46}"/>
              </a:ext>
            </a:extLst>
          </p:cNvPr>
          <p:cNvSpPr txBox="1"/>
          <p:nvPr/>
        </p:nvSpPr>
        <p:spPr>
          <a:xfrm>
            <a:off x="7820297" y="5381931"/>
            <a:ext cx="378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Current Altitude (measurement) </a:t>
            </a:r>
            <a:r>
              <a:rPr lang="en-GB" b="1" dirty="0"/>
              <a:t>= 100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812662-57E6-4442-BE7A-B49C90A0D2CF}"/>
              </a:ext>
            </a:extLst>
          </p:cNvPr>
          <p:cNvCxnSpPr>
            <a:cxnSpLocks/>
          </p:cNvCxnSpPr>
          <p:nvPr/>
        </p:nvCxnSpPr>
        <p:spPr>
          <a:xfrm>
            <a:off x="3714362" y="3792583"/>
            <a:ext cx="4105935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E6E6D8-BE7C-417B-B0CD-CBB9A048EDE4}"/>
              </a:ext>
            </a:extLst>
          </p:cNvPr>
          <p:cNvSpPr txBox="1"/>
          <p:nvPr/>
        </p:nvSpPr>
        <p:spPr>
          <a:xfrm>
            <a:off x="7815787" y="3600229"/>
            <a:ext cx="324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Desired Altitude (demand) </a:t>
            </a:r>
            <a:r>
              <a:rPr lang="en-GB" b="1" dirty="0"/>
              <a:t>= 300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222C78-D65C-4A23-9ABF-FA58AA5A9312}"/>
              </a:ext>
            </a:extLst>
          </p:cNvPr>
          <p:cNvCxnSpPr/>
          <p:nvPr/>
        </p:nvCxnSpPr>
        <p:spPr>
          <a:xfrm>
            <a:off x="7197012" y="3969561"/>
            <a:ext cx="0" cy="1412370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091A84E-800A-4D15-9C3C-4F60D21B41C2}"/>
              </a:ext>
            </a:extLst>
          </p:cNvPr>
          <p:cNvSpPr txBox="1"/>
          <p:nvPr/>
        </p:nvSpPr>
        <p:spPr>
          <a:xfrm>
            <a:off x="7232312" y="4466731"/>
            <a:ext cx="12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</a:t>
            </a:r>
            <a:r>
              <a:rPr lang="en-GB" b="1" dirty="0"/>
              <a:t>= 200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7EDB3D-5224-47A5-93C4-C5F594D90026}"/>
              </a:ext>
            </a:extLst>
          </p:cNvPr>
          <p:cNvCxnSpPr>
            <a:cxnSpLocks/>
          </p:cNvCxnSpPr>
          <p:nvPr/>
        </p:nvCxnSpPr>
        <p:spPr>
          <a:xfrm flipH="1">
            <a:off x="3020061" y="4544635"/>
            <a:ext cx="1325544" cy="561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F4FEDE8-A288-4171-AE39-ED71C9A7558A}"/>
              </a:ext>
            </a:extLst>
          </p:cNvPr>
          <p:cNvSpPr txBox="1"/>
          <p:nvPr/>
        </p:nvSpPr>
        <p:spPr>
          <a:xfrm>
            <a:off x="4309539" y="4208301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 (t-1) = 50 </a:t>
            </a:r>
          </a:p>
          <a:p>
            <a:r>
              <a:rPr lang="en-GB" dirty="0"/>
              <a:t>(not good enough)</a:t>
            </a:r>
          </a:p>
        </p:txBody>
      </p:sp>
    </p:spTree>
    <p:extLst>
      <p:ext uri="{BB962C8B-B14F-4D97-AF65-F5344CB8AC3E}">
        <p14:creationId xmlns:p14="http://schemas.microsoft.com/office/powerpoint/2010/main" val="1139238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8394-C42C-4EC4-977C-F9F0878D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Closed Loop Control (Proportional)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3CDD62-76BC-467A-95B9-45108EC2D102}"/>
              </a:ext>
            </a:extLst>
          </p:cNvPr>
          <p:cNvSpPr txBox="1"/>
          <p:nvPr/>
        </p:nvSpPr>
        <p:spPr>
          <a:xfrm>
            <a:off x="1512338" y="1690688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Demand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B2CFFE-8B31-4CB1-ACB5-F87CEBD5404F}"/>
              </a:ext>
            </a:extLst>
          </p:cNvPr>
          <p:cNvSpPr txBox="1"/>
          <p:nvPr/>
        </p:nvSpPr>
        <p:spPr>
          <a:xfrm>
            <a:off x="4568113" y="1690688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Feedback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A66E34-4F4C-4539-A17B-386C0BAF608B}"/>
              </a:ext>
            </a:extLst>
          </p:cNvPr>
          <p:cNvSpPr txBox="1"/>
          <p:nvPr/>
        </p:nvSpPr>
        <p:spPr>
          <a:xfrm>
            <a:off x="7623888" y="1690688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A3EAEE-7C8E-40E9-B826-1674D8DFD1FC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714363" y="1875354"/>
            <a:ext cx="8537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1C567F-6615-485C-B1E6-BAC142C0909A}"/>
              </a:ext>
            </a:extLst>
          </p:cNvPr>
          <p:cNvCxnSpPr>
            <a:cxnSpLocks/>
          </p:cNvCxnSpPr>
          <p:nvPr/>
        </p:nvCxnSpPr>
        <p:spPr>
          <a:xfrm>
            <a:off x="6770138" y="1875354"/>
            <a:ext cx="8537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D75BEE9-9E44-4EC6-ADDC-FCB0FB11AFEF}"/>
              </a:ext>
            </a:extLst>
          </p:cNvPr>
          <p:cNvSpPr txBox="1"/>
          <p:nvPr/>
        </p:nvSpPr>
        <p:spPr>
          <a:xfrm>
            <a:off x="6096000" y="2557191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Measurement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6547F6-98D2-4F5F-9A2D-6A0BD5D40CC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5669125" y="2060020"/>
            <a:ext cx="1" cy="6818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6FB915-8C9F-4B89-A4D8-ED9F6E516138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8298025" y="2741856"/>
            <a:ext cx="42687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8E0D7C-5D6B-4C34-A303-16E9BD705C8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8724899" y="2060020"/>
            <a:ext cx="2" cy="6818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0C0650-FD50-440D-A4EC-42A420E12B5A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669123" y="2741857"/>
            <a:ext cx="42687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Image result for quadcopter">
            <a:extLst>
              <a:ext uri="{FF2B5EF4-FFF2-40B4-BE49-F238E27FC236}">
                <a16:creationId xmlns:a16="http://schemas.microsoft.com/office/drawing/2014/main" id="{F9EC4E73-0919-4982-AC6D-19ACFE7C4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82494"/>
            <a:ext cx="2146562" cy="157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79D658-C72E-40E3-BAA3-93C6330782E7}"/>
              </a:ext>
            </a:extLst>
          </p:cNvPr>
          <p:cNvSpPr txBox="1"/>
          <p:nvPr/>
        </p:nvSpPr>
        <p:spPr>
          <a:xfrm>
            <a:off x="3246125" y="292652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Altitude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EF8152-6AB7-4C00-B6DA-BDD249D0272A}"/>
              </a:ext>
            </a:extLst>
          </p:cNvPr>
          <p:cNvCxnSpPr>
            <a:endCxn id="9" idx="2"/>
          </p:cNvCxnSpPr>
          <p:nvPr/>
        </p:nvCxnSpPr>
        <p:spPr>
          <a:xfrm flipV="1">
            <a:off x="3714362" y="3295855"/>
            <a:ext cx="1" cy="28726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B6C62B-3371-4F69-91FB-F51DC0A3EF29}"/>
              </a:ext>
            </a:extLst>
          </p:cNvPr>
          <p:cNvCxnSpPr>
            <a:cxnSpLocks/>
          </p:cNvCxnSpPr>
          <p:nvPr/>
        </p:nvCxnSpPr>
        <p:spPr>
          <a:xfrm>
            <a:off x="3714362" y="5582194"/>
            <a:ext cx="4105935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CC15AA6-1B43-4E56-990A-B61A3C550A46}"/>
              </a:ext>
            </a:extLst>
          </p:cNvPr>
          <p:cNvSpPr txBox="1"/>
          <p:nvPr/>
        </p:nvSpPr>
        <p:spPr>
          <a:xfrm>
            <a:off x="7820297" y="5381931"/>
            <a:ext cx="378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Current Altitude (measurement) </a:t>
            </a:r>
            <a:r>
              <a:rPr lang="en-GB" b="1" dirty="0"/>
              <a:t>= 100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812662-57E6-4442-BE7A-B49C90A0D2CF}"/>
              </a:ext>
            </a:extLst>
          </p:cNvPr>
          <p:cNvCxnSpPr>
            <a:cxnSpLocks/>
          </p:cNvCxnSpPr>
          <p:nvPr/>
        </p:nvCxnSpPr>
        <p:spPr>
          <a:xfrm>
            <a:off x="3714362" y="3792583"/>
            <a:ext cx="4105935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E6E6D8-BE7C-417B-B0CD-CBB9A048EDE4}"/>
              </a:ext>
            </a:extLst>
          </p:cNvPr>
          <p:cNvSpPr txBox="1"/>
          <p:nvPr/>
        </p:nvSpPr>
        <p:spPr>
          <a:xfrm>
            <a:off x="7815787" y="3600229"/>
            <a:ext cx="324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Desired Altitude (demand) </a:t>
            </a:r>
            <a:r>
              <a:rPr lang="en-GB" b="1" dirty="0"/>
              <a:t>= 300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222C78-D65C-4A23-9ABF-FA58AA5A9312}"/>
              </a:ext>
            </a:extLst>
          </p:cNvPr>
          <p:cNvCxnSpPr/>
          <p:nvPr/>
        </p:nvCxnSpPr>
        <p:spPr>
          <a:xfrm>
            <a:off x="7197012" y="3969561"/>
            <a:ext cx="0" cy="1412370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091A84E-800A-4D15-9C3C-4F60D21B41C2}"/>
              </a:ext>
            </a:extLst>
          </p:cNvPr>
          <p:cNvSpPr txBox="1"/>
          <p:nvPr/>
        </p:nvSpPr>
        <p:spPr>
          <a:xfrm>
            <a:off x="7232312" y="4466731"/>
            <a:ext cx="12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</a:t>
            </a:r>
            <a:r>
              <a:rPr lang="en-GB" b="1" dirty="0"/>
              <a:t>= 200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7EDB3D-5224-47A5-93C4-C5F594D90026}"/>
              </a:ext>
            </a:extLst>
          </p:cNvPr>
          <p:cNvCxnSpPr>
            <a:cxnSpLocks/>
          </p:cNvCxnSpPr>
          <p:nvPr/>
        </p:nvCxnSpPr>
        <p:spPr>
          <a:xfrm flipH="1">
            <a:off x="3020061" y="4544635"/>
            <a:ext cx="1325544" cy="561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F4FEDE8-A288-4171-AE39-ED71C9A7558A}"/>
              </a:ext>
            </a:extLst>
          </p:cNvPr>
          <p:cNvSpPr txBox="1"/>
          <p:nvPr/>
        </p:nvSpPr>
        <p:spPr>
          <a:xfrm>
            <a:off x="4309539" y="4208301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 (t-1) = 50 </a:t>
            </a:r>
          </a:p>
          <a:p>
            <a:r>
              <a:rPr lang="en-GB" dirty="0"/>
              <a:t>(not good enough)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53CBB-B3A6-4B9F-BFDA-E9C3785096E8}"/>
              </a:ext>
            </a:extLst>
          </p:cNvPr>
          <p:cNvSpPr/>
          <p:nvPr/>
        </p:nvSpPr>
        <p:spPr>
          <a:xfrm>
            <a:off x="4051315" y="3657315"/>
            <a:ext cx="2256060" cy="2050358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163538-803A-4592-A8CF-363EE267E094}"/>
              </a:ext>
            </a:extLst>
          </p:cNvPr>
          <p:cNvSpPr txBox="1"/>
          <p:nvPr/>
        </p:nvSpPr>
        <p:spPr>
          <a:xfrm>
            <a:off x="4526762" y="5899032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8-bit PWM?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50FD839-EB3B-4F1E-B5EA-6F8901540AC1}"/>
              </a:ext>
            </a:extLst>
          </p:cNvPr>
          <p:cNvSpPr/>
          <p:nvPr/>
        </p:nvSpPr>
        <p:spPr>
          <a:xfrm>
            <a:off x="6652376" y="3423692"/>
            <a:ext cx="5156445" cy="2611343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DCA5E2-C20C-4C90-9544-09F741BD12D3}"/>
              </a:ext>
            </a:extLst>
          </p:cNvPr>
          <p:cNvSpPr txBox="1"/>
          <p:nvPr/>
        </p:nvSpPr>
        <p:spPr>
          <a:xfrm>
            <a:off x="8578015" y="6131226"/>
            <a:ext cx="190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16-bit Barometer?</a:t>
            </a:r>
          </a:p>
        </p:txBody>
      </p:sp>
    </p:spTree>
    <p:extLst>
      <p:ext uri="{BB962C8B-B14F-4D97-AF65-F5344CB8AC3E}">
        <p14:creationId xmlns:p14="http://schemas.microsoft.com/office/powerpoint/2010/main" val="2061679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8394-C42C-4EC4-977C-F9F0878D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Closed Loop Control (Proportional)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3CDD62-76BC-467A-95B9-45108EC2D102}"/>
              </a:ext>
            </a:extLst>
          </p:cNvPr>
          <p:cNvSpPr txBox="1"/>
          <p:nvPr/>
        </p:nvSpPr>
        <p:spPr>
          <a:xfrm>
            <a:off x="1512338" y="1690688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Demand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B2CFFE-8B31-4CB1-ACB5-F87CEBD5404F}"/>
              </a:ext>
            </a:extLst>
          </p:cNvPr>
          <p:cNvSpPr txBox="1"/>
          <p:nvPr/>
        </p:nvSpPr>
        <p:spPr>
          <a:xfrm>
            <a:off x="4568113" y="1690688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Feedback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A66E34-4F4C-4539-A17B-386C0BAF608B}"/>
              </a:ext>
            </a:extLst>
          </p:cNvPr>
          <p:cNvSpPr txBox="1"/>
          <p:nvPr/>
        </p:nvSpPr>
        <p:spPr>
          <a:xfrm>
            <a:off x="7623888" y="1690688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A3EAEE-7C8E-40E9-B826-1674D8DFD1FC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714363" y="1875354"/>
            <a:ext cx="8537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1C567F-6615-485C-B1E6-BAC142C0909A}"/>
              </a:ext>
            </a:extLst>
          </p:cNvPr>
          <p:cNvCxnSpPr>
            <a:cxnSpLocks/>
          </p:cNvCxnSpPr>
          <p:nvPr/>
        </p:nvCxnSpPr>
        <p:spPr>
          <a:xfrm>
            <a:off x="6770138" y="1875354"/>
            <a:ext cx="8537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D75BEE9-9E44-4EC6-ADDC-FCB0FB11AFEF}"/>
              </a:ext>
            </a:extLst>
          </p:cNvPr>
          <p:cNvSpPr txBox="1"/>
          <p:nvPr/>
        </p:nvSpPr>
        <p:spPr>
          <a:xfrm>
            <a:off x="6096000" y="2557191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Measurement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6547F6-98D2-4F5F-9A2D-6A0BD5D40CC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5669125" y="2060020"/>
            <a:ext cx="1" cy="6818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6FB915-8C9F-4B89-A4D8-ED9F6E516138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8298025" y="2741856"/>
            <a:ext cx="42687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8E0D7C-5D6B-4C34-A303-16E9BD705C8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8724899" y="2060020"/>
            <a:ext cx="2" cy="6818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0C0650-FD50-440D-A4EC-42A420E12B5A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669123" y="2741857"/>
            <a:ext cx="42687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B79D658-C72E-40E3-BAA3-93C6330782E7}"/>
              </a:ext>
            </a:extLst>
          </p:cNvPr>
          <p:cNvSpPr txBox="1"/>
          <p:nvPr/>
        </p:nvSpPr>
        <p:spPr>
          <a:xfrm>
            <a:off x="3246125" y="292652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Altitude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EF8152-6AB7-4C00-B6DA-BDD249D0272A}"/>
              </a:ext>
            </a:extLst>
          </p:cNvPr>
          <p:cNvCxnSpPr>
            <a:endCxn id="9" idx="2"/>
          </p:cNvCxnSpPr>
          <p:nvPr/>
        </p:nvCxnSpPr>
        <p:spPr>
          <a:xfrm flipV="1">
            <a:off x="3714362" y="3295855"/>
            <a:ext cx="1" cy="28726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B6C62B-3371-4F69-91FB-F51DC0A3EF29}"/>
              </a:ext>
            </a:extLst>
          </p:cNvPr>
          <p:cNvCxnSpPr>
            <a:cxnSpLocks/>
          </p:cNvCxnSpPr>
          <p:nvPr/>
        </p:nvCxnSpPr>
        <p:spPr>
          <a:xfrm>
            <a:off x="3714362" y="5582194"/>
            <a:ext cx="4105935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CC15AA6-1B43-4E56-990A-B61A3C550A46}"/>
              </a:ext>
            </a:extLst>
          </p:cNvPr>
          <p:cNvSpPr txBox="1"/>
          <p:nvPr/>
        </p:nvSpPr>
        <p:spPr>
          <a:xfrm>
            <a:off x="7820297" y="5381931"/>
            <a:ext cx="378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Current Altitude (measurement) </a:t>
            </a:r>
            <a:r>
              <a:rPr lang="en-GB" b="1" dirty="0"/>
              <a:t>= 100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812662-57E6-4442-BE7A-B49C90A0D2CF}"/>
              </a:ext>
            </a:extLst>
          </p:cNvPr>
          <p:cNvCxnSpPr>
            <a:cxnSpLocks/>
          </p:cNvCxnSpPr>
          <p:nvPr/>
        </p:nvCxnSpPr>
        <p:spPr>
          <a:xfrm>
            <a:off x="3714362" y="3792583"/>
            <a:ext cx="4105935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E6E6D8-BE7C-417B-B0CD-CBB9A048EDE4}"/>
              </a:ext>
            </a:extLst>
          </p:cNvPr>
          <p:cNvSpPr txBox="1"/>
          <p:nvPr/>
        </p:nvSpPr>
        <p:spPr>
          <a:xfrm>
            <a:off x="7815787" y="3600229"/>
            <a:ext cx="324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Desired Altitude (demand) </a:t>
            </a:r>
            <a:r>
              <a:rPr lang="en-GB" b="1" dirty="0"/>
              <a:t>= 300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222C78-D65C-4A23-9ABF-FA58AA5A9312}"/>
              </a:ext>
            </a:extLst>
          </p:cNvPr>
          <p:cNvCxnSpPr/>
          <p:nvPr/>
        </p:nvCxnSpPr>
        <p:spPr>
          <a:xfrm>
            <a:off x="7197012" y="3969561"/>
            <a:ext cx="0" cy="1412370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091A84E-800A-4D15-9C3C-4F60D21B41C2}"/>
              </a:ext>
            </a:extLst>
          </p:cNvPr>
          <p:cNvSpPr txBox="1"/>
          <p:nvPr/>
        </p:nvSpPr>
        <p:spPr>
          <a:xfrm>
            <a:off x="7232312" y="4466731"/>
            <a:ext cx="2075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</a:t>
            </a:r>
            <a:r>
              <a:rPr lang="en-GB" b="1" dirty="0"/>
              <a:t>= 200 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x 100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4FEDE8-A288-4171-AE39-ED71C9A7558A}"/>
              </a:ext>
            </a:extLst>
          </p:cNvPr>
          <p:cNvSpPr txBox="1"/>
          <p:nvPr/>
        </p:nvSpPr>
        <p:spPr>
          <a:xfrm>
            <a:off x="4141238" y="4473977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 = 20,000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4BF53640-1243-41B0-AEE0-27F4222822CC}"/>
              </a:ext>
            </a:extLst>
          </p:cNvPr>
          <p:cNvSpPr/>
          <p:nvPr/>
        </p:nvSpPr>
        <p:spPr>
          <a:xfrm flipV="1">
            <a:off x="1628503" y="3675017"/>
            <a:ext cx="827622" cy="20762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4C66AEB-9266-440C-8F0D-9B391340C8AC}"/>
              </a:ext>
            </a:extLst>
          </p:cNvPr>
          <p:cNvSpPr/>
          <p:nvPr/>
        </p:nvSpPr>
        <p:spPr>
          <a:xfrm>
            <a:off x="1348506" y="5126853"/>
            <a:ext cx="1387615" cy="91068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Cloud 27">
            <a:extLst>
              <a:ext uri="{FF2B5EF4-FFF2-40B4-BE49-F238E27FC236}">
                <a16:creationId xmlns:a16="http://schemas.microsoft.com/office/drawing/2014/main" id="{0FC5A0E2-19C0-4D10-9F32-70462BC3CF33}"/>
              </a:ext>
            </a:extLst>
          </p:cNvPr>
          <p:cNvSpPr/>
          <p:nvPr/>
        </p:nvSpPr>
        <p:spPr>
          <a:xfrm rot="2992243">
            <a:off x="2763473" y="5145133"/>
            <a:ext cx="444828" cy="305753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7AB5EF57-1202-4067-B867-5BF94C0A10D3}"/>
              </a:ext>
            </a:extLst>
          </p:cNvPr>
          <p:cNvSpPr/>
          <p:nvPr/>
        </p:nvSpPr>
        <p:spPr>
          <a:xfrm rot="385915">
            <a:off x="1032767" y="5884657"/>
            <a:ext cx="299556" cy="305753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159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8394-C42C-4EC4-977C-F9F0878D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Closed Loop Control (Proportional)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3CDD62-76BC-467A-95B9-45108EC2D102}"/>
              </a:ext>
            </a:extLst>
          </p:cNvPr>
          <p:cNvSpPr txBox="1"/>
          <p:nvPr/>
        </p:nvSpPr>
        <p:spPr>
          <a:xfrm>
            <a:off x="1512338" y="1690688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Demand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B2CFFE-8B31-4CB1-ACB5-F87CEBD5404F}"/>
              </a:ext>
            </a:extLst>
          </p:cNvPr>
          <p:cNvSpPr txBox="1"/>
          <p:nvPr/>
        </p:nvSpPr>
        <p:spPr>
          <a:xfrm>
            <a:off x="4568113" y="1690688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Feedback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A66E34-4F4C-4539-A17B-386C0BAF608B}"/>
              </a:ext>
            </a:extLst>
          </p:cNvPr>
          <p:cNvSpPr txBox="1"/>
          <p:nvPr/>
        </p:nvSpPr>
        <p:spPr>
          <a:xfrm>
            <a:off x="7623888" y="1690688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A3EAEE-7C8E-40E9-B826-1674D8DFD1FC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714363" y="1875354"/>
            <a:ext cx="8537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1C567F-6615-485C-B1E6-BAC142C0909A}"/>
              </a:ext>
            </a:extLst>
          </p:cNvPr>
          <p:cNvCxnSpPr>
            <a:cxnSpLocks/>
          </p:cNvCxnSpPr>
          <p:nvPr/>
        </p:nvCxnSpPr>
        <p:spPr>
          <a:xfrm>
            <a:off x="6770138" y="1875354"/>
            <a:ext cx="8537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D75BEE9-9E44-4EC6-ADDC-FCB0FB11AFEF}"/>
              </a:ext>
            </a:extLst>
          </p:cNvPr>
          <p:cNvSpPr txBox="1"/>
          <p:nvPr/>
        </p:nvSpPr>
        <p:spPr>
          <a:xfrm>
            <a:off x="6096000" y="2557191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Measurement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6547F6-98D2-4F5F-9A2D-6A0BD5D40CC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5669125" y="2060020"/>
            <a:ext cx="1" cy="6818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6FB915-8C9F-4B89-A4D8-ED9F6E516138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8298025" y="2741856"/>
            <a:ext cx="42687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8E0D7C-5D6B-4C34-A303-16E9BD705C8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8724899" y="2060020"/>
            <a:ext cx="2" cy="6818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0C0650-FD50-440D-A4EC-42A420E12B5A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669123" y="2741857"/>
            <a:ext cx="42687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B79D658-C72E-40E3-BAA3-93C6330782E7}"/>
              </a:ext>
            </a:extLst>
          </p:cNvPr>
          <p:cNvSpPr txBox="1"/>
          <p:nvPr/>
        </p:nvSpPr>
        <p:spPr>
          <a:xfrm>
            <a:off x="3246125" y="292652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Altitude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EF8152-6AB7-4C00-B6DA-BDD249D0272A}"/>
              </a:ext>
            </a:extLst>
          </p:cNvPr>
          <p:cNvCxnSpPr>
            <a:endCxn id="9" idx="2"/>
          </p:cNvCxnSpPr>
          <p:nvPr/>
        </p:nvCxnSpPr>
        <p:spPr>
          <a:xfrm flipV="1">
            <a:off x="3714362" y="3295855"/>
            <a:ext cx="1" cy="28726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B6C62B-3371-4F69-91FB-F51DC0A3EF29}"/>
              </a:ext>
            </a:extLst>
          </p:cNvPr>
          <p:cNvCxnSpPr>
            <a:cxnSpLocks/>
          </p:cNvCxnSpPr>
          <p:nvPr/>
        </p:nvCxnSpPr>
        <p:spPr>
          <a:xfrm>
            <a:off x="3714362" y="5582194"/>
            <a:ext cx="4105935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CC15AA6-1B43-4E56-990A-B61A3C550A46}"/>
              </a:ext>
            </a:extLst>
          </p:cNvPr>
          <p:cNvSpPr txBox="1"/>
          <p:nvPr/>
        </p:nvSpPr>
        <p:spPr>
          <a:xfrm>
            <a:off x="7820297" y="5381931"/>
            <a:ext cx="378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Current Altitude (measurement) </a:t>
            </a:r>
            <a:r>
              <a:rPr lang="en-GB" b="1" dirty="0"/>
              <a:t>= 100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812662-57E6-4442-BE7A-B49C90A0D2CF}"/>
              </a:ext>
            </a:extLst>
          </p:cNvPr>
          <p:cNvCxnSpPr>
            <a:cxnSpLocks/>
          </p:cNvCxnSpPr>
          <p:nvPr/>
        </p:nvCxnSpPr>
        <p:spPr>
          <a:xfrm>
            <a:off x="3714362" y="3792583"/>
            <a:ext cx="4105935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E6E6D8-BE7C-417B-B0CD-CBB9A048EDE4}"/>
              </a:ext>
            </a:extLst>
          </p:cNvPr>
          <p:cNvSpPr txBox="1"/>
          <p:nvPr/>
        </p:nvSpPr>
        <p:spPr>
          <a:xfrm>
            <a:off x="7815787" y="3600229"/>
            <a:ext cx="324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Desired Altitude (demand) </a:t>
            </a:r>
            <a:r>
              <a:rPr lang="en-GB" b="1" dirty="0"/>
              <a:t>= 300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222C78-D65C-4A23-9ABF-FA58AA5A9312}"/>
              </a:ext>
            </a:extLst>
          </p:cNvPr>
          <p:cNvCxnSpPr/>
          <p:nvPr/>
        </p:nvCxnSpPr>
        <p:spPr>
          <a:xfrm>
            <a:off x="7197012" y="3969561"/>
            <a:ext cx="0" cy="1412370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7EDB3D-5224-47A5-93C4-C5F594D90026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3177310" y="4811043"/>
            <a:ext cx="1116328" cy="16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99F0F2C-153B-465A-BF11-2CD98C7BAEDC}"/>
              </a:ext>
            </a:extLst>
          </p:cNvPr>
          <p:cNvSpPr txBox="1"/>
          <p:nvPr/>
        </p:nvSpPr>
        <p:spPr>
          <a:xfrm>
            <a:off x="7232312" y="4466731"/>
            <a:ext cx="2171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</a:t>
            </a:r>
            <a:r>
              <a:rPr lang="en-GB" b="1" dirty="0"/>
              <a:t>= 200 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x 0.01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73DF9B-F1DC-451F-8438-861FD4FD4FD7}"/>
              </a:ext>
            </a:extLst>
          </p:cNvPr>
          <p:cNvSpPr txBox="1"/>
          <p:nvPr/>
        </p:nvSpPr>
        <p:spPr>
          <a:xfrm>
            <a:off x="4293638" y="462637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 = 2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774439A-AF7E-4104-BE05-BA71E3908E0C}"/>
              </a:ext>
            </a:extLst>
          </p:cNvPr>
          <p:cNvSpPr/>
          <p:nvPr/>
        </p:nvSpPr>
        <p:spPr>
          <a:xfrm>
            <a:off x="1328600" y="4892398"/>
            <a:ext cx="1288875" cy="1117415"/>
          </a:xfrm>
          <a:custGeom>
            <a:avLst/>
            <a:gdLst>
              <a:gd name="connsiteX0" fmla="*/ 0 w 1288875"/>
              <a:gd name="connsiteY0" fmla="*/ 179667 h 2487439"/>
              <a:gd name="connsiteX1" fmla="*/ 1053738 w 1288875"/>
              <a:gd name="connsiteY1" fmla="*/ 40330 h 2487439"/>
              <a:gd name="connsiteX2" fmla="*/ 365760 w 1288875"/>
              <a:gd name="connsiteY2" fmla="*/ 815393 h 2487439"/>
              <a:gd name="connsiteX3" fmla="*/ 1288869 w 1288875"/>
              <a:gd name="connsiteY3" fmla="*/ 606387 h 2487439"/>
              <a:gd name="connsiteX4" fmla="*/ 383178 w 1288875"/>
              <a:gd name="connsiteY4" fmla="*/ 1459827 h 2487439"/>
              <a:gd name="connsiteX5" fmla="*/ 1245326 w 1288875"/>
              <a:gd name="connsiteY5" fmla="*/ 1590456 h 2487439"/>
              <a:gd name="connsiteX6" fmla="*/ 836023 w 1288875"/>
              <a:gd name="connsiteY6" fmla="*/ 2487439 h 2487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8875" h="2487439">
                <a:moveTo>
                  <a:pt x="0" y="179667"/>
                </a:moveTo>
                <a:cubicBezTo>
                  <a:pt x="496389" y="57021"/>
                  <a:pt x="992778" y="-65624"/>
                  <a:pt x="1053738" y="40330"/>
                </a:cubicBezTo>
                <a:cubicBezTo>
                  <a:pt x="1114698" y="146284"/>
                  <a:pt x="326572" y="721050"/>
                  <a:pt x="365760" y="815393"/>
                </a:cubicBezTo>
                <a:cubicBezTo>
                  <a:pt x="404948" y="909736"/>
                  <a:pt x="1285966" y="498981"/>
                  <a:pt x="1288869" y="606387"/>
                </a:cubicBezTo>
                <a:cubicBezTo>
                  <a:pt x="1291772" y="713793"/>
                  <a:pt x="390435" y="1295816"/>
                  <a:pt x="383178" y="1459827"/>
                </a:cubicBezTo>
                <a:cubicBezTo>
                  <a:pt x="375921" y="1623838"/>
                  <a:pt x="1169852" y="1419187"/>
                  <a:pt x="1245326" y="1590456"/>
                </a:cubicBezTo>
                <a:cubicBezTo>
                  <a:pt x="1320800" y="1761725"/>
                  <a:pt x="1078411" y="2124582"/>
                  <a:pt x="836023" y="24874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Explosion: 14 Points 31">
            <a:extLst>
              <a:ext uri="{FF2B5EF4-FFF2-40B4-BE49-F238E27FC236}">
                <a16:creationId xmlns:a16="http://schemas.microsoft.com/office/drawing/2014/main" id="{60338C30-4302-44D1-93CC-08076EA1CE25}"/>
              </a:ext>
            </a:extLst>
          </p:cNvPr>
          <p:cNvSpPr/>
          <p:nvPr/>
        </p:nvSpPr>
        <p:spPr>
          <a:xfrm>
            <a:off x="1512338" y="5931690"/>
            <a:ext cx="1288870" cy="447455"/>
          </a:xfrm>
          <a:prstGeom prst="irregularSeal2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537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8394-C42C-4EC4-977C-F9F0878D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Closed Loop Control (Proportional)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3CDD62-76BC-467A-95B9-45108EC2D102}"/>
              </a:ext>
            </a:extLst>
          </p:cNvPr>
          <p:cNvSpPr txBox="1"/>
          <p:nvPr/>
        </p:nvSpPr>
        <p:spPr>
          <a:xfrm>
            <a:off x="1512338" y="1690688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Demand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B2CFFE-8B31-4CB1-ACB5-F87CEBD5404F}"/>
              </a:ext>
            </a:extLst>
          </p:cNvPr>
          <p:cNvSpPr txBox="1"/>
          <p:nvPr/>
        </p:nvSpPr>
        <p:spPr>
          <a:xfrm>
            <a:off x="4568113" y="1690688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Feedback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A66E34-4F4C-4539-A17B-386C0BAF608B}"/>
              </a:ext>
            </a:extLst>
          </p:cNvPr>
          <p:cNvSpPr txBox="1"/>
          <p:nvPr/>
        </p:nvSpPr>
        <p:spPr>
          <a:xfrm>
            <a:off x="7623888" y="1690688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A3EAEE-7C8E-40E9-B826-1674D8DFD1FC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714363" y="1875354"/>
            <a:ext cx="8537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1C567F-6615-485C-B1E6-BAC142C0909A}"/>
              </a:ext>
            </a:extLst>
          </p:cNvPr>
          <p:cNvCxnSpPr>
            <a:cxnSpLocks/>
          </p:cNvCxnSpPr>
          <p:nvPr/>
        </p:nvCxnSpPr>
        <p:spPr>
          <a:xfrm>
            <a:off x="6770138" y="1875354"/>
            <a:ext cx="8537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D75BEE9-9E44-4EC6-ADDC-FCB0FB11AFEF}"/>
              </a:ext>
            </a:extLst>
          </p:cNvPr>
          <p:cNvSpPr txBox="1"/>
          <p:nvPr/>
        </p:nvSpPr>
        <p:spPr>
          <a:xfrm>
            <a:off x="6096000" y="2557191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Measurement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6547F6-98D2-4F5F-9A2D-6A0BD5D40CC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5669125" y="2060020"/>
            <a:ext cx="1" cy="6818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6FB915-8C9F-4B89-A4D8-ED9F6E516138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8298025" y="2741856"/>
            <a:ext cx="42687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8E0D7C-5D6B-4C34-A303-16E9BD705C8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8724899" y="2060020"/>
            <a:ext cx="2" cy="6818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0C0650-FD50-440D-A4EC-42A420E12B5A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669123" y="2741857"/>
            <a:ext cx="42687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B79D658-C72E-40E3-BAA3-93C6330782E7}"/>
              </a:ext>
            </a:extLst>
          </p:cNvPr>
          <p:cNvSpPr txBox="1"/>
          <p:nvPr/>
        </p:nvSpPr>
        <p:spPr>
          <a:xfrm>
            <a:off x="3246125" y="292652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Altitude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EF8152-6AB7-4C00-B6DA-BDD249D0272A}"/>
              </a:ext>
            </a:extLst>
          </p:cNvPr>
          <p:cNvCxnSpPr>
            <a:endCxn id="9" idx="2"/>
          </p:cNvCxnSpPr>
          <p:nvPr/>
        </p:nvCxnSpPr>
        <p:spPr>
          <a:xfrm flipV="1">
            <a:off x="3714362" y="3295855"/>
            <a:ext cx="1" cy="28726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B6C62B-3371-4F69-91FB-F51DC0A3EF29}"/>
              </a:ext>
            </a:extLst>
          </p:cNvPr>
          <p:cNvCxnSpPr>
            <a:cxnSpLocks/>
          </p:cNvCxnSpPr>
          <p:nvPr/>
        </p:nvCxnSpPr>
        <p:spPr>
          <a:xfrm>
            <a:off x="3714362" y="5582194"/>
            <a:ext cx="4105935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CC15AA6-1B43-4E56-990A-B61A3C550A46}"/>
              </a:ext>
            </a:extLst>
          </p:cNvPr>
          <p:cNvSpPr txBox="1"/>
          <p:nvPr/>
        </p:nvSpPr>
        <p:spPr>
          <a:xfrm>
            <a:off x="7820297" y="5381931"/>
            <a:ext cx="378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Current Altitude (measurement) </a:t>
            </a:r>
            <a:r>
              <a:rPr lang="en-GB" b="1" dirty="0"/>
              <a:t>= 100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812662-57E6-4442-BE7A-B49C90A0D2CF}"/>
              </a:ext>
            </a:extLst>
          </p:cNvPr>
          <p:cNvCxnSpPr>
            <a:cxnSpLocks/>
          </p:cNvCxnSpPr>
          <p:nvPr/>
        </p:nvCxnSpPr>
        <p:spPr>
          <a:xfrm>
            <a:off x="3714362" y="3792583"/>
            <a:ext cx="4105935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E6E6D8-BE7C-417B-B0CD-CBB9A048EDE4}"/>
              </a:ext>
            </a:extLst>
          </p:cNvPr>
          <p:cNvSpPr txBox="1"/>
          <p:nvPr/>
        </p:nvSpPr>
        <p:spPr>
          <a:xfrm>
            <a:off x="7815787" y="3600229"/>
            <a:ext cx="324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Desired Altitude (demand) </a:t>
            </a:r>
            <a:r>
              <a:rPr lang="en-GB" b="1" dirty="0"/>
              <a:t>= 300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222C78-D65C-4A23-9ABF-FA58AA5A9312}"/>
              </a:ext>
            </a:extLst>
          </p:cNvPr>
          <p:cNvCxnSpPr/>
          <p:nvPr/>
        </p:nvCxnSpPr>
        <p:spPr>
          <a:xfrm>
            <a:off x="7197012" y="3969561"/>
            <a:ext cx="0" cy="1412370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091A84E-800A-4D15-9C3C-4F60D21B41C2}"/>
              </a:ext>
            </a:extLst>
          </p:cNvPr>
          <p:cNvSpPr txBox="1"/>
          <p:nvPr/>
        </p:nvSpPr>
        <p:spPr>
          <a:xfrm>
            <a:off x="7232312" y="4466731"/>
            <a:ext cx="1989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</a:t>
            </a:r>
            <a:r>
              <a:rPr lang="en-GB" b="1" dirty="0"/>
              <a:t>= 200 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x 0.8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4FEDE8-A288-4171-AE39-ED71C9A7558A}"/>
              </a:ext>
            </a:extLst>
          </p:cNvPr>
          <p:cNvSpPr txBox="1"/>
          <p:nvPr/>
        </p:nvSpPr>
        <p:spPr>
          <a:xfrm>
            <a:off x="4141238" y="447397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 = 160</a:t>
            </a:r>
          </a:p>
        </p:txBody>
      </p:sp>
      <p:pic>
        <p:nvPicPr>
          <p:cNvPr id="30" name="Picture 2" descr="Image result for quadcopter">
            <a:extLst>
              <a:ext uri="{FF2B5EF4-FFF2-40B4-BE49-F238E27FC236}">
                <a16:creationId xmlns:a16="http://schemas.microsoft.com/office/drawing/2014/main" id="{2DD770B6-0A91-4CA3-845D-AE45886E3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42" y="2958880"/>
            <a:ext cx="2146562" cy="157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4BF53640-1243-41B0-AEE0-27F4222822CC}"/>
              </a:ext>
            </a:extLst>
          </p:cNvPr>
          <p:cNvSpPr/>
          <p:nvPr/>
        </p:nvSpPr>
        <p:spPr>
          <a:xfrm flipV="1">
            <a:off x="1674460" y="4180114"/>
            <a:ext cx="827622" cy="15711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02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A4A52F5-CF2A-4AAB-91A7-0159F878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House Keeping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5E5516-61AA-4A90-894A-0CB62FABE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Change to lecture ordering</a:t>
            </a:r>
          </a:p>
          <a:p>
            <a:r>
              <a:rPr lang="en-GB" dirty="0"/>
              <a:t>Some typos fixed in Labsheets – no major changes.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6969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8394-C42C-4EC4-977C-F9F0878D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Closed Loop Control (Proportional)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3CDD62-76BC-467A-95B9-45108EC2D102}"/>
              </a:ext>
            </a:extLst>
          </p:cNvPr>
          <p:cNvSpPr txBox="1"/>
          <p:nvPr/>
        </p:nvSpPr>
        <p:spPr>
          <a:xfrm>
            <a:off x="1512338" y="1690688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Demand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B2CFFE-8B31-4CB1-ACB5-F87CEBD5404F}"/>
              </a:ext>
            </a:extLst>
          </p:cNvPr>
          <p:cNvSpPr txBox="1"/>
          <p:nvPr/>
        </p:nvSpPr>
        <p:spPr>
          <a:xfrm>
            <a:off x="4568113" y="1690688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Feedback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A66E34-4F4C-4539-A17B-386C0BAF608B}"/>
              </a:ext>
            </a:extLst>
          </p:cNvPr>
          <p:cNvSpPr txBox="1"/>
          <p:nvPr/>
        </p:nvSpPr>
        <p:spPr>
          <a:xfrm>
            <a:off x="7623888" y="1690688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A3EAEE-7C8E-40E9-B826-1674D8DFD1FC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714363" y="1875354"/>
            <a:ext cx="8537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1C567F-6615-485C-B1E6-BAC142C0909A}"/>
              </a:ext>
            </a:extLst>
          </p:cNvPr>
          <p:cNvCxnSpPr>
            <a:cxnSpLocks/>
          </p:cNvCxnSpPr>
          <p:nvPr/>
        </p:nvCxnSpPr>
        <p:spPr>
          <a:xfrm>
            <a:off x="6770138" y="1875354"/>
            <a:ext cx="8537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D75BEE9-9E44-4EC6-ADDC-FCB0FB11AFEF}"/>
              </a:ext>
            </a:extLst>
          </p:cNvPr>
          <p:cNvSpPr txBox="1"/>
          <p:nvPr/>
        </p:nvSpPr>
        <p:spPr>
          <a:xfrm>
            <a:off x="6096000" y="2557191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Measurement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6547F6-98D2-4F5F-9A2D-6A0BD5D40CC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5669125" y="2060020"/>
            <a:ext cx="1" cy="6818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6FB915-8C9F-4B89-A4D8-ED9F6E516138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8298025" y="2741856"/>
            <a:ext cx="42687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8E0D7C-5D6B-4C34-A303-16E9BD705C8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8724899" y="2060020"/>
            <a:ext cx="2" cy="6818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0C0650-FD50-440D-A4EC-42A420E12B5A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669123" y="2741857"/>
            <a:ext cx="42687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B79D658-C72E-40E3-BAA3-93C6330782E7}"/>
              </a:ext>
            </a:extLst>
          </p:cNvPr>
          <p:cNvSpPr txBox="1"/>
          <p:nvPr/>
        </p:nvSpPr>
        <p:spPr>
          <a:xfrm>
            <a:off x="3246125" y="292652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Altitude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EF8152-6AB7-4C00-B6DA-BDD249D0272A}"/>
              </a:ext>
            </a:extLst>
          </p:cNvPr>
          <p:cNvCxnSpPr>
            <a:endCxn id="9" idx="2"/>
          </p:cNvCxnSpPr>
          <p:nvPr/>
        </p:nvCxnSpPr>
        <p:spPr>
          <a:xfrm flipV="1">
            <a:off x="3714362" y="3295855"/>
            <a:ext cx="1" cy="28726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B6C62B-3371-4F69-91FB-F51DC0A3EF29}"/>
              </a:ext>
            </a:extLst>
          </p:cNvPr>
          <p:cNvCxnSpPr>
            <a:cxnSpLocks/>
          </p:cNvCxnSpPr>
          <p:nvPr/>
        </p:nvCxnSpPr>
        <p:spPr>
          <a:xfrm>
            <a:off x="3714362" y="5582194"/>
            <a:ext cx="4105935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CC15AA6-1B43-4E56-990A-B61A3C550A46}"/>
              </a:ext>
            </a:extLst>
          </p:cNvPr>
          <p:cNvSpPr txBox="1"/>
          <p:nvPr/>
        </p:nvSpPr>
        <p:spPr>
          <a:xfrm>
            <a:off x="7820297" y="5381931"/>
            <a:ext cx="378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Current Altitude (measurement) </a:t>
            </a:r>
            <a:r>
              <a:rPr lang="en-GB" b="1" dirty="0"/>
              <a:t>= 100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812662-57E6-4442-BE7A-B49C90A0D2CF}"/>
              </a:ext>
            </a:extLst>
          </p:cNvPr>
          <p:cNvCxnSpPr>
            <a:cxnSpLocks/>
          </p:cNvCxnSpPr>
          <p:nvPr/>
        </p:nvCxnSpPr>
        <p:spPr>
          <a:xfrm>
            <a:off x="3714362" y="3792583"/>
            <a:ext cx="4105935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E6E6D8-BE7C-417B-B0CD-CBB9A048EDE4}"/>
              </a:ext>
            </a:extLst>
          </p:cNvPr>
          <p:cNvSpPr txBox="1"/>
          <p:nvPr/>
        </p:nvSpPr>
        <p:spPr>
          <a:xfrm>
            <a:off x="7815787" y="3600229"/>
            <a:ext cx="324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Desired Altitude (demand) </a:t>
            </a:r>
            <a:r>
              <a:rPr lang="en-GB" b="1" dirty="0"/>
              <a:t>= 300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222C78-D65C-4A23-9ABF-FA58AA5A9312}"/>
              </a:ext>
            </a:extLst>
          </p:cNvPr>
          <p:cNvCxnSpPr/>
          <p:nvPr/>
        </p:nvCxnSpPr>
        <p:spPr>
          <a:xfrm>
            <a:off x="7197012" y="3969561"/>
            <a:ext cx="0" cy="1412370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091A84E-800A-4D15-9C3C-4F60D21B41C2}"/>
              </a:ext>
            </a:extLst>
          </p:cNvPr>
          <p:cNvSpPr txBox="1"/>
          <p:nvPr/>
        </p:nvSpPr>
        <p:spPr>
          <a:xfrm>
            <a:off x="7232312" y="4466731"/>
            <a:ext cx="1989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</a:t>
            </a:r>
            <a:r>
              <a:rPr lang="en-GB" b="1" dirty="0"/>
              <a:t>= 200 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x 0.8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4FEDE8-A288-4171-AE39-ED71C9A7558A}"/>
              </a:ext>
            </a:extLst>
          </p:cNvPr>
          <p:cNvSpPr txBox="1"/>
          <p:nvPr/>
        </p:nvSpPr>
        <p:spPr>
          <a:xfrm>
            <a:off x="4141238" y="447397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 = 160</a:t>
            </a:r>
          </a:p>
        </p:txBody>
      </p:sp>
      <p:pic>
        <p:nvPicPr>
          <p:cNvPr id="30" name="Picture 2" descr="Image result for quadcopter">
            <a:extLst>
              <a:ext uri="{FF2B5EF4-FFF2-40B4-BE49-F238E27FC236}">
                <a16:creationId xmlns:a16="http://schemas.microsoft.com/office/drawing/2014/main" id="{2DD770B6-0A91-4CA3-845D-AE45886E3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42" y="2958880"/>
            <a:ext cx="2146562" cy="157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4BF53640-1243-41B0-AEE0-27F4222822CC}"/>
              </a:ext>
            </a:extLst>
          </p:cNvPr>
          <p:cNvSpPr/>
          <p:nvPr/>
        </p:nvSpPr>
        <p:spPr>
          <a:xfrm flipV="1">
            <a:off x="1674460" y="4180114"/>
            <a:ext cx="827622" cy="15711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F8412D43-B8AC-440C-8D9B-8E104D4D613B}"/>
              </a:ext>
            </a:extLst>
          </p:cNvPr>
          <p:cNvSpPr/>
          <p:nvPr/>
        </p:nvSpPr>
        <p:spPr>
          <a:xfrm>
            <a:off x="5106466" y="3977248"/>
            <a:ext cx="2125846" cy="15284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What is this relationship?</a:t>
            </a:r>
          </a:p>
        </p:txBody>
      </p:sp>
    </p:spTree>
    <p:extLst>
      <p:ext uri="{BB962C8B-B14F-4D97-AF65-F5344CB8AC3E}">
        <p14:creationId xmlns:p14="http://schemas.microsoft.com/office/powerpoint/2010/main" val="3513868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8394-C42C-4EC4-977C-F9F0878D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Closed Loop Control (Proportional)</a:t>
            </a:r>
          </a:p>
        </p:txBody>
      </p:sp>
      <p:pic>
        <p:nvPicPr>
          <p:cNvPr id="30" name="Picture 2" descr="Image result for quadcopter">
            <a:extLst>
              <a:ext uri="{FF2B5EF4-FFF2-40B4-BE49-F238E27FC236}">
                <a16:creationId xmlns:a16="http://schemas.microsoft.com/office/drawing/2014/main" id="{2DD770B6-0A91-4CA3-845D-AE45886E3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42" y="2958880"/>
            <a:ext cx="2146562" cy="157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4BF53640-1243-41B0-AEE0-27F4222822CC}"/>
              </a:ext>
            </a:extLst>
          </p:cNvPr>
          <p:cNvSpPr/>
          <p:nvPr/>
        </p:nvSpPr>
        <p:spPr>
          <a:xfrm flipV="1">
            <a:off x="1674460" y="4180114"/>
            <a:ext cx="827622" cy="15711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Content Placeholder 8">
            <a:extLst>
              <a:ext uri="{FF2B5EF4-FFF2-40B4-BE49-F238E27FC236}">
                <a16:creationId xmlns:a16="http://schemas.microsoft.com/office/drawing/2014/main" id="{FED61C2E-8CA5-47A1-B343-EB5FA0AF4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476" y="1377222"/>
            <a:ext cx="7192324" cy="4944723"/>
          </a:xfr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7BCD1A-2A9E-420D-B415-7710EF965476}"/>
              </a:ext>
            </a:extLst>
          </p:cNvPr>
          <p:cNvCxnSpPr/>
          <p:nvPr/>
        </p:nvCxnSpPr>
        <p:spPr>
          <a:xfrm>
            <a:off x="10376430" y="2043405"/>
            <a:ext cx="0" cy="1590869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BFCC1EA-DDF0-4A82-B850-72CE58CD12C1}"/>
              </a:ext>
            </a:extLst>
          </p:cNvPr>
          <p:cNvSpPr txBox="1"/>
          <p:nvPr/>
        </p:nvSpPr>
        <p:spPr>
          <a:xfrm>
            <a:off x="9781179" y="1526630"/>
            <a:ext cx="160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Rise Time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F4E74E-89C2-4A35-8094-29837298C161}"/>
              </a:ext>
            </a:extLst>
          </p:cNvPr>
          <p:cNvSpPr txBox="1"/>
          <p:nvPr/>
        </p:nvSpPr>
        <p:spPr>
          <a:xfrm>
            <a:off x="9886950" y="666750"/>
            <a:ext cx="1884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“ideal” (not quite)</a:t>
            </a:r>
          </a:p>
        </p:txBody>
      </p:sp>
    </p:spTree>
    <p:extLst>
      <p:ext uri="{BB962C8B-B14F-4D97-AF65-F5344CB8AC3E}">
        <p14:creationId xmlns:p14="http://schemas.microsoft.com/office/powerpoint/2010/main" val="360074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8394-C42C-4EC4-977C-F9F0878D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Closed Loop Control (Proportional)</a:t>
            </a:r>
          </a:p>
        </p:txBody>
      </p:sp>
      <p:pic>
        <p:nvPicPr>
          <p:cNvPr id="30" name="Picture 2" descr="Image result for quadcopter">
            <a:extLst>
              <a:ext uri="{FF2B5EF4-FFF2-40B4-BE49-F238E27FC236}">
                <a16:creationId xmlns:a16="http://schemas.microsoft.com/office/drawing/2014/main" id="{2DD770B6-0A91-4CA3-845D-AE45886E3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42" y="2958880"/>
            <a:ext cx="2146562" cy="157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4BF53640-1243-41B0-AEE0-27F4222822CC}"/>
              </a:ext>
            </a:extLst>
          </p:cNvPr>
          <p:cNvSpPr/>
          <p:nvPr/>
        </p:nvSpPr>
        <p:spPr>
          <a:xfrm flipV="1">
            <a:off x="1674460" y="4180114"/>
            <a:ext cx="827622" cy="15711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15C52DD7-7801-4CD0-A7F4-0AC3FEF21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757" y="1606713"/>
            <a:ext cx="6329219" cy="4351338"/>
          </a:xfr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7FAE75D-FD2A-44CB-879B-10F91DE92375}"/>
              </a:ext>
            </a:extLst>
          </p:cNvPr>
          <p:cNvCxnSpPr>
            <a:cxnSpLocks/>
          </p:cNvCxnSpPr>
          <p:nvPr/>
        </p:nvCxnSpPr>
        <p:spPr>
          <a:xfrm>
            <a:off x="5607698" y="2146041"/>
            <a:ext cx="0" cy="1482695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AF3719D-E84A-4170-B12C-615F6E256210}"/>
              </a:ext>
            </a:extLst>
          </p:cNvPr>
          <p:cNvSpPr txBox="1"/>
          <p:nvPr/>
        </p:nvSpPr>
        <p:spPr>
          <a:xfrm>
            <a:off x="4806551" y="1741025"/>
            <a:ext cx="160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Rise Time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D04D96-8866-44CF-914A-1682573E186C}"/>
              </a:ext>
            </a:extLst>
          </p:cNvPr>
          <p:cNvCxnSpPr>
            <a:cxnSpLocks/>
          </p:cNvCxnSpPr>
          <p:nvPr/>
        </p:nvCxnSpPr>
        <p:spPr>
          <a:xfrm>
            <a:off x="5741242" y="2192500"/>
            <a:ext cx="3064669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8009DE-9A2D-48E9-B016-9A14CC9EE758}"/>
              </a:ext>
            </a:extLst>
          </p:cNvPr>
          <p:cNvSpPr txBox="1"/>
          <p:nvPr/>
        </p:nvSpPr>
        <p:spPr>
          <a:xfrm>
            <a:off x="8805911" y="2007834"/>
            <a:ext cx="123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Overshoot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9C1129-909E-4C32-BF31-67109633D36C}"/>
              </a:ext>
            </a:extLst>
          </p:cNvPr>
          <p:cNvSpPr txBox="1"/>
          <p:nvPr/>
        </p:nvSpPr>
        <p:spPr>
          <a:xfrm>
            <a:off x="9600654" y="1346525"/>
            <a:ext cx="214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“Aggressively Tuned”</a:t>
            </a:r>
          </a:p>
        </p:txBody>
      </p:sp>
    </p:spTree>
    <p:extLst>
      <p:ext uri="{BB962C8B-B14F-4D97-AF65-F5344CB8AC3E}">
        <p14:creationId xmlns:p14="http://schemas.microsoft.com/office/powerpoint/2010/main" val="2531305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8394-C42C-4EC4-977C-F9F0878D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Closed Loop Control (Proportional)</a:t>
            </a:r>
          </a:p>
        </p:txBody>
      </p:sp>
      <p:pic>
        <p:nvPicPr>
          <p:cNvPr id="30" name="Picture 2" descr="Image result for quadcopter">
            <a:extLst>
              <a:ext uri="{FF2B5EF4-FFF2-40B4-BE49-F238E27FC236}">
                <a16:creationId xmlns:a16="http://schemas.microsoft.com/office/drawing/2014/main" id="{2DD770B6-0A91-4CA3-845D-AE45886E3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42" y="2958880"/>
            <a:ext cx="2146562" cy="157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4BF53640-1243-41B0-AEE0-27F4222822CC}"/>
              </a:ext>
            </a:extLst>
          </p:cNvPr>
          <p:cNvSpPr/>
          <p:nvPr/>
        </p:nvSpPr>
        <p:spPr>
          <a:xfrm flipV="1">
            <a:off x="1674460" y="4180114"/>
            <a:ext cx="827622" cy="15711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Content Placeholder 8">
            <a:extLst>
              <a:ext uri="{FF2B5EF4-FFF2-40B4-BE49-F238E27FC236}">
                <a16:creationId xmlns:a16="http://schemas.microsoft.com/office/drawing/2014/main" id="{A0CDA3C2-4858-4817-BCFF-17A7B5DBE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734" y="1273044"/>
            <a:ext cx="7192324" cy="4944723"/>
          </a:xfr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A531832-07E6-4A77-B63E-E5C65A317B2D}"/>
              </a:ext>
            </a:extLst>
          </p:cNvPr>
          <p:cNvSpPr/>
          <p:nvPr/>
        </p:nvSpPr>
        <p:spPr>
          <a:xfrm>
            <a:off x="5634446" y="2151017"/>
            <a:ext cx="4511040" cy="1349829"/>
          </a:xfrm>
          <a:custGeom>
            <a:avLst/>
            <a:gdLst>
              <a:gd name="connsiteX0" fmla="*/ 0 w 4511040"/>
              <a:gd name="connsiteY0" fmla="*/ 1349829 h 1349829"/>
              <a:gd name="connsiteX1" fmla="*/ 1332411 w 4511040"/>
              <a:gd name="connsiteY1" fmla="*/ 383177 h 1349829"/>
              <a:gd name="connsiteX2" fmla="*/ 4511040 w 4511040"/>
              <a:gd name="connsiteY2" fmla="*/ 0 h 1349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11040" h="1349829">
                <a:moveTo>
                  <a:pt x="0" y="1349829"/>
                </a:moveTo>
                <a:cubicBezTo>
                  <a:pt x="290285" y="978988"/>
                  <a:pt x="580571" y="608148"/>
                  <a:pt x="1332411" y="383177"/>
                </a:cubicBezTo>
                <a:cubicBezTo>
                  <a:pt x="2084251" y="158206"/>
                  <a:pt x="3297645" y="79103"/>
                  <a:pt x="4511040" y="0"/>
                </a:cubicBezTo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99527E-295C-4CCD-80D0-85531CF0E495}"/>
              </a:ext>
            </a:extLst>
          </p:cNvPr>
          <p:cNvSpPr txBox="1"/>
          <p:nvPr/>
        </p:nvSpPr>
        <p:spPr>
          <a:xfrm>
            <a:off x="8966811" y="1027906"/>
            <a:ext cx="1595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“Under Tuned”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43AC45-74F6-43C6-8CE2-8CB3368A349A}"/>
              </a:ext>
            </a:extLst>
          </p:cNvPr>
          <p:cNvCxnSpPr>
            <a:cxnSpLocks/>
          </p:cNvCxnSpPr>
          <p:nvPr/>
        </p:nvCxnSpPr>
        <p:spPr>
          <a:xfrm>
            <a:off x="7138661" y="1697058"/>
            <a:ext cx="80745" cy="706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80B2FED-5A4A-4A5B-89C9-4C1C862FCC11}"/>
              </a:ext>
            </a:extLst>
          </p:cNvPr>
          <p:cNvSpPr txBox="1"/>
          <p:nvPr/>
        </p:nvSpPr>
        <p:spPr>
          <a:xfrm>
            <a:off x="6833811" y="1327726"/>
            <a:ext cx="15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Slow Rise Time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5A4160-CA22-462C-A77D-A4FC9A175E70}"/>
              </a:ext>
            </a:extLst>
          </p:cNvPr>
          <p:cNvCxnSpPr>
            <a:cxnSpLocks/>
          </p:cNvCxnSpPr>
          <p:nvPr/>
        </p:nvCxnSpPr>
        <p:spPr>
          <a:xfrm>
            <a:off x="10214024" y="1934281"/>
            <a:ext cx="0" cy="26028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D5BCD15-75B2-4F64-9651-FEF778755317}"/>
              </a:ext>
            </a:extLst>
          </p:cNvPr>
          <p:cNvSpPr txBox="1"/>
          <p:nvPr/>
        </p:nvSpPr>
        <p:spPr>
          <a:xfrm>
            <a:off x="10402570" y="1825229"/>
            <a:ext cx="1365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Steady-State</a:t>
            </a:r>
          </a:p>
          <a:p>
            <a:r>
              <a:rPr lang="en-GB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890368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8394-C42C-4EC4-977C-F9F0878D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Closed Loop Control (Proportional)</a:t>
            </a:r>
          </a:p>
        </p:txBody>
      </p:sp>
      <p:pic>
        <p:nvPicPr>
          <p:cNvPr id="30" name="Picture 2" descr="Image result for quadcopter">
            <a:extLst>
              <a:ext uri="{FF2B5EF4-FFF2-40B4-BE49-F238E27FC236}">
                <a16:creationId xmlns:a16="http://schemas.microsoft.com/office/drawing/2014/main" id="{2DD770B6-0A91-4CA3-845D-AE45886E3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42" y="2958880"/>
            <a:ext cx="2146562" cy="157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4BF53640-1243-41B0-AEE0-27F4222822CC}"/>
              </a:ext>
            </a:extLst>
          </p:cNvPr>
          <p:cNvSpPr/>
          <p:nvPr/>
        </p:nvSpPr>
        <p:spPr>
          <a:xfrm flipV="1">
            <a:off x="1674460" y="4180114"/>
            <a:ext cx="827622" cy="15711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23856BD-ADDB-4EFE-B923-EF60E423A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385" y="1848976"/>
            <a:ext cx="5516888" cy="379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56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8394-C42C-4EC4-977C-F9F0878D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Closed Loop Control (Proportional)</a:t>
            </a:r>
          </a:p>
        </p:txBody>
      </p:sp>
      <p:pic>
        <p:nvPicPr>
          <p:cNvPr id="30" name="Picture 2" descr="Image result for quadcopter">
            <a:extLst>
              <a:ext uri="{FF2B5EF4-FFF2-40B4-BE49-F238E27FC236}">
                <a16:creationId xmlns:a16="http://schemas.microsoft.com/office/drawing/2014/main" id="{2DD770B6-0A91-4CA3-845D-AE45886E3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42" y="2958880"/>
            <a:ext cx="2146562" cy="157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4BF53640-1243-41B0-AEE0-27F4222822CC}"/>
              </a:ext>
            </a:extLst>
          </p:cNvPr>
          <p:cNvSpPr/>
          <p:nvPr/>
        </p:nvSpPr>
        <p:spPr>
          <a:xfrm flipV="1">
            <a:off x="1674460" y="4180114"/>
            <a:ext cx="827622" cy="15711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B6E88E-756B-43C9-9D97-94092CA4A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503" y="1754092"/>
            <a:ext cx="5814067" cy="39971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31C63A-7665-4B6C-9263-83F281E83C19}"/>
              </a:ext>
            </a:extLst>
          </p:cNvPr>
          <p:cNvSpPr txBox="1"/>
          <p:nvPr/>
        </p:nvSpPr>
        <p:spPr>
          <a:xfrm>
            <a:off x="9892937" y="2549577"/>
            <a:ext cx="1347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Steady-state</a:t>
            </a:r>
          </a:p>
          <a:p>
            <a:r>
              <a:rPr lang="en-GB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787174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6B61-A2C5-4742-837E-FDA1E82A0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GB" dirty="0"/>
              <a:t>What might cause this steady-state error?</a:t>
            </a:r>
          </a:p>
        </p:txBody>
      </p:sp>
    </p:spTree>
    <p:extLst>
      <p:ext uri="{BB962C8B-B14F-4D97-AF65-F5344CB8AC3E}">
        <p14:creationId xmlns:p14="http://schemas.microsoft.com/office/powerpoint/2010/main" val="1563837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8394-C42C-4EC4-977C-F9F0878D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Closed Loop Control (Proportional)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3CDD62-76BC-467A-95B9-45108EC2D102}"/>
              </a:ext>
            </a:extLst>
          </p:cNvPr>
          <p:cNvSpPr txBox="1"/>
          <p:nvPr/>
        </p:nvSpPr>
        <p:spPr>
          <a:xfrm>
            <a:off x="1512338" y="1690688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Demand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B2CFFE-8B31-4CB1-ACB5-F87CEBD5404F}"/>
              </a:ext>
            </a:extLst>
          </p:cNvPr>
          <p:cNvSpPr txBox="1"/>
          <p:nvPr/>
        </p:nvSpPr>
        <p:spPr>
          <a:xfrm>
            <a:off x="4568113" y="1690688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Feedback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A66E34-4F4C-4539-A17B-386C0BAF608B}"/>
              </a:ext>
            </a:extLst>
          </p:cNvPr>
          <p:cNvSpPr txBox="1"/>
          <p:nvPr/>
        </p:nvSpPr>
        <p:spPr>
          <a:xfrm>
            <a:off x="7623888" y="1690688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A3EAEE-7C8E-40E9-B826-1674D8DFD1FC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714363" y="1875354"/>
            <a:ext cx="8537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1C567F-6615-485C-B1E6-BAC142C0909A}"/>
              </a:ext>
            </a:extLst>
          </p:cNvPr>
          <p:cNvCxnSpPr>
            <a:cxnSpLocks/>
          </p:cNvCxnSpPr>
          <p:nvPr/>
        </p:nvCxnSpPr>
        <p:spPr>
          <a:xfrm>
            <a:off x="6770138" y="1875354"/>
            <a:ext cx="8537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D75BEE9-9E44-4EC6-ADDC-FCB0FB11AFEF}"/>
              </a:ext>
            </a:extLst>
          </p:cNvPr>
          <p:cNvSpPr txBox="1"/>
          <p:nvPr/>
        </p:nvSpPr>
        <p:spPr>
          <a:xfrm>
            <a:off x="6096000" y="2557191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Measurement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6547F6-98D2-4F5F-9A2D-6A0BD5D40CC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5669125" y="2060020"/>
            <a:ext cx="1" cy="6818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6FB915-8C9F-4B89-A4D8-ED9F6E516138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8298025" y="2741856"/>
            <a:ext cx="42687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8E0D7C-5D6B-4C34-A303-16E9BD705C8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8724899" y="2060020"/>
            <a:ext cx="2" cy="6818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0C0650-FD50-440D-A4EC-42A420E12B5A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669123" y="2741857"/>
            <a:ext cx="42687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B79D658-C72E-40E3-BAA3-93C6330782E7}"/>
              </a:ext>
            </a:extLst>
          </p:cNvPr>
          <p:cNvSpPr txBox="1"/>
          <p:nvPr/>
        </p:nvSpPr>
        <p:spPr>
          <a:xfrm>
            <a:off x="3246125" y="292652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Altitude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EF8152-6AB7-4C00-B6DA-BDD249D0272A}"/>
              </a:ext>
            </a:extLst>
          </p:cNvPr>
          <p:cNvCxnSpPr>
            <a:endCxn id="9" idx="2"/>
          </p:cNvCxnSpPr>
          <p:nvPr/>
        </p:nvCxnSpPr>
        <p:spPr>
          <a:xfrm flipV="1">
            <a:off x="3714362" y="3295855"/>
            <a:ext cx="1" cy="28726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B6C62B-3371-4F69-91FB-F51DC0A3EF29}"/>
              </a:ext>
            </a:extLst>
          </p:cNvPr>
          <p:cNvCxnSpPr>
            <a:cxnSpLocks/>
          </p:cNvCxnSpPr>
          <p:nvPr/>
        </p:nvCxnSpPr>
        <p:spPr>
          <a:xfrm>
            <a:off x="3709852" y="3745406"/>
            <a:ext cx="4105935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CC15AA6-1B43-4E56-990A-B61A3C550A46}"/>
              </a:ext>
            </a:extLst>
          </p:cNvPr>
          <p:cNvSpPr txBox="1"/>
          <p:nvPr/>
        </p:nvSpPr>
        <p:spPr>
          <a:xfrm>
            <a:off x="7815787" y="3312155"/>
            <a:ext cx="378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Current Altitude (measurement) </a:t>
            </a:r>
            <a:r>
              <a:rPr lang="en-GB" b="1" dirty="0"/>
              <a:t>= 300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812662-57E6-4442-BE7A-B49C90A0D2CF}"/>
              </a:ext>
            </a:extLst>
          </p:cNvPr>
          <p:cNvCxnSpPr>
            <a:cxnSpLocks/>
          </p:cNvCxnSpPr>
          <p:nvPr/>
        </p:nvCxnSpPr>
        <p:spPr>
          <a:xfrm>
            <a:off x="3714362" y="3792583"/>
            <a:ext cx="4105935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E6E6D8-BE7C-417B-B0CD-CBB9A048EDE4}"/>
              </a:ext>
            </a:extLst>
          </p:cNvPr>
          <p:cNvSpPr txBox="1"/>
          <p:nvPr/>
        </p:nvSpPr>
        <p:spPr>
          <a:xfrm>
            <a:off x="7815787" y="3600229"/>
            <a:ext cx="324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Desired Altitude (demand) </a:t>
            </a:r>
            <a:r>
              <a:rPr lang="en-GB" b="1" dirty="0"/>
              <a:t>= 300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222C78-D65C-4A23-9ABF-FA58AA5A9312}"/>
              </a:ext>
            </a:extLst>
          </p:cNvPr>
          <p:cNvCxnSpPr/>
          <p:nvPr/>
        </p:nvCxnSpPr>
        <p:spPr>
          <a:xfrm>
            <a:off x="7197012" y="3969561"/>
            <a:ext cx="0" cy="1412370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091A84E-800A-4D15-9C3C-4F60D21B41C2}"/>
              </a:ext>
            </a:extLst>
          </p:cNvPr>
          <p:cNvSpPr txBox="1"/>
          <p:nvPr/>
        </p:nvSpPr>
        <p:spPr>
          <a:xfrm>
            <a:off x="7232312" y="4466731"/>
            <a:ext cx="2258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(t+1) </a:t>
            </a:r>
            <a:r>
              <a:rPr lang="en-GB" b="1" dirty="0"/>
              <a:t>= </a:t>
            </a:r>
            <a:r>
              <a:rPr lang="en-GB" b="1" u="sng" dirty="0"/>
              <a:t>0</a:t>
            </a:r>
            <a:r>
              <a:rPr lang="en-GB" b="1" dirty="0"/>
              <a:t> 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x 0.8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4FEDE8-A288-4171-AE39-ED71C9A7558A}"/>
              </a:ext>
            </a:extLst>
          </p:cNvPr>
          <p:cNvSpPr txBox="1"/>
          <p:nvPr/>
        </p:nvSpPr>
        <p:spPr>
          <a:xfrm>
            <a:off x="4141238" y="447397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 = 160</a:t>
            </a:r>
          </a:p>
        </p:txBody>
      </p:sp>
      <p:pic>
        <p:nvPicPr>
          <p:cNvPr id="30" name="Picture 2" descr="Image result for quadcopter">
            <a:extLst>
              <a:ext uri="{FF2B5EF4-FFF2-40B4-BE49-F238E27FC236}">
                <a16:creationId xmlns:a16="http://schemas.microsoft.com/office/drawing/2014/main" id="{2DD770B6-0A91-4CA3-845D-AE45886E3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42" y="2958880"/>
            <a:ext cx="2146562" cy="157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4BF53640-1243-41B0-AEE0-27F4222822CC}"/>
              </a:ext>
            </a:extLst>
          </p:cNvPr>
          <p:cNvSpPr/>
          <p:nvPr/>
        </p:nvSpPr>
        <p:spPr>
          <a:xfrm flipV="1">
            <a:off x="1674460" y="4180114"/>
            <a:ext cx="827622" cy="15711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9172060-8892-420A-96AA-426D67B0FFE0}"/>
              </a:ext>
            </a:extLst>
          </p:cNvPr>
          <p:cNvSpPr/>
          <p:nvPr/>
        </p:nvSpPr>
        <p:spPr>
          <a:xfrm flipH="1">
            <a:off x="5669123" y="4323303"/>
            <a:ext cx="1306443" cy="876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?</a:t>
            </a:r>
          </a:p>
        </p:txBody>
      </p:sp>
      <p:pic>
        <p:nvPicPr>
          <p:cNvPr id="28" name="Picture 2" descr="Image result for apple">
            <a:extLst>
              <a:ext uri="{FF2B5EF4-FFF2-40B4-BE49-F238E27FC236}">
                <a16:creationId xmlns:a16="http://schemas.microsoft.com/office/drawing/2014/main" id="{0054877A-4B4D-4EBC-90C1-468B24778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2" y="3600229"/>
            <a:ext cx="1058636" cy="105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Arrow: Down 28">
            <a:extLst>
              <a:ext uri="{FF2B5EF4-FFF2-40B4-BE49-F238E27FC236}">
                <a16:creationId xmlns:a16="http://schemas.microsoft.com/office/drawing/2014/main" id="{FBF8F31F-579C-4021-96FF-8B621A1B8E14}"/>
              </a:ext>
            </a:extLst>
          </p:cNvPr>
          <p:cNvSpPr/>
          <p:nvPr/>
        </p:nvSpPr>
        <p:spPr>
          <a:xfrm>
            <a:off x="437821" y="4658865"/>
            <a:ext cx="279919" cy="16875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87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8394-C42C-4EC4-977C-F9F0878D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Closed Loop Control (Proportional)</a:t>
            </a:r>
          </a:p>
        </p:txBody>
      </p:sp>
      <p:pic>
        <p:nvPicPr>
          <p:cNvPr id="30" name="Picture 2" descr="Image result for quadcopter">
            <a:extLst>
              <a:ext uri="{FF2B5EF4-FFF2-40B4-BE49-F238E27FC236}">
                <a16:creationId xmlns:a16="http://schemas.microsoft.com/office/drawing/2014/main" id="{2DD770B6-0A91-4CA3-845D-AE45886E3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42" y="2958880"/>
            <a:ext cx="2146562" cy="157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 result for apple">
            <a:extLst>
              <a:ext uri="{FF2B5EF4-FFF2-40B4-BE49-F238E27FC236}">
                <a16:creationId xmlns:a16="http://schemas.microsoft.com/office/drawing/2014/main" id="{4F5F8955-A649-439E-9CBE-52AE08D4B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888" y="3338008"/>
            <a:ext cx="1058636" cy="105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57D7CCBA-FA19-45BB-845A-BE9FC8B77CED}"/>
              </a:ext>
            </a:extLst>
          </p:cNvPr>
          <p:cNvSpPr/>
          <p:nvPr/>
        </p:nvSpPr>
        <p:spPr>
          <a:xfrm>
            <a:off x="4908847" y="4396644"/>
            <a:ext cx="279919" cy="16875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Circular 8">
            <a:extLst>
              <a:ext uri="{FF2B5EF4-FFF2-40B4-BE49-F238E27FC236}">
                <a16:creationId xmlns:a16="http://schemas.microsoft.com/office/drawing/2014/main" id="{F917FD27-1036-41A1-9B03-8159FFADCC49}"/>
              </a:ext>
            </a:extLst>
          </p:cNvPr>
          <p:cNvSpPr/>
          <p:nvPr/>
        </p:nvSpPr>
        <p:spPr>
          <a:xfrm>
            <a:off x="2891162" y="2958880"/>
            <a:ext cx="1058636" cy="1233996"/>
          </a:xfrm>
          <a:prstGeom prst="circularArrow">
            <a:avLst>
              <a:gd name="adj1" fmla="val 8348"/>
              <a:gd name="adj2" fmla="val 680993"/>
              <a:gd name="adj3" fmla="val 19983813"/>
              <a:gd name="adj4" fmla="val 346851"/>
              <a:gd name="adj5" fmla="val 133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Arrow: Circular 11">
            <a:extLst>
              <a:ext uri="{FF2B5EF4-FFF2-40B4-BE49-F238E27FC236}">
                <a16:creationId xmlns:a16="http://schemas.microsoft.com/office/drawing/2014/main" id="{8006A0D4-85C3-4A59-94D1-557BA1A7F626}"/>
              </a:ext>
            </a:extLst>
          </p:cNvPr>
          <p:cNvSpPr/>
          <p:nvPr/>
        </p:nvSpPr>
        <p:spPr>
          <a:xfrm flipH="1">
            <a:off x="356648" y="2958880"/>
            <a:ext cx="1058636" cy="1233996"/>
          </a:xfrm>
          <a:prstGeom prst="circularArrow">
            <a:avLst>
              <a:gd name="adj1" fmla="val 8348"/>
              <a:gd name="adj2" fmla="val 680993"/>
              <a:gd name="adj3" fmla="val 19983813"/>
              <a:gd name="adj4" fmla="val 346851"/>
              <a:gd name="adj5" fmla="val 133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666EE3-EFC5-4661-BD33-49E4E66FAC7B}"/>
              </a:ext>
            </a:extLst>
          </p:cNvPr>
          <p:cNvSpPr txBox="1"/>
          <p:nvPr/>
        </p:nvSpPr>
        <p:spPr>
          <a:xfrm>
            <a:off x="1415284" y="2208268"/>
            <a:ext cx="147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Ground Effect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C161E4-C667-4313-BDE8-9A30A5E898AD}"/>
              </a:ext>
            </a:extLst>
          </p:cNvPr>
          <p:cNvSpPr txBox="1"/>
          <p:nvPr/>
        </p:nvSpPr>
        <p:spPr>
          <a:xfrm>
            <a:off x="4611736" y="2624024"/>
            <a:ext cx="85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Gravity</a:t>
            </a:r>
          </a:p>
        </p:txBody>
      </p:sp>
      <p:pic>
        <p:nvPicPr>
          <p:cNvPr id="15" name="Picture 4" descr="Image result for dc motor">
            <a:extLst>
              <a:ext uri="{FF2B5EF4-FFF2-40B4-BE49-F238E27FC236}">
                <a16:creationId xmlns:a16="http://schemas.microsoft.com/office/drawing/2014/main" id="{90EDB02F-0595-4164-B9D2-FDB8B3D70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462" y="2169754"/>
            <a:ext cx="2959216" cy="157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4E65C8DE-D26D-4237-B4A0-0B8EE98E7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482" y="1920601"/>
            <a:ext cx="3083609" cy="207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891E55-646B-452F-9AAB-74B1C2523148}"/>
              </a:ext>
            </a:extLst>
          </p:cNvPr>
          <p:cNvSpPr txBox="1"/>
          <p:nvPr/>
        </p:nvSpPr>
        <p:spPr>
          <a:xfrm>
            <a:off x="8097636" y="1514025"/>
            <a:ext cx="218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Non-Linear Actuators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F710F6-3774-491A-A548-A7EF279DC2B1}"/>
              </a:ext>
            </a:extLst>
          </p:cNvPr>
          <p:cNvSpPr txBox="1"/>
          <p:nvPr/>
        </p:nvSpPr>
        <p:spPr>
          <a:xfrm>
            <a:off x="8476458" y="4544117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Non-Linear Load</a:t>
            </a:r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005A4E6D-3219-439F-BCAD-AD218C26258B}"/>
              </a:ext>
            </a:extLst>
          </p:cNvPr>
          <p:cNvSpPr/>
          <p:nvPr/>
        </p:nvSpPr>
        <p:spPr>
          <a:xfrm>
            <a:off x="7863840" y="5599611"/>
            <a:ext cx="435429" cy="383178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DFC9A99B-DD28-4357-BAF1-F699F8586C79}"/>
              </a:ext>
            </a:extLst>
          </p:cNvPr>
          <p:cNvSpPr/>
          <p:nvPr/>
        </p:nvSpPr>
        <p:spPr>
          <a:xfrm>
            <a:off x="9090504" y="5313917"/>
            <a:ext cx="650831" cy="29298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CCB53D89-9E68-4016-A758-03E8663225A5}"/>
              </a:ext>
            </a:extLst>
          </p:cNvPr>
          <p:cNvSpPr/>
          <p:nvPr/>
        </p:nvSpPr>
        <p:spPr>
          <a:xfrm rot="10800000">
            <a:off x="9958407" y="5791200"/>
            <a:ext cx="499229" cy="29298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" descr="Image result for quadcopter">
            <a:extLst>
              <a:ext uri="{FF2B5EF4-FFF2-40B4-BE49-F238E27FC236}">
                <a16:creationId xmlns:a16="http://schemas.microsoft.com/office/drawing/2014/main" id="{833C368E-DCD4-4C8A-AB79-A92346B50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000" y="5696034"/>
            <a:ext cx="849675" cy="62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824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7E9A-7937-485A-8C2E-3120ED8D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Lecture: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9FA2F-7297-4965-93A6-714FEC583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strike="sngStrike" dirty="0"/>
              <a:t>Feedback Control – Open Loop / Closed Loop</a:t>
            </a:r>
          </a:p>
          <a:p>
            <a:r>
              <a:rPr lang="en-GB" strike="sngStrike" dirty="0"/>
              <a:t>PID Proportional</a:t>
            </a:r>
          </a:p>
          <a:p>
            <a:r>
              <a:rPr lang="en-GB" u="sng" dirty="0"/>
              <a:t>When to use Integral</a:t>
            </a:r>
          </a:p>
          <a:p>
            <a:r>
              <a:rPr lang="en-GB" dirty="0"/>
              <a:t>Encoders</a:t>
            </a:r>
          </a:p>
          <a:p>
            <a:r>
              <a:rPr lang="en-GB" dirty="0"/>
              <a:t>Demand-Output Relationship</a:t>
            </a:r>
          </a:p>
          <a:p>
            <a:r>
              <a:rPr lang="en-GB" dirty="0"/>
              <a:t>Position Control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7861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FB05D9-099A-44AF-8E26-685D75E0AF4D}"/>
              </a:ext>
            </a:extLst>
          </p:cNvPr>
          <p:cNvSpPr/>
          <p:nvPr/>
        </p:nvSpPr>
        <p:spPr>
          <a:xfrm>
            <a:off x="691243" y="1079273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754937-2E37-41A9-9C33-8F4A3231472B}"/>
              </a:ext>
            </a:extLst>
          </p:cNvPr>
          <p:cNvSpPr txBox="1"/>
          <p:nvPr/>
        </p:nvSpPr>
        <p:spPr>
          <a:xfrm>
            <a:off x="786493" y="704107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Week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942825-DFF6-4A70-8476-3BADDF6DF997}"/>
              </a:ext>
            </a:extLst>
          </p:cNvPr>
          <p:cNvSpPr/>
          <p:nvPr/>
        </p:nvSpPr>
        <p:spPr>
          <a:xfrm>
            <a:off x="2259693" y="1073439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452CD2-D7B9-4728-9D85-366B19A384D2}"/>
              </a:ext>
            </a:extLst>
          </p:cNvPr>
          <p:cNvSpPr txBox="1"/>
          <p:nvPr/>
        </p:nvSpPr>
        <p:spPr>
          <a:xfrm>
            <a:off x="2354943" y="698273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Week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634B3B-3673-481C-AA5B-79B888B8E36E}"/>
              </a:ext>
            </a:extLst>
          </p:cNvPr>
          <p:cNvSpPr/>
          <p:nvPr/>
        </p:nvSpPr>
        <p:spPr>
          <a:xfrm>
            <a:off x="3828143" y="1079273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7504FD-4536-478E-A113-DF3B6B86C720}"/>
              </a:ext>
            </a:extLst>
          </p:cNvPr>
          <p:cNvSpPr txBox="1"/>
          <p:nvPr/>
        </p:nvSpPr>
        <p:spPr>
          <a:xfrm>
            <a:off x="3923393" y="704107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Week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B41744-5597-4C0A-B6DE-0AD5BE7E781C}"/>
              </a:ext>
            </a:extLst>
          </p:cNvPr>
          <p:cNvSpPr/>
          <p:nvPr/>
        </p:nvSpPr>
        <p:spPr>
          <a:xfrm>
            <a:off x="5376273" y="1067605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CD89EC-BFA2-4C6C-9C29-7F13DC4EE493}"/>
              </a:ext>
            </a:extLst>
          </p:cNvPr>
          <p:cNvSpPr txBox="1"/>
          <p:nvPr/>
        </p:nvSpPr>
        <p:spPr>
          <a:xfrm>
            <a:off x="5471523" y="692439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Week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0A4296-3F96-4998-A2F9-96594C7B9307}"/>
              </a:ext>
            </a:extLst>
          </p:cNvPr>
          <p:cNvSpPr/>
          <p:nvPr/>
        </p:nvSpPr>
        <p:spPr>
          <a:xfrm>
            <a:off x="6934563" y="1067605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C32996-C566-4496-AC01-D7ED38F0BFE0}"/>
              </a:ext>
            </a:extLst>
          </p:cNvPr>
          <p:cNvSpPr txBox="1"/>
          <p:nvPr/>
        </p:nvSpPr>
        <p:spPr>
          <a:xfrm>
            <a:off x="7029813" y="692439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Week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0BA6BF-3C7E-459B-8FD1-78FFF78F9FD3}"/>
              </a:ext>
            </a:extLst>
          </p:cNvPr>
          <p:cNvSpPr/>
          <p:nvPr/>
        </p:nvSpPr>
        <p:spPr>
          <a:xfrm>
            <a:off x="8503013" y="1079273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6ACBD2-3106-4720-B9D9-5B4CB94F8F62}"/>
              </a:ext>
            </a:extLst>
          </p:cNvPr>
          <p:cNvSpPr txBox="1"/>
          <p:nvPr/>
        </p:nvSpPr>
        <p:spPr>
          <a:xfrm>
            <a:off x="8598263" y="704107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Week 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F7B161-594A-4AC8-A1D0-25F6E229FB5B}"/>
              </a:ext>
            </a:extLst>
          </p:cNvPr>
          <p:cNvSpPr/>
          <p:nvPr/>
        </p:nvSpPr>
        <p:spPr>
          <a:xfrm>
            <a:off x="10084163" y="1079273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1B142F-D0B9-440D-A095-974309A54126}"/>
              </a:ext>
            </a:extLst>
          </p:cNvPr>
          <p:cNvSpPr txBox="1"/>
          <p:nvPr/>
        </p:nvSpPr>
        <p:spPr>
          <a:xfrm>
            <a:off x="10179413" y="704107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Week 7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E20FDB8-CC5F-424F-AB29-C2EE141BBD03}"/>
              </a:ext>
            </a:extLst>
          </p:cNvPr>
          <p:cNvSpPr/>
          <p:nvPr/>
        </p:nvSpPr>
        <p:spPr>
          <a:xfrm>
            <a:off x="864938" y="1314449"/>
            <a:ext cx="1168990" cy="175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Meet the </a:t>
            </a:r>
            <a:r>
              <a:rPr lang="en-GB" err="1"/>
              <a:t>Romi</a:t>
            </a:r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5DE2BDB-4503-4946-8E60-6780444FC177}"/>
              </a:ext>
            </a:extLst>
          </p:cNvPr>
          <p:cNvSpPr/>
          <p:nvPr/>
        </p:nvSpPr>
        <p:spPr>
          <a:xfrm>
            <a:off x="2420529" y="1314448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Millis()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344D150-7412-483B-8E2E-7ABDE43237A0}"/>
              </a:ext>
            </a:extLst>
          </p:cNvPr>
          <p:cNvSpPr/>
          <p:nvPr/>
        </p:nvSpPr>
        <p:spPr>
          <a:xfrm>
            <a:off x="2440395" y="2222675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Motors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4605662-E04D-4C36-89C9-8E58693D0186}"/>
              </a:ext>
            </a:extLst>
          </p:cNvPr>
          <p:cNvSpPr/>
          <p:nvPr/>
        </p:nvSpPr>
        <p:spPr>
          <a:xfrm>
            <a:off x="3998685" y="1314447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Encoders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11B6DF1-0503-4007-890D-A43CA53D55A5}"/>
              </a:ext>
            </a:extLst>
          </p:cNvPr>
          <p:cNvSpPr/>
          <p:nvPr/>
        </p:nvSpPr>
        <p:spPr>
          <a:xfrm>
            <a:off x="3998685" y="2222674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Time &amp; Speed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2F15824-1F36-48FD-A7FE-1AEDDC765EB1}"/>
              </a:ext>
            </a:extLst>
          </p:cNvPr>
          <p:cNvSpPr/>
          <p:nvPr/>
        </p:nvSpPr>
        <p:spPr>
          <a:xfrm>
            <a:off x="5530759" y="1314447"/>
            <a:ext cx="1164227" cy="1755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PID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F91C342-6CDD-49AC-BD81-3777998E8A0B}"/>
              </a:ext>
            </a:extLst>
          </p:cNvPr>
          <p:cNvSpPr/>
          <p:nvPr/>
        </p:nvSpPr>
        <p:spPr>
          <a:xfrm>
            <a:off x="7094129" y="1314447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Line Following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64B02A9-A33D-4921-865F-08717374C234}"/>
              </a:ext>
            </a:extLst>
          </p:cNvPr>
          <p:cNvSpPr/>
          <p:nvPr/>
        </p:nvSpPr>
        <p:spPr>
          <a:xfrm>
            <a:off x="7094129" y="2222674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Kinematics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7AB5572-9B98-4B18-8B62-B9E1DC7078F9}"/>
              </a:ext>
            </a:extLst>
          </p:cNvPr>
          <p:cNvSpPr/>
          <p:nvPr/>
        </p:nvSpPr>
        <p:spPr>
          <a:xfrm>
            <a:off x="8679089" y="1316987"/>
            <a:ext cx="1164228" cy="1753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Finite State Machine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ABB23E-88A4-495E-A155-7846B32780A1}"/>
              </a:ext>
            </a:extLst>
          </p:cNvPr>
          <p:cNvSpPr txBox="1"/>
          <p:nvPr/>
        </p:nvSpPr>
        <p:spPr>
          <a:xfrm>
            <a:off x="203543" y="518504"/>
            <a:ext cx="461665" cy="255189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/>
              <a:t>Lab Sessions / Sheets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040BBD-4795-4B35-A786-3C0512FBD598}"/>
              </a:ext>
            </a:extLst>
          </p:cNvPr>
          <p:cNvSpPr txBox="1"/>
          <p:nvPr/>
        </p:nvSpPr>
        <p:spPr>
          <a:xfrm>
            <a:off x="181953" y="2500363"/>
            <a:ext cx="461665" cy="255189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/>
              <a:t>Lectures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2925D72-0868-4250-91CF-6A61C0AF0015}"/>
              </a:ext>
            </a:extLst>
          </p:cNvPr>
          <p:cNvSpPr/>
          <p:nvPr/>
        </p:nvSpPr>
        <p:spPr>
          <a:xfrm>
            <a:off x="6934563" y="5491099"/>
            <a:ext cx="1473200" cy="99391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Assessment Op 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965A4A9-914D-4CE6-AE84-52D8828E7B90}"/>
              </a:ext>
            </a:extLst>
          </p:cNvPr>
          <p:cNvSpPr/>
          <p:nvPr/>
        </p:nvSpPr>
        <p:spPr>
          <a:xfrm>
            <a:off x="8504465" y="5491099"/>
            <a:ext cx="1473200" cy="99391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Assessment Op 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8B4F182-9B03-4E0F-9E4A-E8F813B82961}"/>
              </a:ext>
            </a:extLst>
          </p:cNvPr>
          <p:cNvSpPr/>
          <p:nvPr/>
        </p:nvSpPr>
        <p:spPr>
          <a:xfrm>
            <a:off x="10071463" y="5491098"/>
            <a:ext cx="1473200" cy="99391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Assessment Op 3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1A1FD59-64CF-4E99-8304-AC33B2C72DAE}"/>
              </a:ext>
            </a:extLst>
          </p:cNvPr>
          <p:cNvSpPr/>
          <p:nvPr/>
        </p:nvSpPr>
        <p:spPr>
          <a:xfrm>
            <a:off x="10225949" y="1316987"/>
            <a:ext cx="1164228" cy="1753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FA1AE18-897A-4753-A358-222C1F2BA315}"/>
              </a:ext>
            </a:extLst>
          </p:cNvPr>
          <p:cNvSpPr/>
          <p:nvPr/>
        </p:nvSpPr>
        <p:spPr>
          <a:xfrm>
            <a:off x="864938" y="3355946"/>
            <a:ext cx="1164227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Intro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31BDE22-B89B-4873-BC79-97695BCE8A83}"/>
              </a:ext>
            </a:extLst>
          </p:cNvPr>
          <p:cNvSpPr/>
          <p:nvPr/>
        </p:nvSpPr>
        <p:spPr>
          <a:xfrm>
            <a:off x="884804" y="4264173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Micro-controllers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BD03887-1AAD-4F4B-98F9-2226BA9B2300}"/>
              </a:ext>
            </a:extLst>
          </p:cNvPr>
          <p:cNvSpPr/>
          <p:nvPr/>
        </p:nvSpPr>
        <p:spPr>
          <a:xfrm>
            <a:off x="2417694" y="3335392"/>
            <a:ext cx="1164227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Sensors &amp; Actuators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3C93677-0C6D-4D50-9D0C-15E37ADF548A}"/>
              </a:ext>
            </a:extLst>
          </p:cNvPr>
          <p:cNvSpPr/>
          <p:nvPr/>
        </p:nvSpPr>
        <p:spPr>
          <a:xfrm>
            <a:off x="2412046" y="4264172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Feedback Control 1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7DCCC90-F650-42AB-AC5D-C3EDEF948921}"/>
              </a:ext>
            </a:extLst>
          </p:cNvPr>
          <p:cNvSpPr/>
          <p:nvPr/>
        </p:nvSpPr>
        <p:spPr>
          <a:xfrm>
            <a:off x="4004333" y="3375570"/>
            <a:ext cx="1164227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Feedback Control 2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4376E49-D0B6-416D-B727-60522200F5B4}"/>
              </a:ext>
            </a:extLst>
          </p:cNvPr>
          <p:cNvSpPr/>
          <p:nvPr/>
        </p:nvSpPr>
        <p:spPr>
          <a:xfrm>
            <a:off x="5517378" y="4254334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PID Drop-In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A5A2178-5C26-49D1-9025-2C8089932667}"/>
              </a:ext>
            </a:extLst>
          </p:cNvPr>
          <p:cNvSpPr/>
          <p:nvPr/>
        </p:nvSpPr>
        <p:spPr>
          <a:xfrm>
            <a:off x="3998684" y="4277505"/>
            <a:ext cx="1164227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Kinematics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9290F3D-3E81-43B6-827E-22683C275A0B}"/>
              </a:ext>
            </a:extLst>
          </p:cNvPr>
          <p:cNvSpPr/>
          <p:nvPr/>
        </p:nvSpPr>
        <p:spPr>
          <a:xfrm>
            <a:off x="5501211" y="3363739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Probabilistic Robotics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F1351A9-767C-428D-949C-D6B136F712C5}"/>
              </a:ext>
            </a:extLst>
          </p:cNvPr>
          <p:cNvSpPr/>
          <p:nvPr/>
        </p:nvSpPr>
        <p:spPr>
          <a:xfrm>
            <a:off x="7105559" y="3352449"/>
            <a:ext cx="1164227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System</a:t>
            </a:r>
          </a:p>
          <a:p>
            <a:pPr algn="ctr"/>
            <a:r>
              <a:rPr lang="en-GB" sz="1200"/>
              <a:t>Architectures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BCFFAA8-13C0-4211-9652-10EE63DC0E85}"/>
              </a:ext>
            </a:extLst>
          </p:cNvPr>
          <p:cNvGrpSpPr/>
          <p:nvPr/>
        </p:nvGrpSpPr>
        <p:grpSpPr>
          <a:xfrm>
            <a:off x="6962050" y="3162300"/>
            <a:ext cx="4801325" cy="2085976"/>
            <a:chOff x="6962050" y="3162300"/>
            <a:chExt cx="4953725" cy="2085976"/>
          </a:xfrm>
          <a:solidFill>
            <a:srgbClr val="FFC000"/>
          </a:solidFill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CE74D031-9F68-45BD-85E0-9AD71DCDA73E}"/>
                </a:ext>
              </a:extLst>
            </p:cNvPr>
            <p:cNvSpPr/>
            <p:nvPr/>
          </p:nvSpPr>
          <p:spPr>
            <a:xfrm>
              <a:off x="8355693" y="3162300"/>
              <a:ext cx="3560082" cy="2085975"/>
            </a:xfrm>
            <a:prstGeom prst="roundRect">
              <a:avLst/>
            </a:prstGeom>
            <a:grpFill/>
            <a:ln w="381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2ACE14A6-2975-4482-8311-031FA50307D4}"/>
                </a:ext>
              </a:extLst>
            </p:cNvPr>
            <p:cNvSpPr/>
            <p:nvPr/>
          </p:nvSpPr>
          <p:spPr>
            <a:xfrm>
              <a:off x="6962050" y="4223296"/>
              <a:ext cx="3560082" cy="1024980"/>
            </a:xfrm>
            <a:prstGeom prst="roundRect">
              <a:avLst/>
            </a:prstGeom>
            <a:grpFill/>
            <a:ln w="381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2CDDA07-E473-451E-A29D-A300915FF673}"/>
              </a:ext>
            </a:extLst>
          </p:cNvPr>
          <p:cNvSpPr/>
          <p:nvPr/>
        </p:nvSpPr>
        <p:spPr>
          <a:xfrm>
            <a:off x="8679089" y="4292163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Searching &amp; Mapping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F400556-155C-4F04-9F96-8A5989167D7F}"/>
              </a:ext>
            </a:extLst>
          </p:cNvPr>
          <p:cNvSpPr/>
          <p:nvPr/>
        </p:nvSpPr>
        <p:spPr>
          <a:xfrm>
            <a:off x="8657499" y="3335392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Path Planning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27E06B6-961B-48E1-B8ED-77B7DB381210}"/>
              </a:ext>
            </a:extLst>
          </p:cNvPr>
          <p:cNvSpPr/>
          <p:nvPr/>
        </p:nvSpPr>
        <p:spPr>
          <a:xfrm>
            <a:off x="7110639" y="4297974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Sensor Fusion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B865C7C-943A-496C-8305-ECADC91570A8}"/>
              </a:ext>
            </a:extLst>
          </p:cNvPr>
          <p:cNvSpPr/>
          <p:nvPr/>
        </p:nvSpPr>
        <p:spPr>
          <a:xfrm>
            <a:off x="10196740" y="3375570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Experimental Robotics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12237B-BEE3-4B72-8483-D63C2075DCFB}"/>
              </a:ext>
            </a:extLst>
          </p:cNvPr>
          <p:cNvSpPr txBox="1"/>
          <p:nvPr/>
        </p:nvSpPr>
        <p:spPr>
          <a:xfrm>
            <a:off x="10091492" y="4381925"/>
            <a:ext cx="1458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Toward</a:t>
            </a:r>
          </a:p>
          <a:p>
            <a:pPr algn="ctr"/>
            <a:r>
              <a:rPr lang="en-GB">
                <a:solidFill>
                  <a:schemeClr val="bg1"/>
                </a:solidFill>
              </a:rPr>
              <a:t>Assessment 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45AC4E5-4DC8-49F7-909C-EF26D860E583}"/>
              </a:ext>
            </a:extLst>
          </p:cNvPr>
          <p:cNvSpPr/>
          <p:nvPr/>
        </p:nvSpPr>
        <p:spPr>
          <a:xfrm>
            <a:off x="2205893" y="4000538"/>
            <a:ext cx="1623979" cy="1470495"/>
          </a:xfrm>
          <a:prstGeom prst="ellipse">
            <a:avLst/>
          </a:prstGeom>
          <a:noFill/>
          <a:ln w="762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070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3A8F-7C7F-4E38-9513-64A3A630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to use Integral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6FDF1D-1E8D-4BCE-A643-73354113F9CA}"/>
              </a:ext>
            </a:extLst>
          </p:cNvPr>
          <p:cNvCxnSpPr/>
          <p:nvPr/>
        </p:nvCxnSpPr>
        <p:spPr>
          <a:xfrm>
            <a:off x="2006600" y="2552700"/>
            <a:ext cx="0" cy="3009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969B2E-55D1-4CE1-BDF1-59E5ED985DE5}"/>
              </a:ext>
            </a:extLst>
          </p:cNvPr>
          <p:cNvCxnSpPr/>
          <p:nvPr/>
        </p:nvCxnSpPr>
        <p:spPr>
          <a:xfrm>
            <a:off x="2006600" y="5562600"/>
            <a:ext cx="6464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AD2255-905E-4787-8F48-22002C5F2C57}"/>
              </a:ext>
            </a:extLst>
          </p:cNvPr>
          <p:cNvSpPr txBox="1"/>
          <p:nvPr/>
        </p:nvSpPr>
        <p:spPr>
          <a:xfrm>
            <a:off x="4356100" y="5930900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 -&gt;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D73AA4-42C8-4D83-811B-EBCD4EFE2FE4}"/>
              </a:ext>
            </a:extLst>
          </p:cNvPr>
          <p:cNvCxnSpPr/>
          <p:nvPr/>
        </p:nvCxnSpPr>
        <p:spPr>
          <a:xfrm>
            <a:off x="1473200" y="2997200"/>
            <a:ext cx="71882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742D08-467C-489D-B3E0-1EBA4000239C}"/>
              </a:ext>
            </a:extLst>
          </p:cNvPr>
          <p:cNvSpPr txBox="1"/>
          <p:nvPr/>
        </p:nvSpPr>
        <p:spPr>
          <a:xfrm>
            <a:off x="8851900" y="281253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demand</a:t>
            </a:r>
          </a:p>
        </p:txBody>
      </p:sp>
    </p:spTree>
    <p:extLst>
      <p:ext uri="{BB962C8B-B14F-4D97-AF65-F5344CB8AC3E}">
        <p14:creationId xmlns:p14="http://schemas.microsoft.com/office/powerpoint/2010/main" val="22693483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3A8F-7C7F-4E38-9513-64A3A630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to use Integral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6FDF1D-1E8D-4BCE-A643-73354113F9CA}"/>
              </a:ext>
            </a:extLst>
          </p:cNvPr>
          <p:cNvCxnSpPr/>
          <p:nvPr/>
        </p:nvCxnSpPr>
        <p:spPr>
          <a:xfrm>
            <a:off x="2006600" y="2552700"/>
            <a:ext cx="0" cy="3009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969B2E-55D1-4CE1-BDF1-59E5ED985DE5}"/>
              </a:ext>
            </a:extLst>
          </p:cNvPr>
          <p:cNvCxnSpPr/>
          <p:nvPr/>
        </p:nvCxnSpPr>
        <p:spPr>
          <a:xfrm>
            <a:off x="2006600" y="5562600"/>
            <a:ext cx="6464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AD2255-905E-4787-8F48-22002C5F2C57}"/>
              </a:ext>
            </a:extLst>
          </p:cNvPr>
          <p:cNvSpPr txBox="1"/>
          <p:nvPr/>
        </p:nvSpPr>
        <p:spPr>
          <a:xfrm>
            <a:off x="4356100" y="5930900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 -&gt;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D73AA4-42C8-4D83-811B-EBCD4EFE2FE4}"/>
              </a:ext>
            </a:extLst>
          </p:cNvPr>
          <p:cNvCxnSpPr/>
          <p:nvPr/>
        </p:nvCxnSpPr>
        <p:spPr>
          <a:xfrm>
            <a:off x="1473200" y="2997200"/>
            <a:ext cx="71882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742D08-467C-489D-B3E0-1EBA4000239C}"/>
              </a:ext>
            </a:extLst>
          </p:cNvPr>
          <p:cNvSpPr txBox="1"/>
          <p:nvPr/>
        </p:nvSpPr>
        <p:spPr>
          <a:xfrm>
            <a:off x="8851900" y="281253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demand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B680CB3-CD75-4996-B7AF-34C9F4EEB59C}"/>
              </a:ext>
            </a:extLst>
          </p:cNvPr>
          <p:cNvSpPr/>
          <p:nvPr/>
        </p:nvSpPr>
        <p:spPr>
          <a:xfrm>
            <a:off x="2019299" y="3365500"/>
            <a:ext cx="6642095" cy="2184400"/>
          </a:xfrm>
          <a:custGeom>
            <a:avLst/>
            <a:gdLst>
              <a:gd name="connsiteX0" fmla="*/ 0 w 6337300"/>
              <a:gd name="connsiteY0" fmla="*/ 2717800 h 2717800"/>
              <a:gd name="connsiteX1" fmla="*/ 2209800 w 6337300"/>
              <a:gd name="connsiteY1" fmla="*/ 469900 h 2717800"/>
              <a:gd name="connsiteX2" fmla="*/ 6337300 w 6337300"/>
              <a:gd name="connsiteY2" fmla="*/ 0 h 271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37300" h="2717800">
                <a:moveTo>
                  <a:pt x="0" y="2717800"/>
                </a:moveTo>
                <a:cubicBezTo>
                  <a:pt x="576791" y="1820333"/>
                  <a:pt x="1153583" y="922867"/>
                  <a:pt x="2209800" y="469900"/>
                </a:cubicBezTo>
                <a:cubicBezTo>
                  <a:pt x="3266017" y="16933"/>
                  <a:pt x="4801658" y="8466"/>
                  <a:pt x="63373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FD7DFA-4959-45F9-ABB1-282C14D4365E}"/>
              </a:ext>
            </a:extLst>
          </p:cNvPr>
          <p:cNvSpPr txBox="1"/>
          <p:nvPr/>
        </p:nvSpPr>
        <p:spPr>
          <a:xfrm>
            <a:off x="8851900" y="3180834"/>
            <a:ext cx="327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measurement, steady-state error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4090751-EFA8-47C3-9115-C17BD9D6B2E9}"/>
              </a:ext>
            </a:extLst>
          </p:cNvPr>
          <p:cNvSpPr/>
          <p:nvPr/>
        </p:nvSpPr>
        <p:spPr>
          <a:xfrm>
            <a:off x="2641601" y="3402012"/>
            <a:ext cx="5829299" cy="1628220"/>
          </a:xfrm>
          <a:custGeom>
            <a:avLst/>
            <a:gdLst>
              <a:gd name="connsiteX0" fmla="*/ 0 w 6502400"/>
              <a:gd name="connsiteY0" fmla="*/ 1642084 h 2405379"/>
              <a:gd name="connsiteX1" fmla="*/ 1282700 w 6502400"/>
              <a:gd name="connsiteY1" fmla="*/ 3784 h 2405379"/>
              <a:gd name="connsiteX2" fmla="*/ 3175000 w 6502400"/>
              <a:gd name="connsiteY2" fmla="*/ 2048484 h 2405379"/>
              <a:gd name="connsiteX3" fmla="*/ 6502400 w 6502400"/>
              <a:gd name="connsiteY3" fmla="*/ 2391384 h 240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02400" h="2405379">
                <a:moveTo>
                  <a:pt x="0" y="1642084"/>
                </a:moveTo>
                <a:cubicBezTo>
                  <a:pt x="376766" y="789067"/>
                  <a:pt x="753533" y="-63949"/>
                  <a:pt x="1282700" y="3784"/>
                </a:cubicBezTo>
                <a:cubicBezTo>
                  <a:pt x="1811867" y="71517"/>
                  <a:pt x="2305050" y="1650551"/>
                  <a:pt x="3175000" y="2048484"/>
                </a:cubicBezTo>
                <a:cubicBezTo>
                  <a:pt x="4044950" y="2446417"/>
                  <a:pt x="5273675" y="2418900"/>
                  <a:pt x="6502400" y="2391384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EEE7B80-7AC9-4F69-8963-8B56243A7D78}"/>
              </a:ext>
            </a:extLst>
          </p:cNvPr>
          <p:cNvCxnSpPr>
            <a:cxnSpLocks/>
            <a:endCxn id="8" idx="0"/>
          </p:cNvCxnSpPr>
          <p:nvPr/>
        </p:nvCxnSpPr>
        <p:spPr>
          <a:xfrm flipV="1">
            <a:off x="2006600" y="4513552"/>
            <a:ext cx="635001" cy="10490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DAB17DB-5A3D-4E20-89F6-E1785F7DDD94}"/>
              </a:ext>
            </a:extLst>
          </p:cNvPr>
          <p:cNvSpPr txBox="1"/>
          <p:nvPr/>
        </p:nvSpPr>
        <p:spPr>
          <a:xfrm>
            <a:off x="8851900" y="4714910"/>
            <a:ext cx="3193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P-term, tails off as error reaches</a:t>
            </a:r>
          </a:p>
          <a:p>
            <a:r>
              <a:rPr lang="en-GB" dirty="0"/>
              <a:t>close to zero</a:t>
            </a:r>
          </a:p>
        </p:txBody>
      </p:sp>
    </p:spTree>
    <p:extLst>
      <p:ext uri="{BB962C8B-B14F-4D97-AF65-F5344CB8AC3E}">
        <p14:creationId xmlns:p14="http://schemas.microsoft.com/office/powerpoint/2010/main" val="3173534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3A8F-7C7F-4E38-9513-64A3A630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to use Integral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6FDF1D-1E8D-4BCE-A643-73354113F9CA}"/>
              </a:ext>
            </a:extLst>
          </p:cNvPr>
          <p:cNvCxnSpPr/>
          <p:nvPr/>
        </p:nvCxnSpPr>
        <p:spPr>
          <a:xfrm>
            <a:off x="2006600" y="2552700"/>
            <a:ext cx="0" cy="3009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969B2E-55D1-4CE1-BDF1-59E5ED985DE5}"/>
              </a:ext>
            </a:extLst>
          </p:cNvPr>
          <p:cNvCxnSpPr/>
          <p:nvPr/>
        </p:nvCxnSpPr>
        <p:spPr>
          <a:xfrm>
            <a:off x="2006600" y="5562600"/>
            <a:ext cx="6464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AD2255-905E-4787-8F48-22002C5F2C57}"/>
              </a:ext>
            </a:extLst>
          </p:cNvPr>
          <p:cNvSpPr txBox="1"/>
          <p:nvPr/>
        </p:nvSpPr>
        <p:spPr>
          <a:xfrm>
            <a:off x="4356100" y="5930900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 -&gt;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D73AA4-42C8-4D83-811B-EBCD4EFE2FE4}"/>
              </a:ext>
            </a:extLst>
          </p:cNvPr>
          <p:cNvCxnSpPr/>
          <p:nvPr/>
        </p:nvCxnSpPr>
        <p:spPr>
          <a:xfrm>
            <a:off x="1473200" y="2997200"/>
            <a:ext cx="71882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742D08-467C-489D-B3E0-1EBA4000239C}"/>
              </a:ext>
            </a:extLst>
          </p:cNvPr>
          <p:cNvSpPr txBox="1"/>
          <p:nvPr/>
        </p:nvSpPr>
        <p:spPr>
          <a:xfrm>
            <a:off x="8851900" y="281253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demand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B680CB3-CD75-4996-B7AF-34C9F4EEB59C}"/>
              </a:ext>
            </a:extLst>
          </p:cNvPr>
          <p:cNvSpPr/>
          <p:nvPr/>
        </p:nvSpPr>
        <p:spPr>
          <a:xfrm>
            <a:off x="2019299" y="3365500"/>
            <a:ext cx="6642095" cy="2184400"/>
          </a:xfrm>
          <a:custGeom>
            <a:avLst/>
            <a:gdLst>
              <a:gd name="connsiteX0" fmla="*/ 0 w 6337300"/>
              <a:gd name="connsiteY0" fmla="*/ 2717800 h 2717800"/>
              <a:gd name="connsiteX1" fmla="*/ 2209800 w 6337300"/>
              <a:gd name="connsiteY1" fmla="*/ 469900 h 2717800"/>
              <a:gd name="connsiteX2" fmla="*/ 6337300 w 6337300"/>
              <a:gd name="connsiteY2" fmla="*/ 0 h 271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37300" h="2717800">
                <a:moveTo>
                  <a:pt x="0" y="2717800"/>
                </a:moveTo>
                <a:cubicBezTo>
                  <a:pt x="576791" y="1820333"/>
                  <a:pt x="1153583" y="922867"/>
                  <a:pt x="2209800" y="469900"/>
                </a:cubicBezTo>
                <a:cubicBezTo>
                  <a:pt x="3266017" y="16933"/>
                  <a:pt x="4801658" y="8466"/>
                  <a:pt x="63373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FD7DFA-4959-45F9-ABB1-282C14D4365E}"/>
              </a:ext>
            </a:extLst>
          </p:cNvPr>
          <p:cNvSpPr txBox="1"/>
          <p:nvPr/>
        </p:nvSpPr>
        <p:spPr>
          <a:xfrm>
            <a:off x="8851900" y="3180834"/>
            <a:ext cx="327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measurement, steady-state error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4090751-EFA8-47C3-9115-C17BD9D6B2E9}"/>
              </a:ext>
            </a:extLst>
          </p:cNvPr>
          <p:cNvSpPr/>
          <p:nvPr/>
        </p:nvSpPr>
        <p:spPr>
          <a:xfrm>
            <a:off x="2641601" y="3402012"/>
            <a:ext cx="5829299" cy="1628220"/>
          </a:xfrm>
          <a:custGeom>
            <a:avLst/>
            <a:gdLst>
              <a:gd name="connsiteX0" fmla="*/ 0 w 6502400"/>
              <a:gd name="connsiteY0" fmla="*/ 1642084 h 2405379"/>
              <a:gd name="connsiteX1" fmla="*/ 1282700 w 6502400"/>
              <a:gd name="connsiteY1" fmla="*/ 3784 h 2405379"/>
              <a:gd name="connsiteX2" fmla="*/ 3175000 w 6502400"/>
              <a:gd name="connsiteY2" fmla="*/ 2048484 h 2405379"/>
              <a:gd name="connsiteX3" fmla="*/ 6502400 w 6502400"/>
              <a:gd name="connsiteY3" fmla="*/ 2391384 h 240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02400" h="2405379">
                <a:moveTo>
                  <a:pt x="0" y="1642084"/>
                </a:moveTo>
                <a:cubicBezTo>
                  <a:pt x="376766" y="789067"/>
                  <a:pt x="753533" y="-63949"/>
                  <a:pt x="1282700" y="3784"/>
                </a:cubicBezTo>
                <a:cubicBezTo>
                  <a:pt x="1811867" y="71517"/>
                  <a:pt x="2305050" y="1650551"/>
                  <a:pt x="3175000" y="2048484"/>
                </a:cubicBezTo>
                <a:cubicBezTo>
                  <a:pt x="4044950" y="2446417"/>
                  <a:pt x="5273675" y="2418900"/>
                  <a:pt x="6502400" y="2391384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EEE7B80-7AC9-4F69-8963-8B56243A7D78}"/>
              </a:ext>
            </a:extLst>
          </p:cNvPr>
          <p:cNvCxnSpPr>
            <a:cxnSpLocks/>
            <a:endCxn id="8" idx="0"/>
          </p:cNvCxnSpPr>
          <p:nvPr/>
        </p:nvCxnSpPr>
        <p:spPr>
          <a:xfrm flipV="1">
            <a:off x="2006600" y="4513552"/>
            <a:ext cx="635001" cy="10490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CB4CF7-6659-497A-BEF6-4D8863417386}"/>
              </a:ext>
            </a:extLst>
          </p:cNvPr>
          <p:cNvCxnSpPr>
            <a:cxnSpLocks/>
          </p:cNvCxnSpPr>
          <p:nvPr/>
        </p:nvCxnSpPr>
        <p:spPr>
          <a:xfrm flipV="1">
            <a:off x="2019299" y="2362200"/>
            <a:ext cx="6642095" cy="3200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5AD017B-DC2E-4E61-895F-C0F02B19EFC6}"/>
              </a:ext>
            </a:extLst>
          </p:cNvPr>
          <p:cNvSpPr txBox="1"/>
          <p:nvPr/>
        </p:nvSpPr>
        <p:spPr>
          <a:xfrm>
            <a:off x="8851899" y="2158762"/>
            <a:ext cx="142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Integral-term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233AB849-29F0-4619-94CA-AEA12F5DFEC4}"/>
              </a:ext>
            </a:extLst>
          </p:cNvPr>
          <p:cNvSpPr/>
          <p:nvPr/>
        </p:nvSpPr>
        <p:spPr>
          <a:xfrm rot="16200000">
            <a:off x="7346947" y="844315"/>
            <a:ext cx="431800" cy="21970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C8650F-BC4B-4A7E-B459-4F6FDCB5DE51}"/>
              </a:ext>
            </a:extLst>
          </p:cNvPr>
          <p:cNvSpPr txBox="1"/>
          <p:nvPr/>
        </p:nvSpPr>
        <p:spPr>
          <a:xfrm>
            <a:off x="6708363" y="905341"/>
            <a:ext cx="428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Integral is producing an increasing value</a:t>
            </a:r>
          </a:p>
          <a:p>
            <a:r>
              <a:rPr lang="en-GB" dirty="0"/>
              <a:t>as long as the system has steady-state error</a:t>
            </a:r>
          </a:p>
        </p:txBody>
      </p:sp>
    </p:spTree>
    <p:extLst>
      <p:ext uri="{BB962C8B-B14F-4D97-AF65-F5344CB8AC3E}">
        <p14:creationId xmlns:p14="http://schemas.microsoft.com/office/powerpoint/2010/main" val="1707284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3A8F-7C7F-4E38-9513-64A3A630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to use Integral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6FDF1D-1E8D-4BCE-A643-73354113F9CA}"/>
              </a:ext>
            </a:extLst>
          </p:cNvPr>
          <p:cNvCxnSpPr/>
          <p:nvPr/>
        </p:nvCxnSpPr>
        <p:spPr>
          <a:xfrm>
            <a:off x="2006600" y="2552700"/>
            <a:ext cx="0" cy="3009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969B2E-55D1-4CE1-BDF1-59E5ED985DE5}"/>
              </a:ext>
            </a:extLst>
          </p:cNvPr>
          <p:cNvCxnSpPr/>
          <p:nvPr/>
        </p:nvCxnSpPr>
        <p:spPr>
          <a:xfrm>
            <a:off x="2006600" y="5562600"/>
            <a:ext cx="6464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AD2255-905E-4787-8F48-22002C5F2C57}"/>
              </a:ext>
            </a:extLst>
          </p:cNvPr>
          <p:cNvSpPr txBox="1"/>
          <p:nvPr/>
        </p:nvSpPr>
        <p:spPr>
          <a:xfrm>
            <a:off x="4356100" y="5930900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 -&gt;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D73AA4-42C8-4D83-811B-EBCD4EFE2FE4}"/>
              </a:ext>
            </a:extLst>
          </p:cNvPr>
          <p:cNvCxnSpPr/>
          <p:nvPr/>
        </p:nvCxnSpPr>
        <p:spPr>
          <a:xfrm>
            <a:off x="1473200" y="2997200"/>
            <a:ext cx="71882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742D08-467C-489D-B3E0-1EBA4000239C}"/>
              </a:ext>
            </a:extLst>
          </p:cNvPr>
          <p:cNvSpPr txBox="1"/>
          <p:nvPr/>
        </p:nvSpPr>
        <p:spPr>
          <a:xfrm>
            <a:off x="8851900" y="281253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demand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B680CB3-CD75-4996-B7AF-34C9F4EEB59C}"/>
              </a:ext>
            </a:extLst>
          </p:cNvPr>
          <p:cNvSpPr/>
          <p:nvPr/>
        </p:nvSpPr>
        <p:spPr>
          <a:xfrm>
            <a:off x="2019299" y="3365500"/>
            <a:ext cx="6642095" cy="2184400"/>
          </a:xfrm>
          <a:custGeom>
            <a:avLst/>
            <a:gdLst>
              <a:gd name="connsiteX0" fmla="*/ 0 w 6337300"/>
              <a:gd name="connsiteY0" fmla="*/ 2717800 h 2717800"/>
              <a:gd name="connsiteX1" fmla="*/ 2209800 w 6337300"/>
              <a:gd name="connsiteY1" fmla="*/ 469900 h 2717800"/>
              <a:gd name="connsiteX2" fmla="*/ 6337300 w 6337300"/>
              <a:gd name="connsiteY2" fmla="*/ 0 h 271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37300" h="2717800">
                <a:moveTo>
                  <a:pt x="0" y="2717800"/>
                </a:moveTo>
                <a:cubicBezTo>
                  <a:pt x="576791" y="1820333"/>
                  <a:pt x="1153583" y="922867"/>
                  <a:pt x="2209800" y="469900"/>
                </a:cubicBezTo>
                <a:cubicBezTo>
                  <a:pt x="3266017" y="16933"/>
                  <a:pt x="4801658" y="8466"/>
                  <a:pt x="63373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FD7DFA-4959-45F9-ABB1-282C14D4365E}"/>
              </a:ext>
            </a:extLst>
          </p:cNvPr>
          <p:cNvSpPr txBox="1"/>
          <p:nvPr/>
        </p:nvSpPr>
        <p:spPr>
          <a:xfrm>
            <a:off x="8838812" y="2540695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measurement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4090751-EFA8-47C3-9115-C17BD9D6B2E9}"/>
              </a:ext>
            </a:extLst>
          </p:cNvPr>
          <p:cNvSpPr/>
          <p:nvPr/>
        </p:nvSpPr>
        <p:spPr>
          <a:xfrm>
            <a:off x="2641601" y="3402012"/>
            <a:ext cx="5829299" cy="1628220"/>
          </a:xfrm>
          <a:custGeom>
            <a:avLst/>
            <a:gdLst>
              <a:gd name="connsiteX0" fmla="*/ 0 w 6502400"/>
              <a:gd name="connsiteY0" fmla="*/ 1642084 h 2405379"/>
              <a:gd name="connsiteX1" fmla="*/ 1282700 w 6502400"/>
              <a:gd name="connsiteY1" fmla="*/ 3784 h 2405379"/>
              <a:gd name="connsiteX2" fmla="*/ 3175000 w 6502400"/>
              <a:gd name="connsiteY2" fmla="*/ 2048484 h 2405379"/>
              <a:gd name="connsiteX3" fmla="*/ 6502400 w 6502400"/>
              <a:gd name="connsiteY3" fmla="*/ 2391384 h 240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02400" h="2405379">
                <a:moveTo>
                  <a:pt x="0" y="1642084"/>
                </a:moveTo>
                <a:cubicBezTo>
                  <a:pt x="376766" y="789067"/>
                  <a:pt x="753533" y="-63949"/>
                  <a:pt x="1282700" y="3784"/>
                </a:cubicBezTo>
                <a:cubicBezTo>
                  <a:pt x="1811867" y="71517"/>
                  <a:pt x="2305050" y="1650551"/>
                  <a:pt x="3175000" y="2048484"/>
                </a:cubicBezTo>
                <a:cubicBezTo>
                  <a:pt x="4044950" y="2446417"/>
                  <a:pt x="5273675" y="2418900"/>
                  <a:pt x="6502400" y="2391384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EEE7B80-7AC9-4F69-8963-8B56243A7D78}"/>
              </a:ext>
            </a:extLst>
          </p:cNvPr>
          <p:cNvCxnSpPr>
            <a:cxnSpLocks/>
            <a:endCxn id="8" idx="0"/>
          </p:cNvCxnSpPr>
          <p:nvPr/>
        </p:nvCxnSpPr>
        <p:spPr>
          <a:xfrm flipV="1">
            <a:off x="2006600" y="4513552"/>
            <a:ext cx="635001" cy="10490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CB4CF7-6659-497A-BEF6-4D8863417386}"/>
              </a:ext>
            </a:extLst>
          </p:cNvPr>
          <p:cNvCxnSpPr>
            <a:cxnSpLocks/>
          </p:cNvCxnSpPr>
          <p:nvPr/>
        </p:nvCxnSpPr>
        <p:spPr>
          <a:xfrm flipV="1">
            <a:off x="2019299" y="2362200"/>
            <a:ext cx="6642095" cy="3200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9CF9890-EC11-4B45-BCED-92A5D6F2862D}"/>
              </a:ext>
            </a:extLst>
          </p:cNvPr>
          <p:cNvSpPr/>
          <p:nvPr/>
        </p:nvSpPr>
        <p:spPr>
          <a:xfrm>
            <a:off x="4356100" y="2812534"/>
            <a:ext cx="4356100" cy="908566"/>
          </a:xfrm>
          <a:custGeom>
            <a:avLst/>
            <a:gdLst>
              <a:gd name="connsiteX0" fmla="*/ 0 w 4330700"/>
              <a:gd name="connsiteY0" fmla="*/ 1041400 h 1041400"/>
              <a:gd name="connsiteX1" fmla="*/ 1485900 w 4330700"/>
              <a:gd name="connsiteY1" fmla="*/ 241300 h 1041400"/>
              <a:gd name="connsiteX2" fmla="*/ 4330700 w 4330700"/>
              <a:gd name="connsiteY2" fmla="*/ 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30700" h="1041400">
                <a:moveTo>
                  <a:pt x="0" y="1041400"/>
                </a:moveTo>
                <a:cubicBezTo>
                  <a:pt x="382058" y="728133"/>
                  <a:pt x="764117" y="414867"/>
                  <a:pt x="1485900" y="241300"/>
                </a:cubicBezTo>
                <a:cubicBezTo>
                  <a:pt x="2207683" y="67733"/>
                  <a:pt x="3269191" y="33866"/>
                  <a:pt x="4330700" y="0"/>
                </a:cubicBezTo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664930-C742-4400-8CC1-E517B9C6D737}"/>
              </a:ext>
            </a:extLst>
          </p:cNvPr>
          <p:cNvCxnSpPr>
            <a:cxnSpLocks/>
          </p:cNvCxnSpPr>
          <p:nvPr/>
        </p:nvCxnSpPr>
        <p:spPr>
          <a:xfrm flipH="1">
            <a:off x="5003800" y="1562099"/>
            <a:ext cx="1727200" cy="161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AF48D0-7BF6-4383-B605-C8ECC9AC21D7}"/>
              </a:ext>
            </a:extLst>
          </p:cNvPr>
          <p:cNvSpPr txBox="1"/>
          <p:nvPr/>
        </p:nvSpPr>
        <p:spPr>
          <a:xfrm>
            <a:off x="6804860" y="1308100"/>
            <a:ext cx="3007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By including the integral, the system gets pushed on, so the measurement continues on toward demand.</a:t>
            </a:r>
          </a:p>
        </p:txBody>
      </p:sp>
    </p:spTree>
    <p:extLst>
      <p:ext uri="{BB962C8B-B14F-4D97-AF65-F5344CB8AC3E}">
        <p14:creationId xmlns:p14="http://schemas.microsoft.com/office/powerpoint/2010/main" val="2563861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3A8F-7C7F-4E38-9513-64A3A630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to use Integral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6FDF1D-1E8D-4BCE-A643-73354113F9CA}"/>
              </a:ext>
            </a:extLst>
          </p:cNvPr>
          <p:cNvCxnSpPr/>
          <p:nvPr/>
        </p:nvCxnSpPr>
        <p:spPr>
          <a:xfrm>
            <a:off x="2006600" y="2552700"/>
            <a:ext cx="0" cy="3009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969B2E-55D1-4CE1-BDF1-59E5ED985DE5}"/>
              </a:ext>
            </a:extLst>
          </p:cNvPr>
          <p:cNvCxnSpPr/>
          <p:nvPr/>
        </p:nvCxnSpPr>
        <p:spPr>
          <a:xfrm>
            <a:off x="2006600" y="5562600"/>
            <a:ext cx="6464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AD2255-905E-4787-8F48-22002C5F2C57}"/>
              </a:ext>
            </a:extLst>
          </p:cNvPr>
          <p:cNvSpPr txBox="1"/>
          <p:nvPr/>
        </p:nvSpPr>
        <p:spPr>
          <a:xfrm>
            <a:off x="4356100" y="5930900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 -&gt;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D73AA4-42C8-4D83-811B-EBCD4EFE2FE4}"/>
              </a:ext>
            </a:extLst>
          </p:cNvPr>
          <p:cNvCxnSpPr/>
          <p:nvPr/>
        </p:nvCxnSpPr>
        <p:spPr>
          <a:xfrm>
            <a:off x="1473200" y="2997200"/>
            <a:ext cx="71882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742D08-467C-489D-B3E0-1EBA4000239C}"/>
              </a:ext>
            </a:extLst>
          </p:cNvPr>
          <p:cNvSpPr txBox="1"/>
          <p:nvPr/>
        </p:nvSpPr>
        <p:spPr>
          <a:xfrm>
            <a:off x="8851900" y="281253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demand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B680CB3-CD75-4996-B7AF-34C9F4EEB59C}"/>
              </a:ext>
            </a:extLst>
          </p:cNvPr>
          <p:cNvSpPr/>
          <p:nvPr/>
        </p:nvSpPr>
        <p:spPr>
          <a:xfrm>
            <a:off x="2019299" y="3365500"/>
            <a:ext cx="6642095" cy="2184400"/>
          </a:xfrm>
          <a:custGeom>
            <a:avLst/>
            <a:gdLst>
              <a:gd name="connsiteX0" fmla="*/ 0 w 6337300"/>
              <a:gd name="connsiteY0" fmla="*/ 2717800 h 2717800"/>
              <a:gd name="connsiteX1" fmla="*/ 2209800 w 6337300"/>
              <a:gd name="connsiteY1" fmla="*/ 469900 h 2717800"/>
              <a:gd name="connsiteX2" fmla="*/ 6337300 w 6337300"/>
              <a:gd name="connsiteY2" fmla="*/ 0 h 271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37300" h="2717800">
                <a:moveTo>
                  <a:pt x="0" y="2717800"/>
                </a:moveTo>
                <a:cubicBezTo>
                  <a:pt x="576791" y="1820333"/>
                  <a:pt x="1153583" y="922867"/>
                  <a:pt x="2209800" y="469900"/>
                </a:cubicBezTo>
                <a:cubicBezTo>
                  <a:pt x="3266017" y="16933"/>
                  <a:pt x="4801658" y="8466"/>
                  <a:pt x="63373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FD7DFA-4959-45F9-ABB1-282C14D4365E}"/>
              </a:ext>
            </a:extLst>
          </p:cNvPr>
          <p:cNvSpPr txBox="1"/>
          <p:nvPr/>
        </p:nvSpPr>
        <p:spPr>
          <a:xfrm>
            <a:off x="8851899" y="2552700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measurement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4090751-EFA8-47C3-9115-C17BD9D6B2E9}"/>
              </a:ext>
            </a:extLst>
          </p:cNvPr>
          <p:cNvSpPr/>
          <p:nvPr/>
        </p:nvSpPr>
        <p:spPr>
          <a:xfrm>
            <a:off x="2641601" y="3402012"/>
            <a:ext cx="5829299" cy="1628220"/>
          </a:xfrm>
          <a:custGeom>
            <a:avLst/>
            <a:gdLst>
              <a:gd name="connsiteX0" fmla="*/ 0 w 6502400"/>
              <a:gd name="connsiteY0" fmla="*/ 1642084 h 2405379"/>
              <a:gd name="connsiteX1" fmla="*/ 1282700 w 6502400"/>
              <a:gd name="connsiteY1" fmla="*/ 3784 h 2405379"/>
              <a:gd name="connsiteX2" fmla="*/ 3175000 w 6502400"/>
              <a:gd name="connsiteY2" fmla="*/ 2048484 h 2405379"/>
              <a:gd name="connsiteX3" fmla="*/ 6502400 w 6502400"/>
              <a:gd name="connsiteY3" fmla="*/ 2391384 h 240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02400" h="2405379">
                <a:moveTo>
                  <a:pt x="0" y="1642084"/>
                </a:moveTo>
                <a:cubicBezTo>
                  <a:pt x="376766" y="789067"/>
                  <a:pt x="753533" y="-63949"/>
                  <a:pt x="1282700" y="3784"/>
                </a:cubicBezTo>
                <a:cubicBezTo>
                  <a:pt x="1811867" y="71517"/>
                  <a:pt x="2305050" y="1650551"/>
                  <a:pt x="3175000" y="2048484"/>
                </a:cubicBezTo>
                <a:cubicBezTo>
                  <a:pt x="4044950" y="2446417"/>
                  <a:pt x="5273675" y="2418900"/>
                  <a:pt x="6502400" y="2391384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EEE7B80-7AC9-4F69-8963-8B56243A7D78}"/>
              </a:ext>
            </a:extLst>
          </p:cNvPr>
          <p:cNvCxnSpPr>
            <a:cxnSpLocks/>
            <a:endCxn id="8" idx="0"/>
          </p:cNvCxnSpPr>
          <p:nvPr/>
        </p:nvCxnSpPr>
        <p:spPr>
          <a:xfrm flipV="1">
            <a:off x="2006600" y="4513552"/>
            <a:ext cx="635001" cy="10490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CB4CF7-6659-497A-BEF6-4D8863417386}"/>
              </a:ext>
            </a:extLst>
          </p:cNvPr>
          <p:cNvCxnSpPr>
            <a:cxnSpLocks/>
          </p:cNvCxnSpPr>
          <p:nvPr/>
        </p:nvCxnSpPr>
        <p:spPr>
          <a:xfrm flipV="1">
            <a:off x="2019299" y="2362200"/>
            <a:ext cx="6642095" cy="3200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9CF9890-EC11-4B45-BCED-92A5D6F2862D}"/>
              </a:ext>
            </a:extLst>
          </p:cNvPr>
          <p:cNvSpPr/>
          <p:nvPr/>
        </p:nvSpPr>
        <p:spPr>
          <a:xfrm>
            <a:off x="4356100" y="2812534"/>
            <a:ext cx="4356100" cy="908566"/>
          </a:xfrm>
          <a:custGeom>
            <a:avLst/>
            <a:gdLst>
              <a:gd name="connsiteX0" fmla="*/ 0 w 4330700"/>
              <a:gd name="connsiteY0" fmla="*/ 1041400 h 1041400"/>
              <a:gd name="connsiteX1" fmla="*/ 1485900 w 4330700"/>
              <a:gd name="connsiteY1" fmla="*/ 241300 h 1041400"/>
              <a:gd name="connsiteX2" fmla="*/ 4330700 w 4330700"/>
              <a:gd name="connsiteY2" fmla="*/ 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30700" h="1041400">
                <a:moveTo>
                  <a:pt x="0" y="1041400"/>
                </a:moveTo>
                <a:cubicBezTo>
                  <a:pt x="382058" y="728133"/>
                  <a:pt x="764117" y="414867"/>
                  <a:pt x="1485900" y="241300"/>
                </a:cubicBezTo>
                <a:cubicBezTo>
                  <a:pt x="2207683" y="67733"/>
                  <a:pt x="3269191" y="33866"/>
                  <a:pt x="4330700" y="0"/>
                </a:cubicBezTo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664930-C742-4400-8CC1-E517B9C6D737}"/>
              </a:ext>
            </a:extLst>
          </p:cNvPr>
          <p:cNvCxnSpPr>
            <a:cxnSpLocks/>
          </p:cNvCxnSpPr>
          <p:nvPr/>
        </p:nvCxnSpPr>
        <p:spPr>
          <a:xfrm flipH="1">
            <a:off x="6350000" y="1624862"/>
            <a:ext cx="1143000" cy="129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AF48D0-7BF6-4383-B605-C8ECC9AC21D7}"/>
              </a:ext>
            </a:extLst>
          </p:cNvPr>
          <p:cNvSpPr txBox="1"/>
          <p:nvPr/>
        </p:nvSpPr>
        <p:spPr>
          <a:xfrm>
            <a:off x="6731000" y="672183"/>
            <a:ext cx="3007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 this point, there is now error with the other sign (overshoot)</a:t>
            </a:r>
          </a:p>
        </p:txBody>
      </p:sp>
    </p:spTree>
    <p:extLst>
      <p:ext uri="{BB962C8B-B14F-4D97-AF65-F5344CB8AC3E}">
        <p14:creationId xmlns:p14="http://schemas.microsoft.com/office/powerpoint/2010/main" val="4025749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3A8F-7C7F-4E38-9513-64A3A630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to use Integral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6FDF1D-1E8D-4BCE-A643-73354113F9CA}"/>
              </a:ext>
            </a:extLst>
          </p:cNvPr>
          <p:cNvCxnSpPr/>
          <p:nvPr/>
        </p:nvCxnSpPr>
        <p:spPr>
          <a:xfrm>
            <a:off x="2006600" y="2552700"/>
            <a:ext cx="0" cy="3009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969B2E-55D1-4CE1-BDF1-59E5ED985DE5}"/>
              </a:ext>
            </a:extLst>
          </p:cNvPr>
          <p:cNvCxnSpPr/>
          <p:nvPr/>
        </p:nvCxnSpPr>
        <p:spPr>
          <a:xfrm>
            <a:off x="2006600" y="5562600"/>
            <a:ext cx="6464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AD2255-905E-4787-8F48-22002C5F2C57}"/>
              </a:ext>
            </a:extLst>
          </p:cNvPr>
          <p:cNvSpPr txBox="1"/>
          <p:nvPr/>
        </p:nvSpPr>
        <p:spPr>
          <a:xfrm>
            <a:off x="4356100" y="5930900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 -&gt;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D73AA4-42C8-4D83-811B-EBCD4EFE2FE4}"/>
              </a:ext>
            </a:extLst>
          </p:cNvPr>
          <p:cNvCxnSpPr/>
          <p:nvPr/>
        </p:nvCxnSpPr>
        <p:spPr>
          <a:xfrm>
            <a:off x="1473200" y="2997200"/>
            <a:ext cx="71882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742D08-467C-489D-B3E0-1EBA4000239C}"/>
              </a:ext>
            </a:extLst>
          </p:cNvPr>
          <p:cNvSpPr txBox="1"/>
          <p:nvPr/>
        </p:nvSpPr>
        <p:spPr>
          <a:xfrm>
            <a:off x="8851900" y="281253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demand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B680CB3-CD75-4996-B7AF-34C9F4EEB59C}"/>
              </a:ext>
            </a:extLst>
          </p:cNvPr>
          <p:cNvSpPr/>
          <p:nvPr/>
        </p:nvSpPr>
        <p:spPr>
          <a:xfrm>
            <a:off x="2019299" y="3365500"/>
            <a:ext cx="6642095" cy="2184400"/>
          </a:xfrm>
          <a:custGeom>
            <a:avLst/>
            <a:gdLst>
              <a:gd name="connsiteX0" fmla="*/ 0 w 6337300"/>
              <a:gd name="connsiteY0" fmla="*/ 2717800 h 2717800"/>
              <a:gd name="connsiteX1" fmla="*/ 2209800 w 6337300"/>
              <a:gd name="connsiteY1" fmla="*/ 469900 h 2717800"/>
              <a:gd name="connsiteX2" fmla="*/ 6337300 w 6337300"/>
              <a:gd name="connsiteY2" fmla="*/ 0 h 271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37300" h="2717800">
                <a:moveTo>
                  <a:pt x="0" y="2717800"/>
                </a:moveTo>
                <a:cubicBezTo>
                  <a:pt x="576791" y="1820333"/>
                  <a:pt x="1153583" y="922867"/>
                  <a:pt x="2209800" y="469900"/>
                </a:cubicBezTo>
                <a:cubicBezTo>
                  <a:pt x="3266017" y="16933"/>
                  <a:pt x="4801658" y="8466"/>
                  <a:pt x="63373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FD7DFA-4959-45F9-ABB1-282C14D4365E}"/>
              </a:ext>
            </a:extLst>
          </p:cNvPr>
          <p:cNvSpPr txBox="1"/>
          <p:nvPr/>
        </p:nvSpPr>
        <p:spPr>
          <a:xfrm>
            <a:off x="8851899" y="2569166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measurement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4090751-EFA8-47C3-9115-C17BD9D6B2E9}"/>
              </a:ext>
            </a:extLst>
          </p:cNvPr>
          <p:cNvSpPr/>
          <p:nvPr/>
        </p:nvSpPr>
        <p:spPr>
          <a:xfrm>
            <a:off x="2641601" y="3402012"/>
            <a:ext cx="5829299" cy="1628220"/>
          </a:xfrm>
          <a:custGeom>
            <a:avLst/>
            <a:gdLst>
              <a:gd name="connsiteX0" fmla="*/ 0 w 6502400"/>
              <a:gd name="connsiteY0" fmla="*/ 1642084 h 2405379"/>
              <a:gd name="connsiteX1" fmla="*/ 1282700 w 6502400"/>
              <a:gd name="connsiteY1" fmla="*/ 3784 h 2405379"/>
              <a:gd name="connsiteX2" fmla="*/ 3175000 w 6502400"/>
              <a:gd name="connsiteY2" fmla="*/ 2048484 h 2405379"/>
              <a:gd name="connsiteX3" fmla="*/ 6502400 w 6502400"/>
              <a:gd name="connsiteY3" fmla="*/ 2391384 h 240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02400" h="2405379">
                <a:moveTo>
                  <a:pt x="0" y="1642084"/>
                </a:moveTo>
                <a:cubicBezTo>
                  <a:pt x="376766" y="789067"/>
                  <a:pt x="753533" y="-63949"/>
                  <a:pt x="1282700" y="3784"/>
                </a:cubicBezTo>
                <a:cubicBezTo>
                  <a:pt x="1811867" y="71517"/>
                  <a:pt x="2305050" y="1650551"/>
                  <a:pt x="3175000" y="2048484"/>
                </a:cubicBezTo>
                <a:cubicBezTo>
                  <a:pt x="4044950" y="2446417"/>
                  <a:pt x="5273675" y="2418900"/>
                  <a:pt x="6502400" y="2391384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EEE7B80-7AC9-4F69-8963-8B56243A7D78}"/>
              </a:ext>
            </a:extLst>
          </p:cNvPr>
          <p:cNvCxnSpPr>
            <a:cxnSpLocks/>
            <a:endCxn id="8" idx="0"/>
          </p:cNvCxnSpPr>
          <p:nvPr/>
        </p:nvCxnSpPr>
        <p:spPr>
          <a:xfrm flipV="1">
            <a:off x="2006600" y="4513552"/>
            <a:ext cx="635001" cy="10490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CB4CF7-6659-497A-BEF6-4D8863417386}"/>
              </a:ext>
            </a:extLst>
          </p:cNvPr>
          <p:cNvCxnSpPr>
            <a:cxnSpLocks/>
          </p:cNvCxnSpPr>
          <p:nvPr/>
        </p:nvCxnSpPr>
        <p:spPr>
          <a:xfrm flipV="1">
            <a:off x="2019299" y="2812533"/>
            <a:ext cx="5651501" cy="27500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9CF9890-EC11-4B45-BCED-92A5D6F2862D}"/>
              </a:ext>
            </a:extLst>
          </p:cNvPr>
          <p:cNvSpPr/>
          <p:nvPr/>
        </p:nvSpPr>
        <p:spPr>
          <a:xfrm>
            <a:off x="4356100" y="2812534"/>
            <a:ext cx="4356100" cy="908566"/>
          </a:xfrm>
          <a:custGeom>
            <a:avLst/>
            <a:gdLst>
              <a:gd name="connsiteX0" fmla="*/ 0 w 4330700"/>
              <a:gd name="connsiteY0" fmla="*/ 1041400 h 1041400"/>
              <a:gd name="connsiteX1" fmla="*/ 1485900 w 4330700"/>
              <a:gd name="connsiteY1" fmla="*/ 241300 h 1041400"/>
              <a:gd name="connsiteX2" fmla="*/ 4330700 w 4330700"/>
              <a:gd name="connsiteY2" fmla="*/ 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30700" h="1041400">
                <a:moveTo>
                  <a:pt x="0" y="1041400"/>
                </a:moveTo>
                <a:cubicBezTo>
                  <a:pt x="382058" y="728133"/>
                  <a:pt x="764117" y="414867"/>
                  <a:pt x="1485900" y="241300"/>
                </a:cubicBezTo>
                <a:cubicBezTo>
                  <a:pt x="2207683" y="67733"/>
                  <a:pt x="3269191" y="33866"/>
                  <a:pt x="4330700" y="0"/>
                </a:cubicBezTo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664930-C742-4400-8CC1-E517B9C6D737}"/>
              </a:ext>
            </a:extLst>
          </p:cNvPr>
          <p:cNvCxnSpPr>
            <a:cxnSpLocks/>
          </p:cNvCxnSpPr>
          <p:nvPr/>
        </p:nvCxnSpPr>
        <p:spPr>
          <a:xfrm flipH="1">
            <a:off x="8064500" y="1686814"/>
            <a:ext cx="2108201" cy="121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AF48D0-7BF6-4383-B605-C8ECC9AC21D7}"/>
              </a:ext>
            </a:extLst>
          </p:cNvPr>
          <p:cNvSpPr txBox="1"/>
          <p:nvPr/>
        </p:nvSpPr>
        <p:spPr>
          <a:xfrm>
            <a:off x="9284871" y="522070"/>
            <a:ext cx="256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integral will therefore “wind-down”, and the system will head down toward error = 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4F78EF-02EE-41C5-8760-65D543A03B23}"/>
              </a:ext>
            </a:extLst>
          </p:cNvPr>
          <p:cNvCxnSpPr/>
          <p:nvPr/>
        </p:nvCxnSpPr>
        <p:spPr>
          <a:xfrm>
            <a:off x="7645400" y="2812533"/>
            <a:ext cx="558800" cy="1846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78E091-7CCA-479E-975B-5DBC0013DFD4}"/>
              </a:ext>
            </a:extLst>
          </p:cNvPr>
          <p:cNvCxnSpPr/>
          <p:nvPr/>
        </p:nvCxnSpPr>
        <p:spPr>
          <a:xfrm flipV="1">
            <a:off x="7670800" y="2197100"/>
            <a:ext cx="990594" cy="61543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0528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3A8F-7C7F-4E38-9513-64A3A630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to use Integral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6FDF1D-1E8D-4BCE-A643-73354113F9CA}"/>
              </a:ext>
            </a:extLst>
          </p:cNvPr>
          <p:cNvCxnSpPr/>
          <p:nvPr/>
        </p:nvCxnSpPr>
        <p:spPr>
          <a:xfrm>
            <a:off x="2006600" y="2552700"/>
            <a:ext cx="0" cy="3009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969B2E-55D1-4CE1-BDF1-59E5ED985DE5}"/>
              </a:ext>
            </a:extLst>
          </p:cNvPr>
          <p:cNvCxnSpPr/>
          <p:nvPr/>
        </p:nvCxnSpPr>
        <p:spPr>
          <a:xfrm>
            <a:off x="2006600" y="5562600"/>
            <a:ext cx="6464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AD2255-905E-4787-8F48-22002C5F2C57}"/>
              </a:ext>
            </a:extLst>
          </p:cNvPr>
          <p:cNvSpPr txBox="1"/>
          <p:nvPr/>
        </p:nvSpPr>
        <p:spPr>
          <a:xfrm>
            <a:off x="4356100" y="5930900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 -&gt;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D73AA4-42C8-4D83-811B-EBCD4EFE2FE4}"/>
              </a:ext>
            </a:extLst>
          </p:cNvPr>
          <p:cNvCxnSpPr/>
          <p:nvPr/>
        </p:nvCxnSpPr>
        <p:spPr>
          <a:xfrm>
            <a:off x="1473200" y="2997200"/>
            <a:ext cx="71882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742D08-467C-489D-B3E0-1EBA4000239C}"/>
              </a:ext>
            </a:extLst>
          </p:cNvPr>
          <p:cNvSpPr txBox="1"/>
          <p:nvPr/>
        </p:nvSpPr>
        <p:spPr>
          <a:xfrm>
            <a:off x="8851900" y="281253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demand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B680CB3-CD75-4996-B7AF-34C9F4EEB59C}"/>
              </a:ext>
            </a:extLst>
          </p:cNvPr>
          <p:cNvSpPr/>
          <p:nvPr/>
        </p:nvSpPr>
        <p:spPr>
          <a:xfrm>
            <a:off x="2019299" y="3365500"/>
            <a:ext cx="6642095" cy="2184400"/>
          </a:xfrm>
          <a:custGeom>
            <a:avLst/>
            <a:gdLst>
              <a:gd name="connsiteX0" fmla="*/ 0 w 6337300"/>
              <a:gd name="connsiteY0" fmla="*/ 2717800 h 2717800"/>
              <a:gd name="connsiteX1" fmla="*/ 2209800 w 6337300"/>
              <a:gd name="connsiteY1" fmla="*/ 469900 h 2717800"/>
              <a:gd name="connsiteX2" fmla="*/ 6337300 w 6337300"/>
              <a:gd name="connsiteY2" fmla="*/ 0 h 271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37300" h="2717800">
                <a:moveTo>
                  <a:pt x="0" y="2717800"/>
                </a:moveTo>
                <a:cubicBezTo>
                  <a:pt x="576791" y="1820333"/>
                  <a:pt x="1153583" y="922867"/>
                  <a:pt x="2209800" y="469900"/>
                </a:cubicBezTo>
                <a:cubicBezTo>
                  <a:pt x="3266017" y="16933"/>
                  <a:pt x="4801658" y="8466"/>
                  <a:pt x="63373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FD7DFA-4959-45F9-ABB1-282C14D4365E}"/>
              </a:ext>
            </a:extLst>
          </p:cNvPr>
          <p:cNvSpPr txBox="1"/>
          <p:nvPr/>
        </p:nvSpPr>
        <p:spPr>
          <a:xfrm>
            <a:off x="8851899" y="2569166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measurement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4090751-EFA8-47C3-9115-C17BD9D6B2E9}"/>
              </a:ext>
            </a:extLst>
          </p:cNvPr>
          <p:cNvSpPr/>
          <p:nvPr/>
        </p:nvSpPr>
        <p:spPr>
          <a:xfrm>
            <a:off x="2641601" y="3402012"/>
            <a:ext cx="5829299" cy="1628220"/>
          </a:xfrm>
          <a:custGeom>
            <a:avLst/>
            <a:gdLst>
              <a:gd name="connsiteX0" fmla="*/ 0 w 6502400"/>
              <a:gd name="connsiteY0" fmla="*/ 1642084 h 2405379"/>
              <a:gd name="connsiteX1" fmla="*/ 1282700 w 6502400"/>
              <a:gd name="connsiteY1" fmla="*/ 3784 h 2405379"/>
              <a:gd name="connsiteX2" fmla="*/ 3175000 w 6502400"/>
              <a:gd name="connsiteY2" fmla="*/ 2048484 h 2405379"/>
              <a:gd name="connsiteX3" fmla="*/ 6502400 w 6502400"/>
              <a:gd name="connsiteY3" fmla="*/ 2391384 h 240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02400" h="2405379">
                <a:moveTo>
                  <a:pt x="0" y="1642084"/>
                </a:moveTo>
                <a:cubicBezTo>
                  <a:pt x="376766" y="789067"/>
                  <a:pt x="753533" y="-63949"/>
                  <a:pt x="1282700" y="3784"/>
                </a:cubicBezTo>
                <a:cubicBezTo>
                  <a:pt x="1811867" y="71517"/>
                  <a:pt x="2305050" y="1650551"/>
                  <a:pt x="3175000" y="2048484"/>
                </a:cubicBezTo>
                <a:cubicBezTo>
                  <a:pt x="4044950" y="2446417"/>
                  <a:pt x="5273675" y="2418900"/>
                  <a:pt x="6502400" y="2391384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EEE7B80-7AC9-4F69-8963-8B56243A7D78}"/>
              </a:ext>
            </a:extLst>
          </p:cNvPr>
          <p:cNvCxnSpPr>
            <a:cxnSpLocks/>
            <a:endCxn id="8" idx="0"/>
          </p:cNvCxnSpPr>
          <p:nvPr/>
        </p:nvCxnSpPr>
        <p:spPr>
          <a:xfrm flipV="1">
            <a:off x="2006600" y="4513552"/>
            <a:ext cx="635001" cy="10490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CB4CF7-6659-497A-BEF6-4D8863417386}"/>
              </a:ext>
            </a:extLst>
          </p:cNvPr>
          <p:cNvCxnSpPr>
            <a:cxnSpLocks/>
          </p:cNvCxnSpPr>
          <p:nvPr/>
        </p:nvCxnSpPr>
        <p:spPr>
          <a:xfrm flipV="1">
            <a:off x="2019299" y="2812533"/>
            <a:ext cx="5651501" cy="27500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9CF9890-EC11-4B45-BCED-92A5D6F2862D}"/>
              </a:ext>
            </a:extLst>
          </p:cNvPr>
          <p:cNvSpPr/>
          <p:nvPr/>
        </p:nvSpPr>
        <p:spPr>
          <a:xfrm>
            <a:off x="4356100" y="2812534"/>
            <a:ext cx="4356100" cy="908566"/>
          </a:xfrm>
          <a:custGeom>
            <a:avLst/>
            <a:gdLst>
              <a:gd name="connsiteX0" fmla="*/ 0 w 4330700"/>
              <a:gd name="connsiteY0" fmla="*/ 1041400 h 1041400"/>
              <a:gd name="connsiteX1" fmla="*/ 1485900 w 4330700"/>
              <a:gd name="connsiteY1" fmla="*/ 241300 h 1041400"/>
              <a:gd name="connsiteX2" fmla="*/ 4330700 w 4330700"/>
              <a:gd name="connsiteY2" fmla="*/ 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30700" h="1041400">
                <a:moveTo>
                  <a:pt x="0" y="1041400"/>
                </a:moveTo>
                <a:cubicBezTo>
                  <a:pt x="382058" y="728133"/>
                  <a:pt x="764117" y="414867"/>
                  <a:pt x="1485900" y="241300"/>
                </a:cubicBezTo>
                <a:cubicBezTo>
                  <a:pt x="2207683" y="67733"/>
                  <a:pt x="3269191" y="33866"/>
                  <a:pt x="4330700" y="0"/>
                </a:cubicBezTo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4F78EF-02EE-41C5-8760-65D543A03B23}"/>
              </a:ext>
            </a:extLst>
          </p:cNvPr>
          <p:cNvCxnSpPr/>
          <p:nvPr/>
        </p:nvCxnSpPr>
        <p:spPr>
          <a:xfrm>
            <a:off x="7645400" y="2812533"/>
            <a:ext cx="558800" cy="1846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78E091-7CCA-479E-975B-5DBC0013DFD4}"/>
              </a:ext>
            </a:extLst>
          </p:cNvPr>
          <p:cNvCxnSpPr/>
          <p:nvPr/>
        </p:nvCxnSpPr>
        <p:spPr>
          <a:xfrm flipV="1">
            <a:off x="7670800" y="2197100"/>
            <a:ext cx="990594" cy="61543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Brace 25">
            <a:extLst>
              <a:ext uri="{FF2B5EF4-FFF2-40B4-BE49-F238E27FC236}">
                <a16:creationId xmlns:a16="http://schemas.microsoft.com/office/drawing/2014/main" id="{7BA0003D-A4B3-4B9E-B8B2-DD80E2E52131}"/>
              </a:ext>
            </a:extLst>
          </p:cNvPr>
          <p:cNvSpPr/>
          <p:nvPr/>
        </p:nvSpPr>
        <p:spPr>
          <a:xfrm rot="16200000">
            <a:off x="6998903" y="2045380"/>
            <a:ext cx="317494" cy="8069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0996F5-0FA0-4A22-BEC1-58C0FF72890E}"/>
              </a:ext>
            </a:extLst>
          </p:cNvPr>
          <p:cNvSpPr txBox="1"/>
          <p:nvPr/>
        </p:nvSpPr>
        <p:spPr>
          <a:xfrm>
            <a:off x="6096000" y="1537555"/>
            <a:ext cx="2563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delay integrating new error, </a:t>
            </a:r>
            <a:r>
              <a:rPr lang="en-GB" dirty="0" err="1"/>
              <a:t>i</a:t>
            </a:r>
            <a:r>
              <a:rPr lang="en-GB" dirty="0"/>
              <a:t>-term has small gain</a:t>
            </a:r>
          </a:p>
        </p:txBody>
      </p:sp>
    </p:spTree>
    <p:extLst>
      <p:ext uri="{BB962C8B-B14F-4D97-AF65-F5344CB8AC3E}">
        <p14:creationId xmlns:p14="http://schemas.microsoft.com/office/powerpoint/2010/main" val="14864734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3A8F-7C7F-4E38-9513-64A3A630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to use Integral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6FDF1D-1E8D-4BCE-A643-73354113F9CA}"/>
              </a:ext>
            </a:extLst>
          </p:cNvPr>
          <p:cNvCxnSpPr/>
          <p:nvPr/>
        </p:nvCxnSpPr>
        <p:spPr>
          <a:xfrm>
            <a:off x="2006600" y="2552700"/>
            <a:ext cx="0" cy="3009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969B2E-55D1-4CE1-BDF1-59E5ED985DE5}"/>
              </a:ext>
            </a:extLst>
          </p:cNvPr>
          <p:cNvCxnSpPr/>
          <p:nvPr/>
        </p:nvCxnSpPr>
        <p:spPr>
          <a:xfrm>
            <a:off x="2006600" y="5562600"/>
            <a:ext cx="6464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AD2255-905E-4787-8F48-22002C5F2C57}"/>
              </a:ext>
            </a:extLst>
          </p:cNvPr>
          <p:cNvSpPr txBox="1"/>
          <p:nvPr/>
        </p:nvSpPr>
        <p:spPr>
          <a:xfrm>
            <a:off x="4356100" y="5930900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 -&gt;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D73AA4-42C8-4D83-811B-EBCD4EFE2FE4}"/>
              </a:ext>
            </a:extLst>
          </p:cNvPr>
          <p:cNvCxnSpPr/>
          <p:nvPr/>
        </p:nvCxnSpPr>
        <p:spPr>
          <a:xfrm>
            <a:off x="1473200" y="2997200"/>
            <a:ext cx="71882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742D08-467C-489D-B3E0-1EBA4000239C}"/>
              </a:ext>
            </a:extLst>
          </p:cNvPr>
          <p:cNvSpPr txBox="1"/>
          <p:nvPr/>
        </p:nvSpPr>
        <p:spPr>
          <a:xfrm>
            <a:off x="8851900" y="281253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demand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B680CB3-CD75-4996-B7AF-34C9F4EEB59C}"/>
              </a:ext>
            </a:extLst>
          </p:cNvPr>
          <p:cNvSpPr/>
          <p:nvPr/>
        </p:nvSpPr>
        <p:spPr>
          <a:xfrm>
            <a:off x="2019299" y="3365500"/>
            <a:ext cx="6642095" cy="2184400"/>
          </a:xfrm>
          <a:custGeom>
            <a:avLst/>
            <a:gdLst>
              <a:gd name="connsiteX0" fmla="*/ 0 w 6337300"/>
              <a:gd name="connsiteY0" fmla="*/ 2717800 h 2717800"/>
              <a:gd name="connsiteX1" fmla="*/ 2209800 w 6337300"/>
              <a:gd name="connsiteY1" fmla="*/ 469900 h 2717800"/>
              <a:gd name="connsiteX2" fmla="*/ 6337300 w 6337300"/>
              <a:gd name="connsiteY2" fmla="*/ 0 h 271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37300" h="2717800">
                <a:moveTo>
                  <a:pt x="0" y="2717800"/>
                </a:moveTo>
                <a:cubicBezTo>
                  <a:pt x="576791" y="1820333"/>
                  <a:pt x="1153583" y="922867"/>
                  <a:pt x="2209800" y="469900"/>
                </a:cubicBezTo>
                <a:cubicBezTo>
                  <a:pt x="3266017" y="16933"/>
                  <a:pt x="4801658" y="8466"/>
                  <a:pt x="63373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FD7DFA-4959-45F9-ABB1-282C14D4365E}"/>
              </a:ext>
            </a:extLst>
          </p:cNvPr>
          <p:cNvSpPr txBox="1"/>
          <p:nvPr/>
        </p:nvSpPr>
        <p:spPr>
          <a:xfrm>
            <a:off x="8813414" y="2551557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measurement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4090751-EFA8-47C3-9115-C17BD9D6B2E9}"/>
              </a:ext>
            </a:extLst>
          </p:cNvPr>
          <p:cNvSpPr/>
          <p:nvPr/>
        </p:nvSpPr>
        <p:spPr>
          <a:xfrm>
            <a:off x="2641601" y="3402012"/>
            <a:ext cx="5829299" cy="1628220"/>
          </a:xfrm>
          <a:custGeom>
            <a:avLst/>
            <a:gdLst>
              <a:gd name="connsiteX0" fmla="*/ 0 w 6502400"/>
              <a:gd name="connsiteY0" fmla="*/ 1642084 h 2405379"/>
              <a:gd name="connsiteX1" fmla="*/ 1282700 w 6502400"/>
              <a:gd name="connsiteY1" fmla="*/ 3784 h 2405379"/>
              <a:gd name="connsiteX2" fmla="*/ 3175000 w 6502400"/>
              <a:gd name="connsiteY2" fmla="*/ 2048484 h 2405379"/>
              <a:gd name="connsiteX3" fmla="*/ 6502400 w 6502400"/>
              <a:gd name="connsiteY3" fmla="*/ 2391384 h 240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02400" h="2405379">
                <a:moveTo>
                  <a:pt x="0" y="1642084"/>
                </a:moveTo>
                <a:cubicBezTo>
                  <a:pt x="376766" y="789067"/>
                  <a:pt x="753533" y="-63949"/>
                  <a:pt x="1282700" y="3784"/>
                </a:cubicBezTo>
                <a:cubicBezTo>
                  <a:pt x="1811867" y="71517"/>
                  <a:pt x="2305050" y="1650551"/>
                  <a:pt x="3175000" y="2048484"/>
                </a:cubicBezTo>
                <a:cubicBezTo>
                  <a:pt x="4044950" y="2446417"/>
                  <a:pt x="5273675" y="2418900"/>
                  <a:pt x="6502400" y="2391384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EEE7B80-7AC9-4F69-8963-8B56243A7D78}"/>
              </a:ext>
            </a:extLst>
          </p:cNvPr>
          <p:cNvCxnSpPr>
            <a:cxnSpLocks/>
            <a:endCxn id="8" idx="0"/>
          </p:cNvCxnSpPr>
          <p:nvPr/>
        </p:nvCxnSpPr>
        <p:spPr>
          <a:xfrm flipV="1">
            <a:off x="2006600" y="4513552"/>
            <a:ext cx="635001" cy="10490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CB4CF7-6659-497A-BEF6-4D8863417386}"/>
              </a:ext>
            </a:extLst>
          </p:cNvPr>
          <p:cNvCxnSpPr>
            <a:cxnSpLocks/>
          </p:cNvCxnSpPr>
          <p:nvPr/>
        </p:nvCxnSpPr>
        <p:spPr>
          <a:xfrm flipV="1">
            <a:off x="2019299" y="2812533"/>
            <a:ext cx="5651501" cy="27500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9CF9890-EC11-4B45-BCED-92A5D6F2862D}"/>
              </a:ext>
            </a:extLst>
          </p:cNvPr>
          <p:cNvSpPr/>
          <p:nvPr/>
        </p:nvSpPr>
        <p:spPr>
          <a:xfrm>
            <a:off x="4356100" y="2812534"/>
            <a:ext cx="4356100" cy="908566"/>
          </a:xfrm>
          <a:custGeom>
            <a:avLst/>
            <a:gdLst>
              <a:gd name="connsiteX0" fmla="*/ 0 w 4330700"/>
              <a:gd name="connsiteY0" fmla="*/ 1041400 h 1041400"/>
              <a:gd name="connsiteX1" fmla="*/ 1485900 w 4330700"/>
              <a:gd name="connsiteY1" fmla="*/ 241300 h 1041400"/>
              <a:gd name="connsiteX2" fmla="*/ 4330700 w 4330700"/>
              <a:gd name="connsiteY2" fmla="*/ 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30700" h="1041400">
                <a:moveTo>
                  <a:pt x="0" y="1041400"/>
                </a:moveTo>
                <a:cubicBezTo>
                  <a:pt x="382058" y="728133"/>
                  <a:pt x="764117" y="414867"/>
                  <a:pt x="1485900" y="241300"/>
                </a:cubicBezTo>
                <a:cubicBezTo>
                  <a:pt x="2207683" y="67733"/>
                  <a:pt x="3269191" y="33866"/>
                  <a:pt x="4330700" y="0"/>
                </a:cubicBezTo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664930-C742-4400-8CC1-E517B9C6D737}"/>
              </a:ext>
            </a:extLst>
          </p:cNvPr>
          <p:cNvCxnSpPr>
            <a:cxnSpLocks/>
          </p:cNvCxnSpPr>
          <p:nvPr/>
        </p:nvCxnSpPr>
        <p:spPr>
          <a:xfrm flipH="1">
            <a:off x="8278059" y="1999398"/>
            <a:ext cx="1119941" cy="97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AF48D0-7BF6-4383-B605-C8ECC9AC21D7}"/>
              </a:ext>
            </a:extLst>
          </p:cNvPr>
          <p:cNvSpPr txBox="1"/>
          <p:nvPr/>
        </p:nvSpPr>
        <p:spPr>
          <a:xfrm>
            <a:off x="9284871" y="522070"/>
            <a:ext cx="25630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integral will keep a “high” value, compensating for gravity, stiction, etc. even though the p-term is near zero.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4F78EF-02EE-41C5-8760-65D543A03B23}"/>
              </a:ext>
            </a:extLst>
          </p:cNvPr>
          <p:cNvCxnSpPr/>
          <p:nvPr/>
        </p:nvCxnSpPr>
        <p:spPr>
          <a:xfrm>
            <a:off x="7645400" y="2812533"/>
            <a:ext cx="558800" cy="1846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78E091-7CCA-479E-975B-5DBC0013DFD4}"/>
              </a:ext>
            </a:extLst>
          </p:cNvPr>
          <p:cNvCxnSpPr/>
          <p:nvPr/>
        </p:nvCxnSpPr>
        <p:spPr>
          <a:xfrm flipV="1">
            <a:off x="7670800" y="2197100"/>
            <a:ext cx="990594" cy="61543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3802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7E9A-7937-485A-8C2E-3120ED8D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Lecture: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9FA2F-7297-4965-93A6-714FEC583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strike="sngStrike" dirty="0"/>
              <a:t>Feedback Control – Open Loop / Closed Loop</a:t>
            </a:r>
          </a:p>
          <a:p>
            <a:r>
              <a:rPr lang="en-GB" strike="sngStrike" dirty="0"/>
              <a:t>PID Proportional</a:t>
            </a:r>
          </a:p>
          <a:p>
            <a:r>
              <a:rPr lang="en-GB" strike="sngStrike" dirty="0"/>
              <a:t>When to use Integral</a:t>
            </a:r>
          </a:p>
          <a:p>
            <a:r>
              <a:rPr lang="en-GB" u="sng" dirty="0"/>
              <a:t>Encoders</a:t>
            </a:r>
          </a:p>
          <a:p>
            <a:r>
              <a:rPr lang="en-GB" dirty="0"/>
              <a:t>Demand-Output Relationship</a:t>
            </a:r>
          </a:p>
          <a:p>
            <a:r>
              <a:rPr lang="en-GB" dirty="0"/>
              <a:t>Position Control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1951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51AE-F3EE-4968-860C-366C4C5B4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Encoders (Measurement)</a:t>
            </a:r>
            <a:br>
              <a:rPr lang="en-GB" dirty="0"/>
            </a:br>
            <a:r>
              <a:rPr lang="en-GB" dirty="0"/>
              <a:t>Labsheet 4</a:t>
            </a:r>
          </a:p>
        </p:txBody>
      </p:sp>
    </p:spTree>
    <p:extLst>
      <p:ext uri="{BB962C8B-B14F-4D97-AF65-F5344CB8AC3E}">
        <p14:creationId xmlns:p14="http://schemas.microsoft.com/office/powerpoint/2010/main" val="2723037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7E9A-7937-485A-8C2E-3120ED8D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Lecture: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9FA2F-7297-4965-93A6-714FEC583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u="sng" dirty="0"/>
              <a:t>Feedback Control – Open Loop / Closed Loop</a:t>
            </a:r>
          </a:p>
          <a:p>
            <a:r>
              <a:rPr lang="en-GB" dirty="0"/>
              <a:t>PID Proportional</a:t>
            </a:r>
          </a:p>
          <a:p>
            <a:r>
              <a:rPr lang="en-GB" dirty="0"/>
              <a:t>When to use Integral</a:t>
            </a:r>
          </a:p>
          <a:p>
            <a:r>
              <a:rPr lang="en-GB" dirty="0"/>
              <a:t>Encoders</a:t>
            </a:r>
          </a:p>
          <a:p>
            <a:r>
              <a:rPr lang="en-GB" dirty="0"/>
              <a:t>Demand-Output Relationship</a:t>
            </a:r>
          </a:p>
          <a:p>
            <a:r>
              <a:rPr lang="en-GB" dirty="0"/>
              <a:t>Position Control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27594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51AE-F3EE-4968-860C-366C4C5B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Encoders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9C5959F2-7F38-4A0E-AD19-C02820AE5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371600"/>
            <a:ext cx="5715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F3466145-BB70-4B1B-A914-2D6ADA7B88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3"/>
          <a:stretch/>
        </p:blipFill>
        <p:spPr bwMode="auto">
          <a:xfrm>
            <a:off x="8191500" y="1027906"/>
            <a:ext cx="27241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DB59F897-7E2B-4C92-BD92-E5ECCC857301}"/>
              </a:ext>
            </a:extLst>
          </p:cNvPr>
          <p:cNvSpPr/>
          <p:nvPr/>
        </p:nvSpPr>
        <p:spPr>
          <a:xfrm>
            <a:off x="7985188" y="1643857"/>
            <a:ext cx="1254062" cy="10810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CE440736-AB6A-45B2-A7F3-F42460B14541}"/>
              </a:ext>
            </a:extLst>
          </p:cNvPr>
          <p:cNvSpPr/>
          <p:nvPr/>
        </p:nvSpPr>
        <p:spPr>
          <a:xfrm flipV="1">
            <a:off x="9356788" y="2773362"/>
            <a:ext cx="1254062" cy="108108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Circular 13">
            <a:extLst>
              <a:ext uri="{FF2B5EF4-FFF2-40B4-BE49-F238E27FC236}">
                <a16:creationId xmlns:a16="http://schemas.microsoft.com/office/drawing/2014/main" id="{1BF37595-070A-4B53-81E2-CE8BC87DE50E}"/>
              </a:ext>
            </a:extLst>
          </p:cNvPr>
          <p:cNvSpPr/>
          <p:nvPr/>
        </p:nvSpPr>
        <p:spPr>
          <a:xfrm rot="2833123" flipH="1">
            <a:off x="9130427" y="1404206"/>
            <a:ext cx="1125569" cy="108108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021127"/>
              <a:gd name="adj5" fmla="val 125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Half Frame 14">
            <a:extLst>
              <a:ext uri="{FF2B5EF4-FFF2-40B4-BE49-F238E27FC236}">
                <a16:creationId xmlns:a16="http://schemas.microsoft.com/office/drawing/2014/main" id="{05688385-2E05-4310-B09C-0C04D0410374}"/>
              </a:ext>
            </a:extLst>
          </p:cNvPr>
          <p:cNvSpPr/>
          <p:nvPr/>
        </p:nvSpPr>
        <p:spPr>
          <a:xfrm rot="18933495">
            <a:off x="5236398" y="3292704"/>
            <a:ext cx="704925" cy="729794"/>
          </a:xfrm>
          <a:prstGeom prst="halfFrame">
            <a:avLst>
              <a:gd name="adj1" fmla="val 737"/>
              <a:gd name="adj2" fmla="val 13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Half Frame 18">
            <a:extLst>
              <a:ext uri="{FF2B5EF4-FFF2-40B4-BE49-F238E27FC236}">
                <a16:creationId xmlns:a16="http://schemas.microsoft.com/office/drawing/2014/main" id="{6E2CA32A-703F-4611-9EDA-708B9E9AD514}"/>
              </a:ext>
            </a:extLst>
          </p:cNvPr>
          <p:cNvSpPr/>
          <p:nvPr/>
        </p:nvSpPr>
        <p:spPr>
          <a:xfrm rot="2666505" flipH="1">
            <a:off x="5164171" y="3500762"/>
            <a:ext cx="284265" cy="295020"/>
          </a:xfrm>
          <a:prstGeom prst="halfFrame">
            <a:avLst>
              <a:gd name="adj1" fmla="val 737"/>
              <a:gd name="adj2" fmla="val 13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380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51AE-F3EE-4968-860C-366C4C5B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Encoders</a:t>
            </a:r>
          </a:p>
        </p:txBody>
      </p:sp>
      <p:pic>
        <p:nvPicPr>
          <p:cNvPr id="11" name="Picture 10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222AD59C-FCAB-469D-9F2D-E888C27BA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927050"/>
            <a:ext cx="5715000" cy="30861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09581E9-71AC-4AB2-BBAC-7EF86B4CCE4F}"/>
              </a:ext>
            </a:extLst>
          </p:cNvPr>
          <p:cNvSpPr/>
          <p:nvPr/>
        </p:nvSpPr>
        <p:spPr>
          <a:xfrm>
            <a:off x="3238500" y="418767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  <a:t>If:</a:t>
            </a:r>
            <a:endParaRPr lang="en-GB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Channel A goes from LOW to HIGH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and Channel B is LOW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	You are going CLOCKWISE!</a:t>
            </a:r>
          </a:p>
          <a:p>
            <a: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  <a:t>Or if:</a:t>
            </a:r>
            <a:endParaRPr lang="en-GB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Channel A goes from LOW to HIGH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and Channel B is HIGH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	You are going COUNTER-CLOCKWISE!</a:t>
            </a:r>
          </a:p>
        </p:txBody>
      </p:sp>
    </p:spTree>
    <p:extLst>
      <p:ext uri="{BB962C8B-B14F-4D97-AF65-F5344CB8AC3E}">
        <p14:creationId xmlns:p14="http://schemas.microsoft.com/office/powerpoint/2010/main" val="18999388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C90D5A2E-940F-48FA-A0D0-CCAEEF1DBD85}"/>
              </a:ext>
            </a:extLst>
          </p:cNvPr>
          <p:cNvCxnSpPr/>
          <p:nvPr/>
        </p:nvCxnSpPr>
        <p:spPr>
          <a:xfrm>
            <a:off x="3019425" y="2428875"/>
            <a:ext cx="1171575" cy="409575"/>
          </a:xfrm>
          <a:prstGeom prst="bent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23DC04E-CBF4-4FB1-897F-12F0E6A4668C}"/>
              </a:ext>
            </a:extLst>
          </p:cNvPr>
          <p:cNvCxnSpPr>
            <a:cxnSpLocks/>
          </p:cNvCxnSpPr>
          <p:nvPr/>
        </p:nvCxnSpPr>
        <p:spPr>
          <a:xfrm flipH="1">
            <a:off x="4191000" y="2428874"/>
            <a:ext cx="1171575" cy="409575"/>
          </a:xfrm>
          <a:prstGeom prst="bent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604BA1F-7A81-4B01-8B57-D2A69FBE65AF}"/>
              </a:ext>
            </a:extLst>
          </p:cNvPr>
          <p:cNvCxnSpPr/>
          <p:nvPr/>
        </p:nvCxnSpPr>
        <p:spPr>
          <a:xfrm>
            <a:off x="5362575" y="2428875"/>
            <a:ext cx="1171575" cy="409575"/>
          </a:xfrm>
          <a:prstGeom prst="bent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2E49F2B-EDF6-455E-8B28-C97E9163BA99}"/>
              </a:ext>
            </a:extLst>
          </p:cNvPr>
          <p:cNvCxnSpPr>
            <a:cxnSpLocks/>
          </p:cNvCxnSpPr>
          <p:nvPr/>
        </p:nvCxnSpPr>
        <p:spPr>
          <a:xfrm flipH="1">
            <a:off x="6534150" y="2428874"/>
            <a:ext cx="1171575" cy="409575"/>
          </a:xfrm>
          <a:prstGeom prst="bent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BB6CC2B-EA59-46AD-917C-D1962EAE72AD}"/>
              </a:ext>
            </a:extLst>
          </p:cNvPr>
          <p:cNvCxnSpPr/>
          <p:nvPr/>
        </p:nvCxnSpPr>
        <p:spPr>
          <a:xfrm>
            <a:off x="7705725" y="2428875"/>
            <a:ext cx="1171575" cy="409575"/>
          </a:xfrm>
          <a:prstGeom prst="bent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B866EE6-69E7-4E7B-B037-2541B1EA9042}"/>
              </a:ext>
            </a:extLst>
          </p:cNvPr>
          <p:cNvCxnSpPr>
            <a:cxnSpLocks/>
          </p:cNvCxnSpPr>
          <p:nvPr/>
        </p:nvCxnSpPr>
        <p:spPr>
          <a:xfrm flipH="1">
            <a:off x="8877300" y="2428874"/>
            <a:ext cx="1171575" cy="409575"/>
          </a:xfrm>
          <a:prstGeom prst="bent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9172B5B-16F3-4314-B431-AEDF3EE1BF43}"/>
              </a:ext>
            </a:extLst>
          </p:cNvPr>
          <p:cNvCxnSpPr/>
          <p:nvPr/>
        </p:nvCxnSpPr>
        <p:spPr>
          <a:xfrm>
            <a:off x="3605212" y="3609977"/>
            <a:ext cx="1171575" cy="409575"/>
          </a:xfrm>
          <a:prstGeom prst="bent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54F06F5-A40F-4299-9E87-215DB816FD7D}"/>
              </a:ext>
            </a:extLst>
          </p:cNvPr>
          <p:cNvCxnSpPr>
            <a:cxnSpLocks/>
          </p:cNvCxnSpPr>
          <p:nvPr/>
        </p:nvCxnSpPr>
        <p:spPr>
          <a:xfrm flipH="1">
            <a:off x="4776787" y="3609976"/>
            <a:ext cx="1171575" cy="409575"/>
          </a:xfrm>
          <a:prstGeom prst="bent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23382B1-D977-48AE-9640-FB78C808281C}"/>
              </a:ext>
            </a:extLst>
          </p:cNvPr>
          <p:cNvCxnSpPr/>
          <p:nvPr/>
        </p:nvCxnSpPr>
        <p:spPr>
          <a:xfrm>
            <a:off x="5948362" y="3609977"/>
            <a:ext cx="1171575" cy="409575"/>
          </a:xfrm>
          <a:prstGeom prst="bent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38B15CF-BF00-4CA6-B444-98089227E432}"/>
              </a:ext>
            </a:extLst>
          </p:cNvPr>
          <p:cNvCxnSpPr>
            <a:cxnSpLocks/>
          </p:cNvCxnSpPr>
          <p:nvPr/>
        </p:nvCxnSpPr>
        <p:spPr>
          <a:xfrm flipH="1">
            <a:off x="7119937" y="3609976"/>
            <a:ext cx="1171575" cy="409575"/>
          </a:xfrm>
          <a:prstGeom prst="bent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0D62618-6315-4FF4-BA72-E0806043056F}"/>
              </a:ext>
            </a:extLst>
          </p:cNvPr>
          <p:cNvCxnSpPr/>
          <p:nvPr/>
        </p:nvCxnSpPr>
        <p:spPr>
          <a:xfrm>
            <a:off x="8291512" y="3609977"/>
            <a:ext cx="1171575" cy="409575"/>
          </a:xfrm>
          <a:prstGeom prst="bent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55A0429-9CEC-4F1E-8061-D9C7F7EE4EE6}"/>
              </a:ext>
            </a:extLst>
          </p:cNvPr>
          <p:cNvCxnSpPr>
            <a:cxnSpLocks/>
          </p:cNvCxnSpPr>
          <p:nvPr/>
        </p:nvCxnSpPr>
        <p:spPr>
          <a:xfrm flipH="1">
            <a:off x="9463087" y="3609976"/>
            <a:ext cx="1171575" cy="409575"/>
          </a:xfrm>
          <a:prstGeom prst="bent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9D4B50-FC94-4806-8C94-320A7B8E5572}"/>
              </a:ext>
            </a:extLst>
          </p:cNvPr>
          <p:cNvCxnSpPr/>
          <p:nvPr/>
        </p:nvCxnSpPr>
        <p:spPr>
          <a:xfrm>
            <a:off x="5086350" y="1662112"/>
            <a:ext cx="0" cy="3533775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3070A12-4A7D-4F39-9F5E-1D9E19C3B977}"/>
              </a:ext>
            </a:extLst>
          </p:cNvPr>
          <p:cNvCxnSpPr>
            <a:cxnSpLocks/>
          </p:cNvCxnSpPr>
          <p:nvPr/>
        </p:nvCxnSpPr>
        <p:spPr>
          <a:xfrm flipH="1">
            <a:off x="2433637" y="3609976"/>
            <a:ext cx="1171575" cy="409575"/>
          </a:xfrm>
          <a:prstGeom prst="bent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6660DA6-B711-4077-8727-BC69A6B35EAB}"/>
              </a:ext>
            </a:extLst>
          </p:cNvPr>
          <p:cNvSpPr txBox="1"/>
          <p:nvPr/>
        </p:nvSpPr>
        <p:spPr>
          <a:xfrm>
            <a:off x="1478661" y="1822786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3568FA-0A79-4C04-9D45-ECB38A69895E}"/>
              </a:ext>
            </a:extLst>
          </p:cNvPr>
          <p:cNvSpPr txBox="1"/>
          <p:nvPr/>
        </p:nvSpPr>
        <p:spPr>
          <a:xfrm>
            <a:off x="1460754" y="3429000"/>
            <a:ext cx="6030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/>
              <a:t>B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7893E5C-54E2-400E-8010-7DD146DD7A9F}"/>
              </a:ext>
            </a:extLst>
          </p:cNvPr>
          <p:cNvSpPr/>
          <p:nvPr/>
        </p:nvSpPr>
        <p:spPr>
          <a:xfrm>
            <a:off x="4881562" y="640557"/>
            <a:ext cx="2238375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0177F8-B18C-4D11-AF89-3FA3A61B4FC6}"/>
              </a:ext>
            </a:extLst>
          </p:cNvPr>
          <p:cNvSpPr txBox="1"/>
          <p:nvPr/>
        </p:nvSpPr>
        <p:spPr>
          <a:xfrm>
            <a:off x="7439025" y="7225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Clockwise</a:t>
            </a:r>
          </a:p>
        </p:txBody>
      </p:sp>
    </p:spTree>
    <p:extLst>
      <p:ext uri="{BB962C8B-B14F-4D97-AF65-F5344CB8AC3E}">
        <p14:creationId xmlns:p14="http://schemas.microsoft.com/office/powerpoint/2010/main" val="20564663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C90D5A2E-940F-48FA-A0D0-CCAEEF1DBD85}"/>
              </a:ext>
            </a:extLst>
          </p:cNvPr>
          <p:cNvCxnSpPr/>
          <p:nvPr/>
        </p:nvCxnSpPr>
        <p:spPr>
          <a:xfrm>
            <a:off x="3019425" y="2428875"/>
            <a:ext cx="1171575" cy="409575"/>
          </a:xfrm>
          <a:prstGeom prst="bent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23DC04E-CBF4-4FB1-897F-12F0E6A4668C}"/>
              </a:ext>
            </a:extLst>
          </p:cNvPr>
          <p:cNvCxnSpPr>
            <a:cxnSpLocks/>
          </p:cNvCxnSpPr>
          <p:nvPr/>
        </p:nvCxnSpPr>
        <p:spPr>
          <a:xfrm flipH="1">
            <a:off x="4191000" y="2428874"/>
            <a:ext cx="1171575" cy="409575"/>
          </a:xfrm>
          <a:prstGeom prst="bent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604BA1F-7A81-4B01-8B57-D2A69FBE65AF}"/>
              </a:ext>
            </a:extLst>
          </p:cNvPr>
          <p:cNvCxnSpPr/>
          <p:nvPr/>
        </p:nvCxnSpPr>
        <p:spPr>
          <a:xfrm>
            <a:off x="5362575" y="2428875"/>
            <a:ext cx="1171575" cy="409575"/>
          </a:xfrm>
          <a:prstGeom prst="bent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2E49F2B-EDF6-455E-8B28-C97E9163BA99}"/>
              </a:ext>
            </a:extLst>
          </p:cNvPr>
          <p:cNvCxnSpPr>
            <a:cxnSpLocks/>
          </p:cNvCxnSpPr>
          <p:nvPr/>
        </p:nvCxnSpPr>
        <p:spPr>
          <a:xfrm flipH="1">
            <a:off x="6534150" y="2428874"/>
            <a:ext cx="1171575" cy="409575"/>
          </a:xfrm>
          <a:prstGeom prst="bent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BB6CC2B-EA59-46AD-917C-D1962EAE72AD}"/>
              </a:ext>
            </a:extLst>
          </p:cNvPr>
          <p:cNvCxnSpPr/>
          <p:nvPr/>
        </p:nvCxnSpPr>
        <p:spPr>
          <a:xfrm>
            <a:off x="7705725" y="2428875"/>
            <a:ext cx="1171575" cy="409575"/>
          </a:xfrm>
          <a:prstGeom prst="bent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B866EE6-69E7-4E7B-B037-2541B1EA9042}"/>
              </a:ext>
            </a:extLst>
          </p:cNvPr>
          <p:cNvCxnSpPr>
            <a:cxnSpLocks/>
          </p:cNvCxnSpPr>
          <p:nvPr/>
        </p:nvCxnSpPr>
        <p:spPr>
          <a:xfrm flipH="1">
            <a:off x="8877300" y="2428874"/>
            <a:ext cx="1171575" cy="409575"/>
          </a:xfrm>
          <a:prstGeom prst="bent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9172B5B-16F3-4314-B431-AEDF3EE1BF43}"/>
              </a:ext>
            </a:extLst>
          </p:cNvPr>
          <p:cNvCxnSpPr/>
          <p:nvPr/>
        </p:nvCxnSpPr>
        <p:spPr>
          <a:xfrm>
            <a:off x="3605212" y="3609977"/>
            <a:ext cx="1171575" cy="409575"/>
          </a:xfrm>
          <a:prstGeom prst="bent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54F06F5-A40F-4299-9E87-215DB816FD7D}"/>
              </a:ext>
            </a:extLst>
          </p:cNvPr>
          <p:cNvCxnSpPr>
            <a:cxnSpLocks/>
          </p:cNvCxnSpPr>
          <p:nvPr/>
        </p:nvCxnSpPr>
        <p:spPr>
          <a:xfrm flipH="1">
            <a:off x="4776787" y="3609976"/>
            <a:ext cx="1171575" cy="409575"/>
          </a:xfrm>
          <a:prstGeom prst="bent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23382B1-D977-48AE-9640-FB78C808281C}"/>
              </a:ext>
            </a:extLst>
          </p:cNvPr>
          <p:cNvCxnSpPr/>
          <p:nvPr/>
        </p:nvCxnSpPr>
        <p:spPr>
          <a:xfrm>
            <a:off x="5948362" y="3609977"/>
            <a:ext cx="1171575" cy="409575"/>
          </a:xfrm>
          <a:prstGeom prst="bent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38B15CF-BF00-4CA6-B444-98089227E432}"/>
              </a:ext>
            </a:extLst>
          </p:cNvPr>
          <p:cNvCxnSpPr>
            <a:cxnSpLocks/>
          </p:cNvCxnSpPr>
          <p:nvPr/>
        </p:nvCxnSpPr>
        <p:spPr>
          <a:xfrm flipH="1">
            <a:off x="7119937" y="3609976"/>
            <a:ext cx="1171575" cy="409575"/>
          </a:xfrm>
          <a:prstGeom prst="bent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0D62618-6315-4FF4-BA72-E0806043056F}"/>
              </a:ext>
            </a:extLst>
          </p:cNvPr>
          <p:cNvCxnSpPr/>
          <p:nvPr/>
        </p:nvCxnSpPr>
        <p:spPr>
          <a:xfrm>
            <a:off x="8291512" y="3609977"/>
            <a:ext cx="1171575" cy="409575"/>
          </a:xfrm>
          <a:prstGeom prst="bent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55A0429-9CEC-4F1E-8061-D9C7F7EE4EE6}"/>
              </a:ext>
            </a:extLst>
          </p:cNvPr>
          <p:cNvCxnSpPr>
            <a:cxnSpLocks/>
          </p:cNvCxnSpPr>
          <p:nvPr/>
        </p:nvCxnSpPr>
        <p:spPr>
          <a:xfrm flipH="1">
            <a:off x="9463087" y="3609976"/>
            <a:ext cx="1171575" cy="409575"/>
          </a:xfrm>
          <a:prstGeom prst="bent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9D4B50-FC94-4806-8C94-320A7B8E5572}"/>
              </a:ext>
            </a:extLst>
          </p:cNvPr>
          <p:cNvCxnSpPr/>
          <p:nvPr/>
        </p:nvCxnSpPr>
        <p:spPr>
          <a:xfrm>
            <a:off x="4371975" y="1662112"/>
            <a:ext cx="0" cy="3533775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3070A12-4A7D-4F39-9F5E-1D9E19C3B977}"/>
              </a:ext>
            </a:extLst>
          </p:cNvPr>
          <p:cNvCxnSpPr>
            <a:cxnSpLocks/>
          </p:cNvCxnSpPr>
          <p:nvPr/>
        </p:nvCxnSpPr>
        <p:spPr>
          <a:xfrm flipH="1">
            <a:off x="2433637" y="3609976"/>
            <a:ext cx="1171575" cy="409575"/>
          </a:xfrm>
          <a:prstGeom prst="bent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6660DA6-B711-4077-8727-BC69A6B35EAB}"/>
              </a:ext>
            </a:extLst>
          </p:cNvPr>
          <p:cNvSpPr txBox="1"/>
          <p:nvPr/>
        </p:nvSpPr>
        <p:spPr>
          <a:xfrm>
            <a:off x="1478661" y="1822786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3568FA-0A79-4C04-9D45-ECB38A69895E}"/>
              </a:ext>
            </a:extLst>
          </p:cNvPr>
          <p:cNvSpPr txBox="1"/>
          <p:nvPr/>
        </p:nvSpPr>
        <p:spPr>
          <a:xfrm>
            <a:off x="1460754" y="3429000"/>
            <a:ext cx="6030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/>
              <a:t>B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7893E5C-54E2-400E-8010-7DD146DD7A9F}"/>
              </a:ext>
            </a:extLst>
          </p:cNvPr>
          <p:cNvSpPr/>
          <p:nvPr/>
        </p:nvSpPr>
        <p:spPr>
          <a:xfrm flipH="1">
            <a:off x="4881562" y="640557"/>
            <a:ext cx="2238375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0177F8-B18C-4D11-AF89-3FA3A61B4FC6}"/>
              </a:ext>
            </a:extLst>
          </p:cNvPr>
          <p:cNvSpPr txBox="1"/>
          <p:nvPr/>
        </p:nvSpPr>
        <p:spPr>
          <a:xfrm>
            <a:off x="3162755" y="740330"/>
            <a:ext cx="1614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Anti- Clockwise</a:t>
            </a:r>
          </a:p>
        </p:txBody>
      </p:sp>
    </p:spTree>
    <p:extLst>
      <p:ext uri="{BB962C8B-B14F-4D97-AF65-F5344CB8AC3E}">
        <p14:creationId xmlns:p14="http://schemas.microsoft.com/office/powerpoint/2010/main" val="8615623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CA16-18E3-464C-8EE7-043C87AFD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Demo (Polling vs Interrupts)</a:t>
            </a:r>
          </a:p>
        </p:txBody>
      </p:sp>
    </p:spTree>
    <p:extLst>
      <p:ext uri="{BB962C8B-B14F-4D97-AF65-F5344CB8AC3E}">
        <p14:creationId xmlns:p14="http://schemas.microsoft.com/office/powerpoint/2010/main" val="13450589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51AE-F3EE-4968-860C-366C4C5B4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65"/>
            <a:ext cx="10515600" cy="1325563"/>
          </a:xfrm>
        </p:spPr>
        <p:txBody>
          <a:bodyPr/>
          <a:lstStyle/>
          <a:p>
            <a:r>
              <a:rPr lang="en-GB" dirty="0"/>
              <a:t>Encoders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06D989CA-D4D6-4F8A-B239-F92325722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945" y="1427956"/>
            <a:ext cx="3549055" cy="283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5F4C3F-D86F-44EA-B560-014C82F92AC9}"/>
              </a:ext>
            </a:extLst>
          </p:cNvPr>
          <p:cNvCxnSpPr>
            <a:cxnSpLocks/>
          </p:cNvCxnSpPr>
          <p:nvPr/>
        </p:nvCxnSpPr>
        <p:spPr>
          <a:xfrm flipV="1">
            <a:off x="5400676" y="1181101"/>
            <a:ext cx="0" cy="8858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CE7BC0-45D0-4CF5-A77B-C2220D3D2470}"/>
              </a:ext>
            </a:extLst>
          </p:cNvPr>
          <p:cNvCxnSpPr>
            <a:cxnSpLocks/>
          </p:cNvCxnSpPr>
          <p:nvPr/>
        </p:nvCxnSpPr>
        <p:spPr>
          <a:xfrm flipV="1">
            <a:off x="5400676" y="1276350"/>
            <a:ext cx="200025" cy="790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4ECFE0-743F-4F27-9E43-669E01351C52}"/>
              </a:ext>
            </a:extLst>
          </p:cNvPr>
          <p:cNvCxnSpPr>
            <a:cxnSpLocks/>
          </p:cNvCxnSpPr>
          <p:nvPr/>
        </p:nvCxnSpPr>
        <p:spPr>
          <a:xfrm flipV="1">
            <a:off x="5400675" y="1427956"/>
            <a:ext cx="400051" cy="6389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F17376-06D1-4CA5-B58E-A353578F9DB3}"/>
              </a:ext>
            </a:extLst>
          </p:cNvPr>
          <p:cNvCxnSpPr>
            <a:cxnSpLocks/>
          </p:cNvCxnSpPr>
          <p:nvPr/>
        </p:nvCxnSpPr>
        <p:spPr>
          <a:xfrm flipV="1">
            <a:off x="5400674" y="1624013"/>
            <a:ext cx="523877" cy="442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9B29C59-0DAC-45E6-BB73-30F29893792F}"/>
              </a:ext>
            </a:extLst>
          </p:cNvPr>
          <p:cNvCxnSpPr>
            <a:cxnSpLocks/>
          </p:cNvCxnSpPr>
          <p:nvPr/>
        </p:nvCxnSpPr>
        <p:spPr>
          <a:xfrm flipV="1">
            <a:off x="5391146" y="1845469"/>
            <a:ext cx="619130" cy="2214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E69BBF0-D918-4FB4-B48A-DD83F3F2AA7B}"/>
              </a:ext>
            </a:extLst>
          </p:cNvPr>
          <p:cNvSpPr txBox="1"/>
          <p:nvPr/>
        </p:nvSpPr>
        <p:spPr>
          <a:xfrm>
            <a:off x="5312184" y="75053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33F5F6-6D4E-4C87-89C6-4C59CE7962BE}"/>
              </a:ext>
            </a:extLst>
          </p:cNvPr>
          <p:cNvSpPr txBox="1"/>
          <p:nvPr/>
        </p:nvSpPr>
        <p:spPr>
          <a:xfrm>
            <a:off x="5678898" y="89533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7B30CB-6FB0-42AD-90C5-D222EDFB4BA6}"/>
              </a:ext>
            </a:extLst>
          </p:cNvPr>
          <p:cNvSpPr txBox="1"/>
          <p:nvPr/>
        </p:nvSpPr>
        <p:spPr>
          <a:xfrm>
            <a:off x="5887449" y="117802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15D2F0-D1E6-4194-83E6-F353CB7C57E6}"/>
              </a:ext>
            </a:extLst>
          </p:cNvPr>
          <p:cNvSpPr txBox="1"/>
          <p:nvPr/>
        </p:nvSpPr>
        <p:spPr>
          <a:xfrm>
            <a:off x="6026560" y="151151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+1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F577DF13-27A4-4FBD-AD53-DA6195E6371B}"/>
              </a:ext>
            </a:extLst>
          </p:cNvPr>
          <p:cNvSpPr/>
          <p:nvPr/>
        </p:nvSpPr>
        <p:spPr>
          <a:xfrm>
            <a:off x="6667500" y="750531"/>
            <a:ext cx="417102" cy="113031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AAA6EE-6CF9-4122-86AD-7341F8298C5B}"/>
              </a:ext>
            </a:extLst>
          </p:cNvPr>
          <p:cNvSpPr txBox="1"/>
          <p:nvPr/>
        </p:nvSpPr>
        <p:spPr>
          <a:xfrm>
            <a:off x="7240767" y="977682"/>
            <a:ext cx="2816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Tracking over time provides </a:t>
            </a:r>
          </a:p>
          <a:p>
            <a:r>
              <a:rPr lang="en-GB" dirty="0"/>
              <a:t>Angular Speed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1A3097F-2832-44B2-8082-9AFCE3FFD820}"/>
              </a:ext>
            </a:extLst>
          </p:cNvPr>
          <p:cNvCxnSpPr>
            <a:cxnSpLocks/>
          </p:cNvCxnSpPr>
          <p:nvPr/>
        </p:nvCxnSpPr>
        <p:spPr>
          <a:xfrm flipH="1" flipV="1">
            <a:off x="3648075" y="4076701"/>
            <a:ext cx="2656476" cy="2181224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D2274B1-FBAE-4F80-94CF-97117EBA6DD4}"/>
              </a:ext>
            </a:extLst>
          </p:cNvPr>
          <p:cNvSpPr txBox="1"/>
          <p:nvPr/>
        </p:nvSpPr>
        <p:spPr>
          <a:xfrm>
            <a:off x="3230973" y="403947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67AFD7-F5C8-4151-9D06-E901FF825961}"/>
              </a:ext>
            </a:extLst>
          </p:cNvPr>
          <p:cNvSpPr txBox="1"/>
          <p:nvPr/>
        </p:nvSpPr>
        <p:spPr>
          <a:xfrm>
            <a:off x="3404804" y="422413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59DD9E-4FD9-49AF-BBFC-896E86C530D1}"/>
              </a:ext>
            </a:extLst>
          </p:cNvPr>
          <p:cNvSpPr txBox="1"/>
          <p:nvPr/>
        </p:nvSpPr>
        <p:spPr>
          <a:xfrm>
            <a:off x="3613355" y="436737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7D7A55-2D6E-4516-A163-149478652F8D}"/>
              </a:ext>
            </a:extLst>
          </p:cNvPr>
          <p:cNvSpPr txBox="1"/>
          <p:nvPr/>
        </p:nvSpPr>
        <p:spPr>
          <a:xfrm>
            <a:off x="3787186" y="455203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CEA1C4-E315-4F5D-AF83-DE8030DF2CA4}"/>
              </a:ext>
            </a:extLst>
          </p:cNvPr>
          <p:cNvSpPr txBox="1"/>
          <p:nvPr/>
        </p:nvSpPr>
        <p:spPr>
          <a:xfrm>
            <a:off x="4023696" y="471828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+1</a:t>
            </a:r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ECEB3DB9-0639-4D4F-906E-3CE2CD6F318D}"/>
              </a:ext>
            </a:extLst>
          </p:cNvPr>
          <p:cNvSpPr/>
          <p:nvPr/>
        </p:nvSpPr>
        <p:spPr>
          <a:xfrm flipH="1">
            <a:off x="2664235" y="4090650"/>
            <a:ext cx="417102" cy="113031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C3D6E6-26A3-44D5-9C03-88B76597FCA3}"/>
              </a:ext>
            </a:extLst>
          </p:cNvPr>
          <p:cNvSpPr txBox="1"/>
          <p:nvPr/>
        </p:nvSpPr>
        <p:spPr>
          <a:xfrm>
            <a:off x="207009" y="4219971"/>
            <a:ext cx="2538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Using geometry of robot,</a:t>
            </a:r>
          </a:p>
          <a:p>
            <a:r>
              <a:rPr lang="en-GB" dirty="0"/>
              <a:t>can calculate distance</a:t>
            </a:r>
          </a:p>
          <a:p>
            <a:r>
              <a:rPr lang="en-GB" dirty="0"/>
              <a:t>covered.</a:t>
            </a:r>
          </a:p>
        </p:txBody>
      </p:sp>
    </p:spTree>
    <p:extLst>
      <p:ext uri="{BB962C8B-B14F-4D97-AF65-F5344CB8AC3E}">
        <p14:creationId xmlns:p14="http://schemas.microsoft.com/office/powerpoint/2010/main" val="12477453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06D989CA-D4D6-4F8A-B239-F92325722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945" y="1427956"/>
            <a:ext cx="3549055" cy="283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B851AE-F3EE-4968-860C-366C4C5B4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65"/>
            <a:ext cx="10515600" cy="1325563"/>
          </a:xfrm>
        </p:spPr>
        <p:txBody>
          <a:bodyPr/>
          <a:lstStyle/>
          <a:p>
            <a:r>
              <a:rPr lang="en-GB" dirty="0"/>
              <a:t>Encoders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5F4C3F-D86F-44EA-B560-014C82F92AC9}"/>
              </a:ext>
            </a:extLst>
          </p:cNvPr>
          <p:cNvCxnSpPr>
            <a:cxnSpLocks/>
          </p:cNvCxnSpPr>
          <p:nvPr/>
        </p:nvCxnSpPr>
        <p:spPr>
          <a:xfrm flipV="1">
            <a:off x="5400676" y="1181101"/>
            <a:ext cx="0" cy="8858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CE7BC0-45D0-4CF5-A77B-C2220D3D2470}"/>
              </a:ext>
            </a:extLst>
          </p:cNvPr>
          <p:cNvCxnSpPr>
            <a:cxnSpLocks/>
          </p:cNvCxnSpPr>
          <p:nvPr/>
        </p:nvCxnSpPr>
        <p:spPr>
          <a:xfrm flipV="1">
            <a:off x="5400676" y="1276350"/>
            <a:ext cx="200025" cy="790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4ECFE0-743F-4F27-9E43-669E01351C52}"/>
              </a:ext>
            </a:extLst>
          </p:cNvPr>
          <p:cNvCxnSpPr>
            <a:cxnSpLocks/>
          </p:cNvCxnSpPr>
          <p:nvPr/>
        </p:nvCxnSpPr>
        <p:spPr>
          <a:xfrm flipV="1">
            <a:off x="5400675" y="1427956"/>
            <a:ext cx="400051" cy="6389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F17376-06D1-4CA5-B58E-A353578F9DB3}"/>
              </a:ext>
            </a:extLst>
          </p:cNvPr>
          <p:cNvCxnSpPr>
            <a:cxnSpLocks/>
          </p:cNvCxnSpPr>
          <p:nvPr/>
        </p:nvCxnSpPr>
        <p:spPr>
          <a:xfrm flipV="1">
            <a:off x="5400674" y="1624013"/>
            <a:ext cx="523877" cy="442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9B29C59-0DAC-45E6-BB73-30F29893792F}"/>
              </a:ext>
            </a:extLst>
          </p:cNvPr>
          <p:cNvCxnSpPr>
            <a:cxnSpLocks/>
          </p:cNvCxnSpPr>
          <p:nvPr/>
        </p:nvCxnSpPr>
        <p:spPr>
          <a:xfrm flipV="1">
            <a:off x="5391146" y="1845469"/>
            <a:ext cx="619130" cy="2214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E69BBF0-D918-4FB4-B48A-DD83F3F2AA7B}"/>
              </a:ext>
            </a:extLst>
          </p:cNvPr>
          <p:cNvSpPr txBox="1"/>
          <p:nvPr/>
        </p:nvSpPr>
        <p:spPr>
          <a:xfrm>
            <a:off x="5312184" y="75053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33F5F6-6D4E-4C87-89C6-4C59CE7962BE}"/>
              </a:ext>
            </a:extLst>
          </p:cNvPr>
          <p:cNvSpPr txBox="1"/>
          <p:nvPr/>
        </p:nvSpPr>
        <p:spPr>
          <a:xfrm>
            <a:off x="5678898" y="89533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7B30CB-6FB0-42AD-90C5-D222EDFB4BA6}"/>
              </a:ext>
            </a:extLst>
          </p:cNvPr>
          <p:cNvSpPr txBox="1"/>
          <p:nvPr/>
        </p:nvSpPr>
        <p:spPr>
          <a:xfrm>
            <a:off x="5887449" y="117802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15D2F0-D1E6-4194-83E6-F353CB7C57E6}"/>
              </a:ext>
            </a:extLst>
          </p:cNvPr>
          <p:cNvSpPr txBox="1"/>
          <p:nvPr/>
        </p:nvSpPr>
        <p:spPr>
          <a:xfrm>
            <a:off x="6026560" y="151151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+1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F577DF13-27A4-4FBD-AD53-DA6195E6371B}"/>
              </a:ext>
            </a:extLst>
          </p:cNvPr>
          <p:cNvSpPr/>
          <p:nvPr/>
        </p:nvSpPr>
        <p:spPr>
          <a:xfrm>
            <a:off x="6667500" y="750531"/>
            <a:ext cx="417102" cy="113031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AAA6EE-6CF9-4122-86AD-7341F8298C5B}"/>
              </a:ext>
            </a:extLst>
          </p:cNvPr>
          <p:cNvSpPr txBox="1"/>
          <p:nvPr/>
        </p:nvSpPr>
        <p:spPr>
          <a:xfrm>
            <a:off x="7240767" y="977682"/>
            <a:ext cx="2816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Tracking over time provides </a:t>
            </a:r>
          </a:p>
          <a:p>
            <a:r>
              <a:rPr lang="en-GB" dirty="0"/>
              <a:t>Angular Speed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1A3097F-2832-44B2-8082-9AFCE3FFD820}"/>
              </a:ext>
            </a:extLst>
          </p:cNvPr>
          <p:cNvCxnSpPr>
            <a:cxnSpLocks/>
          </p:cNvCxnSpPr>
          <p:nvPr/>
        </p:nvCxnSpPr>
        <p:spPr>
          <a:xfrm flipH="1" flipV="1">
            <a:off x="3648075" y="4076701"/>
            <a:ext cx="2656476" cy="2181224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D2274B1-FBAE-4F80-94CF-97117EBA6DD4}"/>
              </a:ext>
            </a:extLst>
          </p:cNvPr>
          <p:cNvSpPr txBox="1"/>
          <p:nvPr/>
        </p:nvSpPr>
        <p:spPr>
          <a:xfrm>
            <a:off x="3230973" y="403947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67AFD7-F5C8-4151-9D06-E901FF825961}"/>
              </a:ext>
            </a:extLst>
          </p:cNvPr>
          <p:cNvSpPr txBox="1"/>
          <p:nvPr/>
        </p:nvSpPr>
        <p:spPr>
          <a:xfrm>
            <a:off x="3404804" y="422413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59DD9E-4FD9-49AF-BBFC-896E86C530D1}"/>
              </a:ext>
            </a:extLst>
          </p:cNvPr>
          <p:cNvSpPr txBox="1"/>
          <p:nvPr/>
        </p:nvSpPr>
        <p:spPr>
          <a:xfrm>
            <a:off x="3613355" y="436737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7D7A55-2D6E-4516-A163-149478652F8D}"/>
              </a:ext>
            </a:extLst>
          </p:cNvPr>
          <p:cNvSpPr txBox="1"/>
          <p:nvPr/>
        </p:nvSpPr>
        <p:spPr>
          <a:xfrm>
            <a:off x="3787186" y="455203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CEA1C4-E315-4F5D-AF83-DE8030DF2CA4}"/>
              </a:ext>
            </a:extLst>
          </p:cNvPr>
          <p:cNvSpPr txBox="1"/>
          <p:nvPr/>
        </p:nvSpPr>
        <p:spPr>
          <a:xfrm>
            <a:off x="4023696" y="471828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+1</a:t>
            </a:r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ECEB3DB9-0639-4D4F-906E-3CE2CD6F318D}"/>
              </a:ext>
            </a:extLst>
          </p:cNvPr>
          <p:cNvSpPr/>
          <p:nvPr/>
        </p:nvSpPr>
        <p:spPr>
          <a:xfrm flipH="1">
            <a:off x="2664235" y="4090650"/>
            <a:ext cx="417102" cy="113031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C3D6E6-26A3-44D5-9C03-88B76597FCA3}"/>
              </a:ext>
            </a:extLst>
          </p:cNvPr>
          <p:cNvSpPr txBox="1"/>
          <p:nvPr/>
        </p:nvSpPr>
        <p:spPr>
          <a:xfrm>
            <a:off x="207009" y="4219971"/>
            <a:ext cx="2538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Using geometry of robot,</a:t>
            </a:r>
          </a:p>
          <a:p>
            <a:r>
              <a:rPr lang="en-GB" dirty="0"/>
              <a:t>can calculate distance</a:t>
            </a:r>
          </a:p>
          <a:p>
            <a:r>
              <a:rPr lang="en-GB" dirty="0"/>
              <a:t>covered.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FAE1DD-E390-4A80-98E1-2EBDB73E688C}"/>
              </a:ext>
            </a:extLst>
          </p:cNvPr>
          <p:cNvSpPr txBox="1"/>
          <p:nvPr/>
        </p:nvSpPr>
        <p:spPr>
          <a:xfrm>
            <a:off x="7240767" y="1845469"/>
            <a:ext cx="3205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PID Speed Controller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5887B5-16AF-4059-9E4D-032966F8B1B9}"/>
              </a:ext>
            </a:extLst>
          </p:cNvPr>
          <p:cNvSpPr txBox="1"/>
          <p:nvPr/>
        </p:nvSpPr>
        <p:spPr>
          <a:xfrm>
            <a:off x="180576" y="5429349"/>
            <a:ext cx="3476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PID Position Controller</a:t>
            </a:r>
          </a:p>
        </p:txBody>
      </p:sp>
    </p:spTree>
    <p:extLst>
      <p:ext uri="{BB962C8B-B14F-4D97-AF65-F5344CB8AC3E}">
        <p14:creationId xmlns:p14="http://schemas.microsoft.com/office/powerpoint/2010/main" val="2237126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7A499-B612-4B5F-8A9D-59894024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Look at </a:t>
            </a:r>
            <a:r>
              <a:rPr lang="en-GB" dirty="0" err="1"/>
              <a:t>Romi</a:t>
            </a:r>
            <a:r>
              <a:rPr lang="en-GB" dirty="0"/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4604336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7E9A-7937-485A-8C2E-3120ED8D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Lecture: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9FA2F-7297-4965-93A6-714FEC583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strike="sngStrike" dirty="0"/>
              <a:t>Feedback Control – Open Loop / Closed Loop</a:t>
            </a:r>
          </a:p>
          <a:p>
            <a:r>
              <a:rPr lang="en-GB" strike="sngStrike" dirty="0"/>
              <a:t>PID Proportional</a:t>
            </a:r>
          </a:p>
          <a:p>
            <a:r>
              <a:rPr lang="en-GB" strike="sngStrike" dirty="0"/>
              <a:t>When to use Integral</a:t>
            </a:r>
          </a:p>
          <a:p>
            <a:r>
              <a:rPr lang="en-GB" strike="sngStrike" dirty="0"/>
              <a:t>Encoders</a:t>
            </a:r>
          </a:p>
          <a:p>
            <a:r>
              <a:rPr lang="en-GB" u="sng" dirty="0"/>
              <a:t>Demand-Output Relationship</a:t>
            </a:r>
          </a:p>
          <a:p>
            <a:r>
              <a:rPr lang="en-GB" dirty="0"/>
              <a:t>Position Control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36233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2264D-C9CF-4B30-926F-1E9F61B7B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Demand-Output Relationship</a:t>
            </a:r>
          </a:p>
        </p:txBody>
      </p:sp>
    </p:spTree>
    <p:extLst>
      <p:ext uri="{BB962C8B-B14F-4D97-AF65-F5344CB8AC3E}">
        <p14:creationId xmlns:p14="http://schemas.microsoft.com/office/powerpoint/2010/main" val="160073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8394-C42C-4EC4-977C-F9F0878D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Loop Control</a:t>
            </a:r>
          </a:p>
        </p:txBody>
      </p:sp>
      <p:pic>
        <p:nvPicPr>
          <p:cNvPr id="1026" name="Picture 2" descr="Image result for motion sensor pir">
            <a:extLst>
              <a:ext uri="{FF2B5EF4-FFF2-40B4-BE49-F238E27FC236}">
                <a16:creationId xmlns:a16="http://schemas.microsoft.com/office/drawing/2014/main" id="{3E9568C9-B4ED-4BA8-BF52-A379B698C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88" y="2541814"/>
            <a:ext cx="1774371" cy="177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otion sensor pir">
            <a:extLst>
              <a:ext uri="{FF2B5EF4-FFF2-40B4-BE49-F238E27FC236}">
                <a16:creationId xmlns:a16="http://schemas.microsoft.com/office/drawing/2014/main" id="{087CD81E-4DFB-431F-9ACF-F3FBA9682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88" y="4477139"/>
            <a:ext cx="1701282" cy="170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3CDD62-76BC-467A-95B9-45108EC2D102}"/>
              </a:ext>
            </a:extLst>
          </p:cNvPr>
          <p:cNvSpPr txBox="1"/>
          <p:nvPr/>
        </p:nvSpPr>
        <p:spPr>
          <a:xfrm>
            <a:off x="838200" y="1851642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Motion Sensor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B2CFFE-8B31-4CB1-ACB5-F87CEBD5404F}"/>
              </a:ext>
            </a:extLst>
          </p:cNvPr>
          <p:cNvSpPr txBox="1"/>
          <p:nvPr/>
        </p:nvSpPr>
        <p:spPr>
          <a:xfrm>
            <a:off x="3893975" y="1851642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Timer Circuit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A66E34-4F4C-4539-A17B-386C0BAF608B}"/>
              </a:ext>
            </a:extLst>
          </p:cNvPr>
          <p:cNvSpPr txBox="1"/>
          <p:nvPr/>
        </p:nvSpPr>
        <p:spPr>
          <a:xfrm>
            <a:off x="6949750" y="1851642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Light Circuit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A3EAEE-7C8E-40E9-B826-1674D8DFD1FC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040225" y="2036308"/>
            <a:ext cx="8537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1C567F-6615-485C-B1E6-BAC142C0909A}"/>
              </a:ext>
            </a:extLst>
          </p:cNvPr>
          <p:cNvCxnSpPr>
            <a:cxnSpLocks/>
          </p:cNvCxnSpPr>
          <p:nvPr/>
        </p:nvCxnSpPr>
        <p:spPr>
          <a:xfrm>
            <a:off x="6096000" y="2036308"/>
            <a:ext cx="8537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strip lights">
            <a:extLst>
              <a:ext uri="{FF2B5EF4-FFF2-40B4-BE49-F238E27FC236}">
                <a16:creationId xmlns:a16="http://schemas.microsoft.com/office/drawing/2014/main" id="{3B027847-7F55-4ECB-8F5E-F9C45A951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154" y="3141462"/>
            <a:ext cx="2671354" cy="267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13A6F12B-7CD8-4646-A6F2-C759959F3613}"/>
              </a:ext>
            </a:extLst>
          </p:cNvPr>
          <p:cNvSpPr/>
          <p:nvPr/>
        </p:nvSpPr>
        <p:spPr>
          <a:xfrm>
            <a:off x="3764435" y="3658535"/>
            <a:ext cx="2671354" cy="1637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4672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156B-3C83-4B0A-B33A-BBDE1694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Demand-Output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680C4-63F6-4027-9E79-6920D4564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40479"/>
            <a:ext cx="10515600" cy="2336483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Typical problems:</a:t>
            </a:r>
          </a:p>
          <a:p>
            <a:r>
              <a:rPr lang="en-GB" dirty="0"/>
              <a:t>Erratic Behaviour</a:t>
            </a:r>
          </a:p>
          <a:p>
            <a:r>
              <a:rPr lang="en-GB" dirty="0"/>
              <a:t>Oscillations / Stuttering</a:t>
            </a:r>
          </a:p>
          <a:p>
            <a:r>
              <a:rPr lang="en-GB" dirty="0"/>
              <a:t>“sometimes works”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D1283-C431-45B6-9268-0F3E092D90EC}"/>
              </a:ext>
            </a:extLst>
          </p:cNvPr>
          <p:cNvSpPr txBox="1"/>
          <p:nvPr/>
        </p:nvSpPr>
        <p:spPr>
          <a:xfrm>
            <a:off x="1512338" y="1690688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Demand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95620-4A46-49E3-BA2C-31E80EE4E297}"/>
              </a:ext>
            </a:extLst>
          </p:cNvPr>
          <p:cNvSpPr txBox="1"/>
          <p:nvPr/>
        </p:nvSpPr>
        <p:spPr>
          <a:xfrm>
            <a:off x="4568113" y="1690688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 + I + 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41CC8-4421-4CC4-AE90-53F2B79AF602}"/>
              </a:ext>
            </a:extLst>
          </p:cNvPr>
          <p:cNvSpPr txBox="1"/>
          <p:nvPr/>
        </p:nvSpPr>
        <p:spPr>
          <a:xfrm>
            <a:off x="7623888" y="1690688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284E21-446E-408C-A1C2-F6A4C77301B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714363" y="1875354"/>
            <a:ext cx="8537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5F6E47-0745-4514-B47F-6F74C8C87059}"/>
              </a:ext>
            </a:extLst>
          </p:cNvPr>
          <p:cNvCxnSpPr>
            <a:cxnSpLocks/>
          </p:cNvCxnSpPr>
          <p:nvPr/>
        </p:nvCxnSpPr>
        <p:spPr>
          <a:xfrm>
            <a:off x="6770138" y="1875354"/>
            <a:ext cx="8537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7135224-DE60-4591-B1E6-0322FBB2398B}"/>
              </a:ext>
            </a:extLst>
          </p:cNvPr>
          <p:cNvSpPr txBox="1"/>
          <p:nvPr/>
        </p:nvSpPr>
        <p:spPr>
          <a:xfrm>
            <a:off x="6096000" y="2557191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Measurement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3C6310-97D4-4AF6-8E44-2D63952A2A93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5669125" y="2060020"/>
            <a:ext cx="1" cy="6818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C7D227-BDD8-445D-845D-181FF6D4CB21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8298025" y="2741856"/>
            <a:ext cx="42687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B55819-06D0-461E-A233-ABF96078B6A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8724899" y="2060020"/>
            <a:ext cx="2" cy="6818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DF97AF-DAD9-4AEE-BC18-A901DA68EB1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669123" y="2741857"/>
            <a:ext cx="42687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000A021-47AF-402B-A119-9DAE545485C8}"/>
              </a:ext>
            </a:extLst>
          </p:cNvPr>
          <p:cNvSpPr/>
          <p:nvPr/>
        </p:nvSpPr>
        <p:spPr>
          <a:xfrm>
            <a:off x="4249783" y="1436914"/>
            <a:ext cx="6061166" cy="1785253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EDC3B511-2210-40B6-90F9-D9E4753092DA}"/>
              </a:ext>
            </a:extLst>
          </p:cNvPr>
          <p:cNvSpPr/>
          <p:nvPr/>
        </p:nvSpPr>
        <p:spPr>
          <a:xfrm>
            <a:off x="4789714" y="4102282"/>
            <a:ext cx="618309" cy="168075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9141EB-B7BA-400F-94F4-8EEE04FC3A5D}"/>
              </a:ext>
            </a:extLst>
          </p:cNvPr>
          <p:cNvSpPr txBox="1"/>
          <p:nvPr/>
        </p:nvSpPr>
        <p:spPr>
          <a:xfrm>
            <a:off x="5669123" y="4757993"/>
            <a:ext cx="532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nightmare when trying to tune your gains (</a:t>
            </a:r>
            <a:r>
              <a:rPr lang="en-GB" dirty="0" err="1"/>
              <a:t>Kp</a:t>
            </a:r>
            <a:r>
              <a:rPr lang="en-GB" dirty="0"/>
              <a:t>, Ki, </a:t>
            </a:r>
            <a:r>
              <a:rPr lang="en-GB" dirty="0" err="1"/>
              <a:t>Kd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18326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06D989CA-D4D6-4F8A-B239-F92325722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945" y="1427956"/>
            <a:ext cx="3549055" cy="283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B851AE-F3EE-4968-860C-366C4C5B4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65"/>
            <a:ext cx="10515600" cy="1325563"/>
          </a:xfrm>
        </p:spPr>
        <p:txBody>
          <a:bodyPr/>
          <a:lstStyle/>
          <a:p>
            <a:r>
              <a:rPr lang="en-GB" dirty="0"/>
              <a:t>Speed Controller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5F4C3F-D86F-44EA-B560-014C82F92AC9}"/>
              </a:ext>
            </a:extLst>
          </p:cNvPr>
          <p:cNvCxnSpPr>
            <a:cxnSpLocks/>
          </p:cNvCxnSpPr>
          <p:nvPr/>
        </p:nvCxnSpPr>
        <p:spPr>
          <a:xfrm flipV="1">
            <a:off x="5400676" y="1181101"/>
            <a:ext cx="0" cy="8858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CE7BC0-45D0-4CF5-A77B-C2220D3D2470}"/>
              </a:ext>
            </a:extLst>
          </p:cNvPr>
          <p:cNvCxnSpPr>
            <a:cxnSpLocks/>
          </p:cNvCxnSpPr>
          <p:nvPr/>
        </p:nvCxnSpPr>
        <p:spPr>
          <a:xfrm flipV="1">
            <a:off x="5400676" y="1276350"/>
            <a:ext cx="200025" cy="790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4ECFE0-743F-4F27-9E43-669E01351C52}"/>
              </a:ext>
            </a:extLst>
          </p:cNvPr>
          <p:cNvCxnSpPr>
            <a:cxnSpLocks/>
          </p:cNvCxnSpPr>
          <p:nvPr/>
        </p:nvCxnSpPr>
        <p:spPr>
          <a:xfrm flipV="1">
            <a:off x="5400675" y="1427956"/>
            <a:ext cx="400051" cy="6389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F17376-06D1-4CA5-B58E-A353578F9DB3}"/>
              </a:ext>
            </a:extLst>
          </p:cNvPr>
          <p:cNvCxnSpPr>
            <a:cxnSpLocks/>
          </p:cNvCxnSpPr>
          <p:nvPr/>
        </p:nvCxnSpPr>
        <p:spPr>
          <a:xfrm flipV="1">
            <a:off x="5400674" y="1624013"/>
            <a:ext cx="523877" cy="442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9B29C59-0DAC-45E6-BB73-30F29893792F}"/>
              </a:ext>
            </a:extLst>
          </p:cNvPr>
          <p:cNvCxnSpPr>
            <a:cxnSpLocks/>
          </p:cNvCxnSpPr>
          <p:nvPr/>
        </p:nvCxnSpPr>
        <p:spPr>
          <a:xfrm flipV="1">
            <a:off x="5391146" y="1845469"/>
            <a:ext cx="619130" cy="2214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E69BBF0-D918-4FB4-B48A-DD83F3F2AA7B}"/>
              </a:ext>
            </a:extLst>
          </p:cNvPr>
          <p:cNvSpPr txBox="1"/>
          <p:nvPr/>
        </p:nvSpPr>
        <p:spPr>
          <a:xfrm>
            <a:off x="5312184" y="75053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33F5F6-6D4E-4C87-89C6-4C59CE7962BE}"/>
              </a:ext>
            </a:extLst>
          </p:cNvPr>
          <p:cNvSpPr txBox="1"/>
          <p:nvPr/>
        </p:nvSpPr>
        <p:spPr>
          <a:xfrm>
            <a:off x="5678898" y="89533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7B30CB-6FB0-42AD-90C5-D222EDFB4BA6}"/>
              </a:ext>
            </a:extLst>
          </p:cNvPr>
          <p:cNvSpPr txBox="1"/>
          <p:nvPr/>
        </p:nvSpPr>
        <p:spPr>
          <a:xfrm>
            <a:off x="5887449" y="117802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15D2F0-D1E6-4194-83E6-F353CB7C57E6}"/>
              </a:ext>
            </a:extLst>
          </p:cNvPr>
          <p:cNvSpPr txBox="1"/>
          <p:nvPr/>
        </p:nvSpPr>
        <p:spPr>
          <a:xfrm>
            <a:off x="6026560" y="151151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+1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F577DF13-27A4-4FBD-AD53-DA6195E6371B}"/>
              </a:ext>
            </a:extLst>
          </p:cNvPr>
          <p:cNvSpPr/>
          <p:nvPr/>
        </p:nvSpPr>
        <p:spPr>
          <a:xfrm>
            <a:off x="6667500" y="750531"/>
            <a:ext cx="417102" cy="113031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AAA6EE-6CF9-4122-86AD-7341F8298C5B}"/>
              </a:ext>
            </a:extLst>
          </p:cNvPr>
          <p:cNvSpPr txBox="1"/>
          <p:nvPr/>
        </p:nvSpPr>
        <p:spPr>
          <a:xfrm>
            <a:off x="7240767" y="977682"/>
            <a:ext cx="2816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Tracking over time provides </a:t>
            </a:r>
          </a:p>
          <a:p>
            <a:r>
              <a:rPr lang="en-GB" dirty="0"/>
              <a:t>Angular Speed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FAE1DD-E390-4A80-98E1-2EBDB73E688C}"/>
              </a:ext>
            </a:extLst>
          </p:cNvPr>
          <p:cNvSpPr txBox="1"/>
          <p:nvPr/>
        </p:nvSpPr>
        <p:spPr>
          <a:xfrm>
            <a:off x="7015162" y="1845469"/>
            <a:ext cx="497363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PID Speed Controller</a:t>
            </a:r>
          </a:p>
          <a:p>
            <a:r>
              <a:rPr lang="en-GB" sz="2400" dirty="0"/>
              <a:t>Demand is encoder counts per second</a:t>
            </a:r>
          </a:p>
          <a:p>
            <a:r>
              <a:rPr lang="en-GB" sz="2400" dirty="0"/>
              <a:t>(and to maintain this)</a:t>
            </a:r>
          </a:p>
        </p:txBody>
      </p:sp>
    </p:spTree>
    <p:extLst>
      <p:ext uri="{BB962C8B-B14F-4D97-AF65-F5344CB8AC3E}">
        <p14:creationId xmlns:p14="http://schemas.microsoft.com/office/powerpoint/2010/main" val="36753378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4C383-C9E9-492A-8690-204C345CC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Speed Controller (demand/output)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1E3D98A-E152-4058-9278-633902D23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94" y="1690688"/>
            <a:ext cx="5105305" cy="45309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8DC1E6-3A4A-4616-BE0C-27E5D877AD14}"/>
              </a:ext>
            </a:extLst>
          </p:cNvPr>
          <p:cNvSpPr txBox="1"/>
          <p:nvPr/>
        </p:nvSpPr>
        <p:spPr>
          <a:xfrm>
            <a:off x="723900" y="1599228"/>
            <a:ext cx="35433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There is a finite range of wheel speed the robot can produce.</a:t>
            </a:r>
          </a:p>
          <a:p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Therefore, there is a limited “sensible” range of  demand on the system.</a:t>
            </a:r>
          </a:p>
          <a:p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There is a feasible relationship between a sensible demand and the output signal.</a:t>
            </a:r>
          </a:p>
        </p:txBody>
      </p:sp>
    </p:spTree>
    <p:extLst>
      <p:ext uri="{BB962C8B-B14F-4D97-AF65-F5344CB8AC3E}">
        <p14:creationId xmlns:p14="http://schemas.microsoft.com/office/powerpoint/2010/main" val="20441797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4C383-C9E9-492A-8690-204C345CC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Speed Controller (ideal response)</a:t>
            </a:r>
          </a:p>
        </p:txBody>
      </p:sp>
      <p:pic>
        <p:nvPicPr>
          <p:cNvPr id="4" name="Picture 3" descr="A picture containing flower, bird&#10;&#10;Description automatically generated">
            <a:extLst>
              <a:ext uri="{FF2B5EF4-FFF2-40B4-BE49-F238E27FC236}">
                <a16:creationId xmlns:a16="http://schemas.microsoft.com/office/drawing/2014/main" id="{D6FDD735-884D-47E7-A4A4-9E3A838DF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900" y="1518829"/>
            <a:ext cx="3784600" cy="49740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D310DF-DFF1-4F3B-A4FA-9111794BEB97}"/>
              </a:ext>
            </a:extLst>
          </p:cNvPr>
          <p:cNvSpPr txBox="1"/>
          <p:nvPr/>
        </p:nvSpPr>
        <p:spPr>
          <a:xfrm>
            <a:off x="723900" y="1599228"/>
            <a:ext cx="5372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When error = 0 and demand is not 0, power is maintained.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output signal will compensate for a varying load.</a:t>
            </a:r>
          </a:p>
        </p:txBody>
      </p:sp>
    </p:spTree>
    <p:extLst>
      <p:ext uri="{BB962C8B-B14F-4D97-AF65-F5344CB8AC3E}">
        <p14:creationId xmlns:p14="http://schemas.microsoft.com/office/powerpoint/2010/main" val="22412950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06D989CA-D4D6-4F8A-B239-F92325722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945" y="1427956"/>
            <a:ext cx="3549055" cy="283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B851AE-F3EE-4968-860C-366C4C5B4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65"/>
            <a:ext cx="10515600" cy="1325563"/>
          </a:xfrm>
        </p:spPr>
        <p:txBody>
          <a:bodyPr/>
          <a:lstStyle/>
          <a:p>
            <a:r>
              <a:rPr lang="en-GB" dirty="0"/>
              <a:t>Position Controller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1A3097F-2832-44B2-8082-9AFCE3FFD820}"/>
              </a:ext>
            </a:extLst>
          </p:cNvPr>
          <p:cNvCxnSpPr>
            <a:cxnSpLocks/>
          </p:cNvCxnSpPr>
          <p:nvPr/>
        </p:nvCxnSpPr>
        <p:spPr>
          <a:xfrm flipH="1" flipV="1">
            <a:off x="3648075" y="4076701"/>
            <a:ext cx="2656476" cy="2181224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D2274B1-FBAE-4F80-94CF-97117EBA6DD4}"/>
              </a:ext>
            </a:extLst>
          </p:cNvPr>
          <p:cNvSpPr txBox="1"/>
          <p:nvPr/>
        </p:nvSpPr>
        <p:spPr>
          <a:xfrm>
            <a:off x="3230973" y="403947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67AFD7-F5C8-4151-9D06-E901FF825961}"/>
              </a:ext>
            </a:extLst>
          </p:cNvPr>
          <p:cNvSpPr txBox="1"/>
          <p:nvPr/>
        </p:nvSpPr>
        <p:spPr>
          <a:xfrm>
            <a:off x="3404804" y="422413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59DD9E-4FD9-49AF-BBFC-896E86C530D1}"/>
              </a:ext>
            </a:extLst>
          </p:cNvPr>
          <p:cNvSpPr txBox="1"/>
          <p:nvPr/>
        </p:nvSpPr>
        <p:spPr>
          <a:xfrm>
            <a:off x="3613355" y="436737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7D7A55-2D6E-4516-A163-149478652F8D}"/>
              </a:ext>
            </a:extLst>
          </p:cNvPr>
          <p:cNvSpPr txBox="1"/>
          <p:nvPr/>
        </p:nvSpPr>
        <p:spPr>
          <a:xfrm>
            <a:off x="3787186" y="455203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CEA1C4-E315-4F5D-AF83-DE8030DF2CA4}"/>
              </a:ext>
            </a:extLst>
          </p:cNvPr>
          <p:cNvSpPr txBox="1"/>
          <p:nvPr/>
        </p:nvSpPr>
        <p:spPr>
          <a:xfrm>
            <a:off x="4023696" y="471828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+1</a:t>
            </a:r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ECEB3DB9-0639-4D4F-906E-3CE2CD6F318D}"/>
              </a:ext>
            </a:extLst>
          </p:cNvPr>
          <p:cNvSpPr/>
          <p:nvPr/>
        </p:nvSpPr>
        <p:spPr>
          <a:xfrm flipH="1">
            <a:off x="2664235" y="4090650"/>
            <a:ext cx="417102" cy="113031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C3D6E6-26A3-44D5-9C03-88B76597FCA3}"/>
              </a:ext>
            </a:extLst>
          </p:cNvPr>
          <p:cNvSpPr txBox="1"/>
          <p:nvPr/>
        </p:nvSpPr>
        <p:spPr>
          <a:xfrm>
            <a:off x="207009" y="4219971"/>
            <a:ext cx="2538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Using geometry of robot,</a:t>
            </a:r>
          </a:p>
          <a:p>
            <a:r>
              <a:rPr lang="en-GB" dirty="0"/>
              <a:t>can calculate distance</a:t>
            </a:r>
          </a:p>
          <a:p>
            <a:r>
              <a:rPr lang="en-GB" dirty="0"/>
              <a:t>covered.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5887B5-16AF-4059-9E4D-032966F8B1B9}"/>
              </a:ext>
            </a:extLst>
          </p:cNvPr>
          <p:cNvSpPr txBox="1"/>
          <p:nvPr/>
        </p:nvSpPr>
        <p:spPr>
          <a:xfrm>
            <a:off x="180576" y="5429349"/>
            <a:ext cx="482125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PID Position Controller</a:t>
            </a:r>
          </a:p>
          <a:p>
            <a:r>
              <a:rPr lang="en-GB" sz="2400" dirty="0"/>
              <a:t>Demand is to arrive at encoder count</a:t>
            </a:r>
          </a:p>
          <a:p>
            <a:r>
              <a:rPr lang="en-GB" sz="2400" dirty="0"/>
              <a:t>(and stop)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F62A40-5A57-47BA-B233-E354AF2F313F}"/>
              </a:ext>
            </a:extLst>
          </p:cNvPr>
          <p:cNvCxnSpPr/>
          <p:nvPr/>
        </p:nvCxnSpPr>
        <p:spPr>
          <a:xfrm flipV="1">
            <a:off x="5816600" y="4367371"/>
            <a:ext cx="1752600" cy="152542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D491D60-3593-48B2-BF0E-A23F79E77FC5}"/>
              </a:ext>
            </a:extLst>
          </p:cNvPr>
          <p:cNvSpPr txBox="1"/>
          <p:nvPr/>
        </p:nvSpPr>
        <p:spPr>
          <a:xfrm>
            <a:off x="7598441" y="4076701"/>
            <a:ext cx="167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456 counts</a:t>
            </a:r>
          </a:p>
        </p:txBody>
      </p:sp>
    </p:spTree>
    <p:extLst>
      <p:ext uri="{BB962C8B-B14F-4D97-AF65-F5344CB8AC3E}">
        <p14:creationId xmlns:p14="http://schemas.microsoft.com/office/powerpoint/2010/main" val="28444207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3CF72-CCB5-417C-B72F-F6656BDE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 Controller </a:t>
            </a:r>
            <a:br>
              <a:rPr lang="en-GB" dirty="0"/>
            </a:br>
            <a:r>
              <a:rPr lang="en-GB" dirty="0"/>
              <a:t>(ideal response)</a:t>
            </a:r>
          </a:p>
        </p:txBody>
      </p:sp>
      <p:pic>
        <p:nvPicPr>
          <p:cNvPr id="7" name="Picture 6" descr="A picture containing sitting&#10;&#10;Description automatically generated">
            <a:extLst>
              <a:ext uri="{FF2B5EF4-FFF2-40B4-BE49-F238E27FC236}">
                <a16:creationId xmlns:a16="http://schemas.microsoft.com/office/drawing/2014/main" id="{A68574BC-D5D5-412A-A373-96FF92AC7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00" y="673827"/>
            <a:ext cx="3247619" cy="58190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D5A091-D8D3-4096-8C31-469A5A8C13DE}"/>
              </a:ext>
            </a:extLst>
          </p:cNvPr>
          <p:cNvSpPr txBox="1"/>
          <p:nvPr/>
        </p:nvSpPr>
        <p:spPr>
          <a:xfrm>
            <a:off x="838200" y="1893888"/>
            <a:ext cx="35433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Ideally, output should slowly increase and decrease.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Output should come to 0 when demand is reached (error = 0), robot at destination.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PID controller should not saturate to maximum speed.  This causes integral wind-up.</a:t>
            </a:r>
          </a:p>
        </p:txBody>
      </p:sp>
    </p:spTree>
    <p:extLst>
      <p:ext uri="{BB962C8B-B14F-4D97-AF65-F5344CB8AC3E}">
        <p14:creationId xmlns:p14="http://schemas.microsoft.com/office/powerpoint/2010/main" val="21387507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A0FD-0E4E-4088-9A88-29A2A61FE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 Controller (demand/output)</a:t>
            </a:r>
          </a:p>
        </p:txBody>
      </p:sp>
      <p:pic>
        <p:nvPicPr>
          <p:cNvPr id="5" name="Picture 4" descr="A picture containing sitting&#10;&#10;Description automatically generated">
            <a:extLst>
              <a:ext uri="{FF2B5EF4-FFF2-40B4-BE49-F238E27FC236}">
                <a16:creationId xmlns:a16="http://schemas.microsoft.com/office/drawing/2014/main" id="{50634421-3C23-48BB-B4E5-5ECED7BD4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885" y="1893888"/>
            <a:ext cx="4595615" cy="40159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ACACFB-E8CF-4BF2-AC34-0E87AF1BBE35}"/>
              </a:ext>
            </a:extLst>
          </p:cNvPr>
          <p:cNvSpPr txBox="1"/>
          <p:nvPr/>
        </p:nvSpPr>
        <p:spPr>
          <a:xfrm>
            <a:off x="838200" y="1893888"/>
            <a:ext cx="35433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Demand is an encoder count, up to infinity.</a:t>
            </a:r>
          </a:p>
          <a:p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Motor speed is finite, without direct relationship to the demand.</a:t>
            </a:r>
          </a:p>
          <a:p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 “sensible” demand must be managed.</a:t>
            </a:r>
          </a:p>
        </p:txBody>
      </p:sp>
    </p:spTree>
    <p:extLst>
      <p:ext uri="{BB962C8B-B14F-4D97-AF65-F5344CB8AC3E}">
        <p14:creationId xmlns:p14="http://schemas.microsoft.com/office/powerpoint/2010/main" val="12482804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555C0FB-7D3E-4D56-BF60-C0141B186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Position Controller – demand done badly</a:t>
            </a:r>
          </a:p>
        </p:txBody>
      </p:sp>
    </p:spTree>
    <p:extLst>
      <p:ext uri="{BB962C8B-B14F-4D97-AF65-F5344CB8AC3E}">
        <p14:creationId xmlns:p14="http://schemas.microsoft.com/office/powerpoint/2010/main" val="11793906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A0FD-0E4E-4088-9A88-29A2A61FE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Remember Integral wind-down?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CACF47-9FA1-4D9C-82D1-3FE9C88777A1}"/>
              </a:ext>
            </a:extLst>
          </p:cNvPr>
          <p:cNvCxnSpPr/>
          <p:nvPr/>
        </p:nvCxnSpPr>
        <p:spPr>
          <a:xfrm>
            <a:off x="2006600" y="2552700"/>
            <a:ext cx="0" cy="3009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81BAC5-BAA6-4763-A1B0-3E96B7348093}"/>
              </a:ext>
            </a:extLst>
          </p:cNvPr>
          <p:cNvCxnSpPr/>
          <p:nvPr/>
        </p:nvCxnSpPr>
        <p:spPr>
          <a:xfrm>
            <a:off x="2006600" y="5562600"/>
            <a:ext cx="6464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337C1E-6EB6-47D4-9DD0-3F3A1ABC3C4E}"/>
              </a:ext>
            </a:extLst>
          </p:cNvPr>
          <p:cNvSpPr txBox="1"/>
          <p:nvPr/>
        </p:nvSpPr>
        <p:spPr>
          <a:xfrm>
            <a:off x="4356100" y="5930900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 -&gt;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D3786A-6B8A-4C12-A56D-F2AF4EB76F39}"/>
              </a:ext>
            </a:extLst>
          </p:cNvPr>
          <p:cNvCxnSpPr/>
          <p:nvPr/>
        </p:nvCxnSpPr>
        <p:spPr>
          <a:xfrm>
            <a:off x="1473200" y="2997200"/>
            <a:ext cx="71882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04E1D0-8BEE-4CFD-81BC-BF0DFB53C126}"/>
              </a:ext>
            </a:extLst>
          </p:cNvPr>
          <p:cNvSpPr txBox="1"/>
          <p:nvPr/>
        </p:nvSpPr>
        <p:spPr>
          <a:xfrm>
            <a:off x="8851900" y="281253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demand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23A099C-D43D-417E-BDD3-999448C08175}"/>
              </a:ext>
            </a:extLst>
          </p:cNvPr>
          <p:cNvSpPr/>
          <p:nvPr/>
        </p:nvSpPr>
        <p:spPr>
          <a:xfrm>
            <a:off x="2019299" y="3365500"/>
            <a:ext cx="6642095" cy="2184400"/>
          </a:xfrm>
          <a:custGeom>
            <a:avLst/>
            <a:gdLst>
              <a:gd name="connsiteX0" fmla="*/ 0 w 6337300"/>
              <a:gd name="connsiteY0" fmla="*/ 2717800 h 2717800"/>
              <a:gd name="connsiteX1" fmla="*/ 2209800 w 6337300"/>
              <a:gd name="connsiteY1" fmla="*/ 469900 h 2717800"/>
              <a:gd name="connsiteX2" fmla="*/ 6337300 w 6337300"/>
              <a:gd name="connsiteY2" fmla="*/ 0 h 271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37300" h="2717800">
                <a:moveTo>
                  <a:pt x="0" y="2717800"/>
                </a:moveTo>
                <a:cubicBezTo>
                  <a:pt x="576791" y="1820333"/>
                  <a:pt x="1153583" y="922867"/>
                  <a:pt x="2209800" y="469900"/>
                </a:cubicBezTo>
                <a:cubicBezTo>
                  <a:pt x="3266017" y="16933"/>
                  <a:pt x="4801658" y="8466"/>
                  <a:pt x="63373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2937BC-46F9-45C8-995D-228B33C0DC21}"/>
              </a:ext>
            </a:extLst>
          </p:cNvPr>
          <p:cNvSpPr txBox="1"/>
          <p:nvPr/>
        </p:nvSpPr>
        <p:spPr>
          <a:xfrm>
            <a:off x="8851900" y="3180834"/>
            <a:ext cx="327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measurement, steady-state error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F12A4EA-9806-4167-9511-851E03AD3207}"/>
              </a:ext>
            </a:extLst>
          </p:cNvPr>
          <p:cNvSpPr/>
          <p:nvPr/>
        </p:nvSpPr>
        <p:spPr>
          <a:xfrm>
            <a:off x="2641601" y="3402012"/>
            <a:ext cx="5829299" cy="1628220"/>
          </a:xfrm>
          <a:custGeom>
            <a:avLst/>
            <a:gdLst>
              <a:gd name="connsiteX0" fmla="*/ 0 w 6502400"/>
              <a:gd name="connsiteY0" fmla="*/ 1642084 h 2405379"/>
              <a:gd name="connsiteX1" fmla="*/ 1282700 w 6502400"/>
              <a:gd name="connsiteY1" fmla="*/ 3784 h 2405379"/>
              <a:gd name="connsiteX2" fmla="*/ 3175000 w 6502400"/>
              <a:gd name="connsiteY2" fmla="*/ 2048484 h 2405379"/>
              <a:gd name="connsiteX3" fmla="*/ 6502400 w 6502400"/>
              <a:gd name="connsiteY3" fmla="*/ 2391384 h 240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02400" h="2405379">
                <a:moveTo>
                  <a:pt x="0" y="1642084"/>
                </a:moveTo>
                <a:cubicBezTo>
                  <a:pt x="376766" y="789067"/>
                  <a:pt x="753533" y="-63949"/>
                  <a:pt x="1282700" y="3784"/>
                </a:cubicBezTo>
                <a:cubicBezTo>
                  <a:pt x="1811867" y="71517"/>
                  <a:pt x="2305050" y="1650551"/>
                  <a:pt x="3175000" y="2048484"/>
                </a:cubicBezTo>
                <a:cubicBezTo>
                  <a:pt x="4044950" y="2446417"/>
                  <a:pt x="5273675" y="2418900"/>
                  <a:pt x="6502400" y="2391384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C03EC0-4D88-4EA7-B2BD-2C3316A13BC4}"/>
              </a:ext>
            </a:extLst>
          </p:cNvPr>
          <p:cNvCxnSpPr>
            <a:cxnSpLocks/>
            <a:endCxn id="15" idx="0"/>
          </p:cNvCxnSpPr>
          <p:nvPr/>
        </p:nvCxnSpPr>
        <p:spPr>
          <a:xfrm flipV="1">
            <a:off x="2006600" y="4513552"/>
            <a:ext cx="635001" cy="10490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4BD528-B76E-4CEA-BD44-E4486EC00E8D}"/>
              </a:ext>
            </a:extLst>
          </p:cNvPr>
          <p:cNvSpPr txBox="1"/>
          <p:nvPr/>
        </p:nvSpPr>
        <p:spPr>
          <a:xfrm>
            <a:off x="8851899" y="4714910"/>
            <a:ext cx="3193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P-term, tails off as error reaches</a:t>
            </a:r>
          </a:p>
          <a:p>
            <a:r>
              <a:rPr lang="en-GB" dirty="0"/>
              <a:t>close to zero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97ACF7-5D4F-4008-A054-AE7823969C02}"/>
              </a:ext>
            </a:extLst>
          </p:cNvPr>
          <p:cNvCxnSpPr>
            <a:cxnSpLocks/>
          </p:cNvCxnSpPr>
          <p:nvPr/>
        </p:nvCxnSpPr>
        <p:spPr>
          <a:xfrm flipV="1">
            <a:off x="2019299" y="2812533"/>
            <a:ext cx="5651501" cy="27500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95EB938-A2D0-4016-BC16-AB3CABAB5741}"/>
              </a:ext>
            </a:extLst>
          </p:cNvPr>
          <p:cNvSpPr/>
          <p:nvPr/>
        </p:nvSpPr>
        <p:spPr>
          <a:xfrm>
            <a:off x="4356100" y="2812534"/>
            <a:ext cx="4356100" cy="908566"/>
          </a:xfrm>
          <a:custGeom>
            <a:avLst/>
            <a:gdLst>
              <a:gd name="connsiteX0" fmla="*/ 0 w 4330700"/>
              <a:gd name="connsiteY0" fmla="*/ 1041400 h 1041400"/>
              <a:gd name="connsiteX1" fmla="*/ 1485900 w 4330700"/>
              <a:gd name="connsiteY1" fmla="*/ 241300 h 1041400"/>
              <a:gd name="connsiteX2" fmla="*/ 4330700 w 4330700"/>
              <a:gd name="connsiteY2" fmla="*/ 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30700" h="1041400">
                <a:moveTo>
                  <a:pt x="0" y="1041400"/>
                </a:moveTo>
                <a:cubicBezTo>
                  <a:pt x="382058" y="728133"/>
                  <a:pt x="764117" y="414867"/>
                  <a:pt x="1485900" y="241300"/>
                </a:cubicBezTo>
                <a:cubicBezTo>
                  <a:pt x="2207683" y="67733"/>
                  <a:pt x="3269191" y="33866"/>
                  <a:pt x="4330700" y="0"/>
                </a:cubicBezTo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A9B82C-23DF-410B-8F92-DFE972B37730}"/>
              </a:ext>
            </a:extLst>
          </p:cNvPr>
          <p:cNvCxnSpPr>
            <a:cxnSpLocks/>
          </p:cNvCxnSpPr>
          <p:nvPr/>
        </p:nvCxnSpPr>
        <p:spPr>
          <a:xfrm flipH="1">
            <a:off x="8064500" y="1686814"/>
            <a:ext cx="2108201" cy="121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F19738-9CA7-4B3B-B988-D9351CEC1F37}"/>
              </a:ext>
            </a:extLst>
          </p:cNvPr>
          <p:cNvSpPr txBox="1"/>
          <p:nvPr/>
        </p:nvSpPr>
        <p:spPr>
          <a:xfrm>
            <a:off x="9284871" y="522070"/>
            <a:ext cx="256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integral will therefore “wind-down”, and the system will head down toward error = 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E672D6-D70B-4D45-8B44-F6B16D0AD227}"/>
              </a:ext>
            </a:extLst>
          </p:cNvPr>
          <p:cNvCxnSpPr/>
          <p:nvPr/>
        </p:nvCxnSpPr>
        <p:spPr>
          <a:xfrm>
            <a:off x="7645400" y="2812533"/>
            <a:ext cx="558800" cy="1846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3800B8F-C584-483A-973A-2CA297A9DD5A}"/>
              </a:ext>
            </a:extLst>
          </p:cNvPr>
          <p:cNvCxnSpPr/>
          <p:nvPr/>
        </p:nvCxnSpPr>
        <p:spPr>
          <a:xfrm flipV="1">
            <a:off x="7670800" y="2197100"/>
            <a:ext cx="990594" cy="61543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9953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A0FD-0E4E-4088-9A88-29A2A61FE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Bad position demand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CACF47-9FA1-4D9C-82D1-3FE9C88777A1}"/>
              </a:ext>
            </a:extLst>
          </p:cNvPr>
          <p:cNvCxnSpPr/>
          <p:nvPr/>
        </p:nvCxnSpPr>
        <p:spPr>
          <a:xfrm>
            <a:off x="2006600" y="2552700"/>
            <a:ext cx="0" cy="3009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81BAC5-BAA6-4763-A1B0-3E96B7348093}"/>
              </a:ext>
            </a:extLst>
          </p:cNvPr>
          <p:cNvCxnSpPr/>
          <p:nvPr/>
        </p:nvCxnSpPr>
        <p:spPr>
          <a:xfrm>
            <a:off x="2006600" y="5562600"/>
            <a:ext cx="6464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337C1E-6EB6-47D4-9DD0-3F3A1ABC3C4E}"/>
              </a:ext>
            </a:extLst>
          </p:cNvPr>
          <p:cNvSpPr txBox="1"/>
          <p:nvPr/>
        </p:nvSpPr>
        <p:spPr>
          <a:xfrm>
            <a:off x="4356100" y="5930900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 -&gt;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4BD528-B76E-4CEA-BD44-E4486EC00E8D}"/>
              </a:ext>
            </a:extLst>
          </p:cNvPr>
          <p:cNvSpPr txBox="1"/>
          <p:nvPr/>
        </p:nvSpPr>
        <p:spPr>
          <a:xfrm>
            <a:off x="450849" y="1605279"/>
            <a:ext cx="2667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P-term, saturates output to maximum motor speed.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B249CF2-7117-44AA-9EE0-856C45965B61}"/>
              </a:ext>
            </a:extLst>
          </p:cNvPr>
          <p:cNvSpPr/>
          <p:nvPr/>
        </p:nvSpPr>
        <p:spPr>
          <a:xfrm>
            <a:off x="2049384" y="3009902"/>
            <a:ext cx="1138317" cy="2578100"/>
          </a:xfrm>
          <a:custGeom>
            <a:avLst/>
            <a:gdLst>
              <a:gd name="connsiteX0" fmla="*/ 0 w 6388100"/>
              <a:gd name="connsiteY0" fmla="*/ 1460500 h 1460500"/>
              <a:gd name="connsiteX1" fmla="*/ 1155700 w 6388100"/>
              <a:gd name="connsiteY1" fmla="*/ 266700 h 1460500"/>
              <a:gd name="connsiteX2" fmla="*/ 6388100 w 6388100"/>
              <a:gd name="connsiteY2" fmla="*/ 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8100" h="1460500">
                <a:moveTo>
                  <a:pt x="0" y="1460500"/>
                </a:moveTo>
                <a:cubicBezTo>
                  <a:pt x="45508" y="985308"/>
                  <a:pt x="91017" y="510117"/>
                  <a:pt x="1155700" y="266700"/>
                </a:cubicBezTo>
                <a:cubicBezTo>
                  <a:pt x="2220383" y="23283"/>
                  <a:pt x="4304241" y="11641"/>
                  <a:pt x="6388100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D2E3D0-9ED1-4463-AF5D-5D8B20EC9F53}"/>
              </a:ext>
            </a:extLst>
          </p:cNvPr>
          <p:cNvCxnSpPr/>
          <p:nvPr/>
        </p:nvCxnSpPr>
        <p:spPr>
          <a:xfrm>
            <a:off x="2349500" y="2295840"/>
            <a:ext cx="269042" cy="688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00DE7F2-E6EA-4F39-B207-95CE6C4D7A24}"/>
              </a:ext>
            </a:extLst>
          </p:cNvPr>
          <p:cNvSpPr/>
          <p:nvPr/>
        </p:nvSpPr>
        <p:spPr>
          <a:xfrm flipH="1">
            <a:off x="7144424" y="3009902"/>
            <a:ext cx="1138317" cy="2578100"/>
          </a:xfrm>
          <a:custGeom>
            <a:avLst/>
            <a:gdLst>
              <a:gd name="connsiteX0" fmla="*/ 0 w 6388100"/>
              <a:gd name="connsiteY0" fmla="*/ 1460500 h 1460500"/>
              <a:gd name="connsiteX1" fmla="*/ 1155700 w 6388100"/>
              <a:gd name="connsiteY1" fmla="*/ 266700 h 1460500"/>
              <a:gd name="connsiteX2" fmla="*/ 6388100 w 6388100"/>
              <a:gd name="connsiteY2" fmla="*/ 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8100" h="1460500">
                <a:moveTo>
                  <a:pt x="0" y="1460500"/>
                </a:moveTo>
                <a:cubicBezTo>
                  <a:pt x="45508" y="985308"/>
                  <a:pt x="91017" y="510117"/>
                  <a:pt x="1155700" y="266700"/>
                </a:cubicBezTo>
                <a:cubicBezTo>
                  <a:pt x="2220383" y="23283"/>
                  <a:pt x="4304241" y="11641"/>
                  <a:pt x="6388100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C6C440-B638-4AF6-B871-D7229082FAC6}"/>
              </a:ext>
            </a:extLst>
          </p:cNvPr>
          <p:cNvCxnSpPr>
            <a:stCxn id="4" idx="2"/>
            <a:endCxn id="25" idx="2"/>
          </p:cNvCxnSpPr>
          <p:nvPr/>
        </p:nvCxnSpPr>
        <p:spPr>
          <a:xfrm>
            <a:off x="3187701" y="3009902"/>
            <a:ext cx="395672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256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8394-C42C-4EC4-977C-F9F0878D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Loop Control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3CDD62-76BC-467A-95B9-45108EC2D102}"/>
              </a:ext>
            </a:extLst>
          </p:cNvPr>
          <p:cNvSpPr txBox="1"/>
          <p:nvPr/>
        </p:nvSpPr>
        <p:spPr>
          <a:xfrm>
            <a:off x="838200" y="1851642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Trajectory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B2CFFE-8B31-4CB1-ACB5-F87CEBD5404F}"/>
              </a:ext>
            </a:extLst>
          </p:cNvPr>
          <p:cNvSpPr txBox="1"/>
          <p:nvPr/>
        </p:nvSpPr>
        <p:spPr>
          <a:xfrm>
            <a:off x="3893975" y="1851642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Motor Activation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A66E34-4F4C-4539-A17B-386C0BAF608B}"/>
              </a:ext>
            </a:extLst>
          </p:cNvPr>
          <p:cNvSpPr txBox="1"/>
          <p:nvPr/>
        </p:nvSpPr>
        <p:spPr>
          <a:xfrm>
            <a:off x="6949750" y="1851642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Material Extrusion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A3EAEE-7C8E-40E9-B826-1674D8DFD1FC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040225" y="2036308"/>
            <a:ext cx="8537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1C567F-6615-485C-B1E6-BAC142C0909A}"/>
              </a:ext>
            </a:extLst>
          </p:cNvPr>
          <p:cNvCxnSpPr>
            <a:cxnSpLocks/>
          </p:cNvCxnSpPr>
          <p:nvPr/>
        </p:nvCxnSpPr>
        <p:spPr>
          <a:xfrm>
            <a:off x="6096000" y="2036308"/>
            <a:ext cx="8537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Image result for prusa i3">
            <a:extLst>
              <a:ext uri="{FF2B5EF4-FFF2-40B4-BE49-F238E27FC236}">
                <a16:creationId xmlns:a16="http://schemas.microsoft.com/office/drawing/2014/main" id="{B825DCBA-2E5E-4BF4-89BF-D58ECECA6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03" y="2793274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3d printed object">
            <a:extLst>
              <a:ext uri="{FF2B5EF4-FFF2-40B4-BE49-F238E27FC236}">
                <a16:creationId xmlns:a16="http://schemas.microsoft.com/office/drawing/2014/main" id="{22C61123-9105-45F7-84B4-7C44BB395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103" y="3435524"/>
            <a:ext cx="3239589" cy="242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0CF500-EF4D-48AA-8114-2868DA830019}"/>
              </a:ext>
            </a:extLst>
          </p:cNvPr>
          <p:cNvSpPr txBox="1"/>
          <p:nvPr/>
        </p:nvSpPr>
        <p:spPr>
          <a:xfrm>
            <a:off x="8441551" y="6222274"/>
            <a:ext cx="3417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(*nozzle temperature is regulated)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EB33A06-BAD4-4047-8E73-1243D080FD0C}"/>
              </a:ext>
            </a:extLst>
          </p:cNvPr>
          <p:cNvSpPr/>
          <p:nvPr/>
        </p:nvSpPr>
        <p:spPr>
          <a:xfrm>
            <a:off x="3764435" y="3658535"/>
            <a:ext cx="2671354" cy="1637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4867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A0FD-0E4E-4088-9A88-29A2A61FE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Bad position demand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CACF47-9FA1-4D9C-82D1-3FE9C88777A1}"/>
              </a:ext>
            </a:extLst>
          </p:cNvPr>
          <p:cNvCxnSpPr/>
          <p:nvPr/>
        </p:nvCxnSpPr>
        <p:spPr>
          <a:xfrm>
            <a:off x="2006600" y="2552700"/>
            <a:ext cx="0" cy="3009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81BAC5-BAA6-4763-A1B0-3E96B7348093}"/>
              </a:ext>
            </a:extLst>
          </p:cNvPr>
          <p:cNvCxnSpPr/>
          <p:nvPr/>
        </p:nvCxnSpPr>
        <p:spPr>
          <a:xfrm>
            <a:off x="2006600" y="5562600"/>
            <a:ext cx="6464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337C1E-6EB6-47D4-9DD0-3F3A1ABC3C4E}"/>
              </a:ext>
            </a:extLst>
          </p:cNvPr>
          <p:cNvSpPr txBox="1"/>
          <p:nvPr/>
        </p:nvSpPr>
        <p:spPr>
          <a:xfrm>
            <a:off x="4356100" y="5930900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 -&gt;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4BD528-B76E-4CEA-BD44-E4486EC00E8D}"/>
              </a:ext>
            </a:extLst>
          </p:cNvPr>
          <p:cNvSpPr txBox="1"/>
          <p:nvPr/>
        </p:nvSpPr>
        <p:spPr>
          <a:xfrm>
            <a:off x="2618542" y="1395154"/>
            <a:ext cx="6064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Robot is travelling to demand (a long distance, a long time).</a:t>
            </a:r>
          </a:p>
          <a:p>
            <a:r>
              <a:rPr lang="en-GB" dirty="0"/>
              <a:t>The PID controller is unresponsive (it is not dynamic).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B249CF2-7117-44AA-9EE0-856C45965B61}"/>
              </a:ext>
            </a:extLst>
          </p:cNvPr>
          <p:cNvSpPr/>
          <p:nvPr/>
        </p:nvSpPr>
        <p:spPr>
          <a:xfrm>
            <a:off x="2049384" y="3009902"/>
            <a:ext cx="1138317" cy="2578100"/>
          </a:xfrm>
          <a:custGeom>
            <a:avLst/>
            <a:gdLst>
              <a:gd name="connsiteX0" fmla="*/ 0 w 6388100"/>
              <a:gd name="connsiteY0" fmla="*/ 1460500 h 1460500"/>
              <a:gd name="connsiteX1" fmla="*/ 1155700 w 6388100"/>
              <a:gd name="connsiteY1" fmla="*/ 266700 h 1460500"/>
              <a:gd name="connsiteX2" fmla="*/ 6388100 w 6388100"/>
              <a:gd name="connsiteY2" fmla="*/ 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8100" h="1460500">
                <a:moveTo>
                  <a:pt x="0" y="1460500"/>
                </a:moveTo>
                <a:cubicBezTo>
                  <a:pt x="45508" y="985308"/>
                  <a:pt x="91017" y="510117"/>
                  <a:pt x="1155700" y="266700"/>
                </a:cubicBezTo>
                <a:cubicBezTo>
                  <a:pt x="2220383" y="23283"/>
                  <a:pt x="4304241" y="11641"/>
                  <a:pt x="6388100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00DE7F2-E6EA-4F39-B207-95CE6C4D7A24}"/>
              </a:ext>
            </a:extLst>
          </p:cNvPr>
          <p:cNvSpPr/>
          <p:nvPr/>
        </p:nvSpPr>
        <p:spPr>
          <a:xfrm flipH="1">
            <a:off x="7144424" y="3009902"/>
            <a:ext cx="1138317" cy="2578100"/>
          </a:xfrm>
          <a:custGeom>
            <a:avLst/>
            <a:gdLst>
              <a:gd name="connsiteX0" fmla="*/ 0 w 6388100"/>
              <a:gd name="connsiteY0" fmla="*/ 1460500 h 1460500"/>
              <a:gd name="connsiteX1" fmla="*/ 1155700 w 6388100"/>
              <a:gd name="connsiteY1" fmla="*/ 266700 h 1460500"/>
              <a:gd name="connsiteX2" fmla="*/ 6388100 w 6388100"/>
              <a:gd name="connsiteY2" fmla="*/ 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8100" h="1460500">
                <a:moveTo>
                  <a:pt x="0" y="1460500"/>
                </a:moveTo>
                <a:cubicBezTo>
                  <a:pt x="45508" y="985308"/>
                  <a:pt x="91017" y="510117"/>
                  <a:pt x="1155700" y="266700"/>
                </a:cubicBezTo>
                <a:cubicBezTo>
                  <a:pt x="2220383" y="23283"/>
                  <a:pt x="4304241" y="11641"/>
                  <a:pt x="6388100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C6C440-B638-4AF6-B871-D7229082FAC6}"/>
              </a:ext>
            </a:extLst>
          </p:cNvPr>
          <p:cNvCxnSpPr>
            <a:stCxn id="4" idx="2"/>
            <a:endCxn id="25" idx="2"/>
          </p:cNvCxnSpPr>
          <p:nvPr/>
        </p:nvCxnSpPr>
        <p:spPr>
          <a:xfrm>
            <a:off x="3187701" y="3009902"/>
            <a:ext cx="395672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Brace 2">
            <a:extLst>
              <a:ext uri="{FF2B5EF4-FFF2-40B4-BE49-F238E27FC236}">
                <a16:creationId xmlns:a16="http://schemas.microsoft.com/office/drawing/2014/main" id="{6A8FBEC2-E264-4410-8493-68D0EC5C5501}"/>
              </a:ext>
            </a:extLst>
          </p:cNvPr>
          <p:cNvSpPr/>
          <p:nvPr/>
        </p:nvSpPr>
        <p:spPr>
          <a:xfrm rot="16200000">
            <a:off x="4955342" y="-117857"/>
            <a:ext cx="566816" cy="49363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5320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A0FD-0E4E-4088-9A88-29A2A61FE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Bad position demand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CACF47-9FA1-4D9C-82D1-3FE9C88777A1}"/>
              </a:ext>
            </a:extLst>
          </p:cNvPr>
          <p:cNvCxnSpPr/>
          <p:nvPr/>
        </p:nvCxnSpPr>
        <p:spPr>
          <a:xfrm>
            <a:off x="2006600" y="2552700"/>
            <a:ext cx="0" cy="3009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81BAC5-BAA6-4763-A1B0-3E96B7348093}"/>
              </a:ext>
            </a:extLst>
          </p:cNvPr>
          <p:cNvCxnSpPr/>
          <p:nvPr/>
        </p:nvCxnSpPr>
        <p:spPr>
          <a:xfrm>
            <a:off x="2006600" y="5562600"/>
            <a:ext cx="6464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337C1E-6EB6-47D4-9DD0-3F3A1ABC3C4E}"/>
              </a:ext>
            </a:extLst>
          </p:cNvPr>
          <p:cNvSpPr txBox="1"/>
          <p:nvPr/>
        </p:nvSpPr>
        <p:spPr>
          <a:xfrm>
            <a:off x="4356100" y="5930900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 -&gt;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4BD528-B76E-4CEA-BD44-E4486EC00E8D}"/>
              </a:ext>
            </a:extLst>
          </p:cNvPr>
          <p:cNvSpPr txBox="1"/>
          <p:nvPr/>
        </p:nvSpPr>
        <p:spPr>
          <a:xfrm>
            <a:off x="2618542" y="1623932"/>
            <a:ext cx="606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Robot is travelling to demand (a long distance, a long time).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B249CF2-7117-44AA-9EE0-856C45965B61}"/>
              </a:ext>
            </a:extLst>
          </p:cNvPr>
          <p:cNvSpPr/>
          <p:nvPr/>
        </p:nvSpPr>
        <p:spPr>
          <a:xfrm>
            <a:off x="2049384" y="3009902"/>
            <a:ext cx="1138317" cy="2578100"/>
          </a:xfrm>
          <a:custGeom>
            <a:avLst/>
            <a:gdLst>
              <a:gd name="connsiteX0" fmla="*/ 0 w 6388100"/>
              <a:gd name="connsiteY0" fmla="*/ 1460500 h 1460500"/>
              <a:gd name="connsiteX1" fmla="*/ 1155700 w 6388100"/>
              <a:gd name="connsiteY1" fmla="*/ 266700 h 1460500"/>
              <a:gd name="connsiteX2" fmla="*/ 6388100 w 6388100"/>
              <a:gd name="connsiteY2" fmla="*/ 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8100" h="1460500">
                <a:moveTo>
                  <a:pt x="0" y="1460500"/>
                </a:moveTo>
                <a:cubicBezTo>
                  <a:pt x="45508" y="985308"/>
                  <a:pt x="91017" y="510117"/>
                  <a:pt x="1155700" y="266700"/>
                </a:cubicBezTo>
                <a:cubicBezTo>
                  <a:pt x="2220383" y="23283"/>
                  <a:pt x="4304241" y="11641"/>
                  <a:pt x="6388100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00DE7F2-E6EA-4F39-B207-95CE6C4D7A24}"/>
              </a:ext>
            </a:extLst>
          </p:cNvPr>
          <p:cNvSpPr/>
          <p:nvPr/>
        </p:nvSpPr>
        <p:spPr>
          <a:xfrm flipH="1">
            <a:off x="7144424" y="3009902"/>
            <a:ext cx="1138317" cy="2578100"/>
          </a:xfrm>
          <a:custGeom>
            <a:avLst/>
            <a:gdLst>
              <a:gd name="connsiteX0" fmla="*/ 0 w 6388100"/>
              <a:gd name="connsiteY0" fmla="*/ 1460500 h 1460500"/>
              <a:gd name="connsiteX1" fmla="*/ 1155700 w 6388100"/>
              <a:gd name="connsiteY1" fmla="*/ 266700 h 1460500"/>
              <a:gd name="connsiteX2" fmla="*/ 6388100 w 6388100"/>
              <a:gd name="connsiteY2" fmla="*/ 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8100" h="1460500">
                <a:moveTo>
                  <a:pt x="0" y="1460500"/>
                </a:moveTo>
                <a:cubicBezTo>
                  <a:pt x="45508" y="985308"/>
                  <a:pt x="91017" y="510117"/>
                  <a:pt x="1155700" y="266700"/>
                </a:cubicBezTo>
                <a:cubicBezTo>
                  <a:pt x="2220383" y="23283"/>
                  <a:pt x="4304241" y="11641"/>
                  <a:pt x="6388100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C6C440-B638-4AF6-B871-D7229082FAC6}"/>
              </a:ext>
            </a:extLst>
          </p:cNvPr>
          <p:cNvCxnSpPr>
            <a:stCxn id="4" idx="2"/>
            <a:endCxn id="25" idx="2"/>
          </p:cNvCxnSpPr>
          <p:nvPr/>
        </p:nvCxnSpPr>
        <p:spPr>
          <a:xfrm>
            <a:off x="3187701" y="3009902"/>
            <a:ext cx="395672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Brace 2">
            <a:extLst>
              <a:ext uri="{FF2B5EF4-FFF2-40B4-BE49-F238E27FC236}">
                <a16:creationId xmlns:a16="http://schemas.microsoft.com/office/drawing/2014/main" id="{6A8FBEC2-E264-4410-8493-68D0EC5C5501}"/>
              </a:ext>
            </a:extLst>
          </p:cNvPr>
          <p:cNvSpPr/>
          <p:nvPr/>
        </p:nvSpPr>
        <p:spPr>
          <a:xfrm rot="16200000">
            <a:off x="4955342" y="-117857"/>
            <a:ext cx="566816" cy="49363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7332E8-5EC8-45BB-A658-BEB6E74B3553}"/>
              </a:ext>
            </a:extLst>
          </p:cNvPr>
          <p:cNvCxnSpPr/>
          <p:nvPr/>
        </p:nvCxnSpPr>
        <p:spPr>
          <a:xfrm>
            <a:off x="2049384" y="2552700"/>
            <a:ext cx="6233357" cy="3035302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C75042-C3CB-4872-9205-0BD8D5C6EECB}"/>
              </a:ext>
            </a:extLst>
          </p:cNvPr>
          <p:cNvCxnSpPr/>
          <p:nvPr/>
        </p:nvCxnSpPr>
        <p:spPr>
          <a:xfrm flipH="1">
            <a:off x="7144424" y="2819400"/>
            <a:ext cx="2177376" cy="189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FFDDE75-EF43-47B4-8F74-AA8ABBA4AE1D}"/>
              </a:ext>
            </a:extLst>
          </p:cNvPr>
          <p:cNvSpPr txBox="1"/>
          <p:nvPr/>
        </p:nvSpPr>
        <p:spPr>
          <a:xfrm>
            <a:off x="9321800" y="2083167"/>
            <a:ext cx="234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Error is decreasing toward zero.</a:t>
            </a:r>
          </a:p>
        </p:txBody>
      </p:sp>
    </p:spTree>
    <p:extLst>
      <p:ext uri="{BB962C8B-B14F-4D97-AF65-F5344CB8AC3E}">
        <p14:creationId xmlns:p14="http://schemas.microsoft.com/office/powerpoint/2010/main" val="14477217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A0FD-0E4E-4088-9A88-29A2A61FE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Bad position demand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CACF47-9FA1-4D9C-82D1-3FE9C88777A1}"/>
              </a:ext>
            </a:extLst>
          </p:cNvPr>
          <p:cNvCxnSpPr/>
          <p:nvPr/>
        </p:nvCxnSpPr>
        <p:spPr>
          <a:xfrm>
            <a:off x="2006600" y="2552700"/>
            <a:ext cx="0" cy="3009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81BAC5-BAA6-4763-A1B0-3E96B7348093}"/>
              </a:ext>
            </a:extLst>
          </p:cNvPr>
          <p:cNvCxnSpPr/>
          <p:nvPr/>
        </p:nvCxnSpPr>
        <p:spPr>
          <a:xfrm>
            <a:off x="2006600" y="5562600"/>
            <a:ext cx="6464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337C1E-6EB6-47D4-9DD0-3F3A1ABC3C4E}"/>
              </a:ext>
            </a:extLst>
          </p:cNvPr>
          <p:cNvSpPr txBox="1"/>
          <p:nvPr/>
        </p:nvSpPr>
        <p:spPr>
          <a:xfrm>
            <a:off x="4356100" y="5930900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 -&gt;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4BD528-B76E-4CEA-BD44-E4486EC00E8D}"/>
              </a:ext>
            </a:extLst>
          </p:cNvPr>
          <p:cNvSpPr txBox="1"/>
          <p:nvPr/>
        </p:nvSpPr>
        <p:spPr>
          <a:xfrm>
            <a:off x="2618542" y="1623932"/>
            <a:ext cx="606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Robot is travelling to demand (a long distance, a long time).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B249CF2-7117-44AA-9EE0-856C45965B61}"/>
              </a:ext>
            </a:extLst>
          </p:cNvPr>
          <p:cNvSpPr/>
          <p:nvPr/>
        </p:nvSpPr>
        <p:spPr>
          <a:xfrm>
            <a:off x="2049384" y="3009902"/>
            <a:ext cx="1138317" cy="2578100"/>
          </a:xfrm>
          <a:custGeom>
            <a:avLst/>
            <a:gdLst>
              <a:gd name="connsiteX0" fmla="*/ 0 w 6388100"/>
              <a:gd name="connsiteY0" fmla="*/ 1460500 h 1460500"/>
              <a:gd name="connsiteX1" fmla="*/ 1155700 w 6388100"/>
              <a:gd name="connsiteY1" fmla="*/ 266700 h 1460500"/>
              <a:gd name="connsiteX2" fmla="*/ 6388100 w 6388100"/>
              <a:gd name="connsiteY2" fmla="*/ 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8100" h="1460500">
                <a:moveTo>
                  <a:pt x="0" y="1460500"/>
                </a:moveTo>
                <a:cubicBezTo>
                  <a:pt x="45508" y="985308"/>
                  <a:pt x="91017" y="510117"/>
                  <a:pt x="1155700" y="266700"/>
                </a:cubicBezTo>
                <a:cubicBezTo>
                  <a:pt x="2220383" y="23283"/>
                  <a:pt x="4304241" y="11641"/>
                  <a:pt x="6388100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00DE7F2-E6EA-4F39-B207-95CE6C4D7A24}"/>
              </a:ext>
            </a:extLst>
          </p:cNvPr>
          <p:cNvSpPr/>
          <p:nvPr/>
        </p:nvSpPr>
        <p:spPr>
          <a:xfrm flipH="1">
            <a:off x="7144424" y="3009902"/>
            <a:ext cx="1138317" cy="2578100"/>
          </a:xfrm>
          <a:custGeom>
            <a:avLst/>
            <a:gdLst>
              <a:gd name="connsiteX0" fmla="*/ 0 w 6388100"/>
              <a:gd name="connsiteY0" fmla="*/ 1460500 h 1460500"/>
              <a:gd name="connsiteX1" fmla="*/ 1155700 w 6388100"/>
              <a:gd name="connsiteY1" fmla="*/ 266700 h 1460500"/>
              <a:gd name="connsiteX2" fmla="*/ 6388100 w 6388100"/>
              <a:gd name="connsiteY2" fmla="*/ 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8100" h="1460500">
                <a:moveTo>
                  <a:pt x="0" y="1460500"/>
                </a:moveTo>
                <a:cubicBezTo>
                  <a:pt x="45508" y="985308"/>
                  <a:pt x="91017" y="510117"/>
                  <a:pt x="1155700" y="266700"/>
                </a:cubicBezTo>
                <a:cubicBezTo>
                  <a:pt x="2220383" y="23283"/>
                  <a:pt x="4304241" y="11641"/>
                  <a:pt x="6388100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C6C440-B638-4AF6-B871-D7229082FAC6}"/>
              </a:ext>
            </a:extLst>
          </p:cNvPr>
          <p:cNvCxnSpPr>
            <a:stCxn id="4" idx="2"/>
            <a:endCxn id="25" idx="2"/>
          </p:cNvCxnSpPr>
          <p:nvPr/>
        </p:nvCxnSpPr>
        <p:spPr>
          <a:xfrm>
            <a:off x="3187701" y="3009902"/>
            <a:ext cx="395672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Brace 2">
            <a:extLst>
              <a:ext uri="{FF2B5EF4-FFF2-40B4-BE49-F238E27FC236}">
                <a16:creationId xmlns:a16="http://schemas.microsoft.com/office/drawing/2014/main" id="{6A8FBEC2-E264-4410-8493-68D0EC5C5501}"/>
              </a:ext>
            </a:extLst>
          </p:cNvPr>
          <p:cNvSpPr/>
          <p:nvPr/>
        </p:nvSpPr>
        <p:spPr>
          <a:xfrm rot="16200000">
            <a:off x="4955342" y="-117857"/>
            <a:ext cx="566816" cy="49363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7332E8-5EC8-45BB-A658-BEB6E74B3553}"/>
              </a:ext>
            </a:extLst>
          </p:cNvPr>
          <p:cNvCxnSpPr/>
          <p:nvPr/>
        </p:nvCxnSpPr>
        <p:spPr>
          <a:xfrm>
            <a:off x="2049384" y="2552700"/>
            <a:ext cx="6233357" cy="3035302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C75042-C3CB-4872-9205-0BD8D5C6EECB}"/>
              </a:ext>
            </a:extLst>
          </p:cNvPr>
          <p:cNvCxnSpPr>
            <a:cxnSpLocks/>
          </p:cNvCxnSpPr>
          <p:nvPr/>
        </p:nvCxnSpPr>
        <p:spPr>
          <a:xfrm flipH="1">
            <a:off x="8470900" y="2819400"/>
            <a:ext cx="850900" cy="204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FFDDE75-EF43-47B4-8F74-AA8ABBA4AE1D}"/>
              </a:ext>
            </a:extLst>
          </p:cNvPr>
          <p:cNvSpPr txBox="1"/>
          <p:nvPr/>
        </p:nvSpPr>
        <p:spPr>
          <a:xfrm>
            <a:off x="9321800" y="2083167"/>
            <a:ext cx="2341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P-term finally responds and drops down to 0 appropriately.</a:t>
            </a:r>
          </a:p>
        </p:txBody>
      </p:sp>
    </p:spTree>
    <p:extLst>
      <p:ext uri="{BB962C8B-B14F-4D97-AF65-F5344CB8AC3E}">
        <p14:creationId xmlns:p14="http://schemas.microsoft.com/office/powerpoint/2010/main" val="29066792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A0FD-0E4E-4088-9A88-29A2A61FE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Bad position demand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CACF47-9FA1-4D9C-82D1-3FE9C88777A1}"/>
              </a:ext>
            </a:extLst>
          </p:cNvPr>
          <p:cNvCxnSpPr/>
          <p:nvPr/>
        </p:nvCxnSpPr>
        <p:spPr>
          <a:xfrm>
            <a:off x="2006600" y="2552700"/>
            <a:ext cx="0" cy="3009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81BAC5-BAA6-4763-A1B0-3E96B7348093}"/>
              </a:ext>
            </a:extLst>
          </p:cNvPr>
          <p:cNvCxnSpPr/>
          <p:nvPr/>
        </p:nvCxnSpPr>
        <p:spPr>
          <a:xfrm>
            <a:off x="2006600" y="5562600"/>
            <a:ext cx="6464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337C1E-6EB6-47D4-9DD0-3F3A1ABC3C4E}"/>
              </a:ext>
            </a:extLst>
          </p:cNvPr>
          <p:cNvSpPr txBox="1"/>
          <p:nvPr/>
        </p:nvSpPr>
        <p:spPr>
          <a:xfrm>
            <a:off x="4356100" y="5930900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 -&gt;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B249CF2-7117-44AA-9EE0-856C45965B61}"/>
              </a:ext>
            </a:extLst>
          </p:cNvPr>
          <p:cNvSpPr/>
          <p:nvPr/>
        </p:nvSpPr>
        <p:spPr>
          <a:xfrm>
            <a:off x="2049384" y="3009902"/>
            <a:ext cx="1138317" cy="2578100"/>
          </a:xfrm>
          <a:custGeom>
            <a:avLst/>
            <a:gdLst>
              <a:gd name="connsiteX0" fmla="*/ 0 w 6388100"/>
              <a:gd name="connsiteY0" fmla="*/ 1460500 h 1460500"/>
              <a:gd name="connsiteX1" fmla="*/ 1155700 w 6388100"/>
              <a:gd name="connsiteY1" fmla="*/ 266700 h 1460500"/>
              <a:gd name="connsiteX2" fmla="*/ 6388100 w 6388100"/>
              <a:gd name="connsiteY2" fmla="*/ 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8100" h="1460500">
                <a:moveTo>
                  <a:pt x="0" y="1460500"/>
                </a:moveTo>
                <a:cubicBezTo>
                  <a:pt x="45508" y="985308"/>
                  <a:pt x="91017" y="510117"/>
                  <a:pt x="1155700" y="266700"/>
                </a:cubicBezTo>
                <a:cubicBezTo>
                  <a:pt x="2220383" y="23283"/>
                  <a:pt x="4304241" y="11641"/>
                  <a:pt x="6388100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00DE7F2-E6EA-4F39-B207-95CE6C4D7A24}"/>
              </a:ext>
            </a:extLst>
          </p:cNvPr>
          <p:cNvSpPr/>
          <p:nvPr/>
        </p:nvSpPr>
        <p:spPr>
          <a:xfrm flipH="1">
            <a:off x="7144424" y="3009902"/>
            <a:ext cx="1138317" cy="2578100"/>
          </a:xfrm>
          <a:custGeom>
            <a:avLst/>
            <a:gdLst>
              <a:gd name="connsiteX0" fmla="*/ 0 w 6388100"/>
              <a:gd name="connsiteY0" fmla="*/ 1460500 h 1460500"/>
              <a:gd name="connsiteX1" fmla="*/ 1155700 w 6388100"/>
              <a:gd name="connsiteY1" fmla="*/ 266700 h 1460500"/>
              <a:gd name="connsiteX2" fmla="*/ 6388100 w 6388100"/>
              <a:gd name="connsiteY2" fmla="*/ 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8100" h="1460500">
                <a:moveTo>
                  <a:pt x="0" y="1460500"/>
                </a:moveTo>
                <a:cubicBezTo>
                  <a:pt x="45508" y="985308"/>
                  <a:pt x="91017" y="510117"/>
                  <a:pt x="1155700" y="266700"/>
                </a:cubicBezTo>
                <a:cubicBezTo>
                  <a:pt x="2220383" y="23283"/>
                  <a:pt x="4304241" y="11641"/>
                  <a:pt x="6388100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C6C440-B638-4AF6-B871-D7229082FAC6}"/>
              </a:ext>
            </a:extLst>
          </p:cNvPr>
          <p:cNvCxnSpPr>
            <a:stCxn id="4" idx="2"/>
            <a:endCxn id="25" idx="2"/>
          </p:cNvCxnSpPr>
          <p:nvPr/>
        </p:nvCxnSpPr>
        <p:spPr>
          <a:xfrm>
            <a:off x="3187701" y="3009902"/>
            <a:ext cx="395672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34C64E-81D7-4F6A-A30A-047C0615634E}"/>
              </a:ext>
            </a:extLst>
          </p:cNvPr>
          <p:cNvCxnSpPr>
            <a:endCxn id="25" idx="0"/>
          </p:cNvCxnSpPr>
          <p:nvPr/>
        </p:nvCxnSpPr>
        <p:spPr>
          <a:xfrm>
            <a:off x="2049384" y="2552700"/>
            <a:ext cx="6233357" cy="3035302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649820B-4DBA-4D68-A3AC-063EFB7B028B}"/>
              </a:ext>
            </a:extLst>
          </p:cNvPr>
          <p:cNvCxnSpPr>
            <a:cxnSpLocks/>
          </p:cNvCxnSpPr>
          <p:nvPr/>
        </p:nvCxnSpPr>
        <p:spPr>
          <a:xfrm flipV="1">
            <a:off x="2049383" y="457205"/>
            <a:ext cx="1493917" cy="510539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F917DC-B12D-4BC5-B1D5-8AE1153B9819}"/>
              </a:ext>
            </a:extLst>
          </p:cNvPr>
          <p:cNvCxnSpPr>
            <a:cxnSpLocks/>
          </p:cNvCxnSpPr>
          <p:nvPr/>
        </p:nvCxnSpPr>
        <p:spPr>
          <a:xfrm flipH="1">
            <a:off x="3153774" y="1829594"/>
            <a:ext cx="3201417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A6B6E1-AC94-42B0-B46B-59A307ED9EE9}"/>
              </a:ext>
            </a:extLst>
          </p:cNvPr>
          <p:cNvSpPr txBox="1"/>
          <p:nvPr/>
        </p:nvSpPr>
        <p:spPr>
          <a:xfrm>
            <a:off x="6542669" y="995155"/>
            <a:ext cx="23418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Because the system has been in error for a long time, the integral term has gone to a huge value –</a:t>
            </a:r>
            <a:r>
              <a:rPr lang="en-GB" b="1" dirty="0"/>
              <a:t> integral wind-up</a:t>
            </a:r>
          </a:p>
        </p:txBody>
      </p:sp>
    </p:spTree>
    <p:extLst>
      <p:ext uri="{BB962C8B-B14F-4D97-AF65-F5344CB8AC3E}">
        <p14:creationId xmlns:p14="http://schemas.microsoft.com/office/powerpoint/2010/main" val="28194430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A0FD-0E4E-4088-9A88-29A2A61FE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Bad position demand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CACF47-9FA1-4D9C-82D1-3FE9C88777A1}"/>
              </a:ext>
            </a:extLst>
          </p:cNvPr>
          <p:cNvCxnSpPr/>
          <p:nvPr/>
        </p:nvCxnSpPr>
        <p:spPr>
          <a:xfrm>
            <a:off x="2006600" y="2552700"/>
            <a:ext cx="0" cy="3009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81BAC5-BAA6-4763-A1B0-3E96B7348093}"/>
              </a:ext>
            </a:extLst>
          </p:cNvPr>
          <p:cNvCxnSpPr/>
          <p:nvPr/>
        </p:nvCxnSpPr>
        <p:spPr>
          <a:xfrm>
            <a:off x="2006600" y="5562600"/>
            <a:ext cx="6464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337C1E-6EB6-47D4-9DD0-3F3A1ABC3C4E}"/>
              </a:ext>
            </a:extLst>
          </p:cNvPr>
          <p:cNvSpPr txBox="1"/>
          <p:nvPr/>
        </p:nvSpPr>
        <p:spPr>
          <a:xfrm>
            <a:off x="4356100" y="5930900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 -&gt;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B249CF2-7117-44AA-9EE0-856C45965B61}"/>
              </a:ext>
            </a:extLst>
          </p:cNvPr>
          <p:cNvSpPr/>
          <p:nvPr/>
        </p:nvSpPr>
        <p:spPr>
          <a:xfrm>
            <a:off x="2049384" y="3009902"/>
            <a:ext cx="1138317" cy="2578100"/>
          </a:xfrm>
          <a:custGeom>
            <a:avLst/>
            <a:gdLst>
              <a:gd name="connsiteX0" fmla="*/ 0 w 6388100"/>
              <a:gd name="connsiteY0" fmla="*/ 1460500 h 1460500"/>
              <a:gd name="connsiteX1" fmla="*/ 1155700 w 6388100"/>
              <a:gd name="connsiteY1" fmla="*/ 266700 h 1460500"/>
              <a:gd name="connsiteX2" fmla="*/ 6388100 w 6388100"/>
              <a:gd name="connsiteY2" fmla="*/ 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8100" h="1460500">
                <a:moveTo>
                  <a:pt x="0" y="1460500"/>
                </a:moveTo>
                <a:cubicBezTo>
                  <a:pt x="45508" y="985308"/>
                  <a:pt x="91017" y="510117"/>
                  <a:pt x="1155700" y="266700"/>
                </a:cubicBezTo>
                <a:cubicBezTo>
                  <a:pt x="2220383" y="23283"/>
                  <a:pt x="4304241" y="11641"/>
                  <a:pt x="6388100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00DE7F2-E6EA-4F39-B207-95CE6C4D7A24}"/>
              </a:ext>
            </a:extLst>
          </p:cNvPr>
          <p:cNvSpPr/>
          <p:nvPr/>
        </p:nvSpPr>
        <p:spPr>
          <a:xfrm flipH="1">
            <a:off x="7144424" y="3009902"/>
            <a:ext cx="1138317" cy="2578100"/>
          </a:xfrm>
          <a:custGeom>
            <a:avLst/>
            <a:gdLst>
              <a:gd name="connsiteX0" fmla="*/ 0 w 6388100"/>
              <a:gd name="connsiteY0" fmla="*/ 1460500 h 1460500"/>
              <a:gd name="connsiteX1" fmla="*/ 1155700 w 6388100"/>
              <a:gd name="connsiteY1" fmla="*/ 266700 h 1460500"/>
              <a:gd name="connsiteX2" fmla="*/ 6388100 w 6388100"/>
              <a:gd name="connsiteY2" fmla="*/ 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8100" h="1460500">
                <a:moveTo>
                  <a:pt x="0" y="1460500"/>
                </a:moveTo>
                <a:cubicBezTo>
                  <a:pt x="45508" y="985308"/>
                  <a:pt x="91017" y="510117"/>
                  <a:pt x="1155700" y="266700"/>
                </a:cubicBezTo>
                <a:cubicBezTo>
                  <a:pt x="2220383" y="23283"/>
                  <a:pt x="4304241" y="11641"/>
                  <a:pt x="6388100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C6C440-B638-4AF6-B871-D7229082FAC6}"/>
              </a:ext>
            </a:extLst>
          </p:cNvPr>
          <p:cNvCxnSpPr>
            <a:stCxn id="4" idx="2"/>
            <a:endCxn id="25" idx="2"/>
          </p:cNvCxnSpPr>
          <p:nvPr/>
        </p:nvCxnSpPr>
        <p:spPr>
          <a:xfrm>
            <a:off x="3187701" y="3009902"/>
            <a:ext cx="395672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34C64E-81D7-4F6A-A30A-047C0615634E}"/>
              </a:ext>
            </a:extLst>
          </p:cNvPr>
          <p:cNvCxnSpPr>
            <a:endCxn id="25" idx="0"/>
          </p:cNvCxnSpPr>
          <p:nvPr/>
        </p:nvCxnSpPr>
        <p:spPr>
          <a:xfrm>
            <a:off x="2049384" y="2552700"/>
            <a:ext cx="6233357" cy="3035302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649820B-4DBA-4D68-A3AC-063EFB7B028B}"/>
              </a:ext>
            </a:extLst>
          </p:cNvPr>
          <p:cNvCxnSpPr>
            <a:cxnSpLocks/>
          </p:cNvCxnSpPr>
          <p:nvPr/>
        </p:nvCxnSpPr>
        <p:spPr>
          <a:xfrm flipV="1">
            <a:off x="2049383" y="457205"/>
            <a:ext cx="1493917" cy="510539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F917DC-B12D-4BC5-B1D5-8AE1153B9819}"/>
              </a:ext>
            </a:extLst>
          </p:cNvPr>
          <p:cNvCxnSpPr>
            <a:cxnSpLocks/>
          </p:cNvCxnSpPr>
          <p:nvPr/>
        </p:nvCxnSpPr>
        <p:spPr>
          <a:xfrm flipH="1">
            <a:off x="8325526" y="2552700"/>
            <a:ext cx="907374" cy="1219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A6B6E1-AC94-42B0-B46B-59A307ED9EE9}"/>
              </a:ext>
            </a:extLst>
          </p:cNvPr>
          <p:cNvSpPr txBox="1"/>
          <p:nvPr/>
        </p:nvSpPr>
        <p:spPr>
          <a:xfrm>
            <a:off x="8971704" y="457205"/>
            <a:ext cx="23418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When the robot arrives at the demand, the p-term shrinks to zero to stop the robot.</a:t>
            </a:r>
          </a:p>
          <a:p>
            <a:r>
              <a:rPr lang="en-GB" b="1" dirty="0"/>
              <a:t>Therefore, error = 0,</a:t>
            </a:r>
          </a:p>
          <a:p>
            <a:r>
              <a:rPr lang="en-GB" b="1" dirty="0"/>
              <a:t>No correction for our </a:t>
            </a:r>
            <a:r>
              <a:rPr lang="en-GB" b="1" dirty="0" err="1"/>
              <a:t>i</a:t>
            </a:r>
            <a:r>
              <a:rPr lang="en-GB" b="1" dirty="0"/>
              <a:t>-term.</a:t>
            </a:r>
          </a:p>
        </p:txBody>
      </p:sp>
    </p:spTree>
    <p:extLst>
      <p:ext uri="{BB962C8B-B14F-4D97-AF65-F5344CB8AC3E}">
        <p14:creationId xmlns:p14="http://schemas.microsoft.com/office/powerpoint/2010/main" val="13355916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DFEA071-AE6D-4339-A22B-D2AAFFEFA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71" y="1171222"/>
            <a:ext cx="4001058" cy="5048955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7933A3-9441-4CA5-AB36-B888A2E13F60}"/>
              </a:ext>
            </a:extLst>
          </p:cNvPr>
          <p:cNvCxnSpPr/>
          <p:nvPr/>
        </p:nvCxnSpPr>
        <p:spPr>
          <a:xfrm flipH="1" flipV="1">
            <a:off x="2679700" y="2209800"/>
            <a:ext cx="5130800" cy="27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99BB483-BF88-4B59-B48E-1503C53DCD2E}"/>
              </a:ext>
            </a:extLst>
          </p:cNvPr>
          <p:cNvSpPr txBox="1"/>
          <p:nvPr/>
        </p:nvSpPr>
        <p:spPr>
          <a:xfrm>
            <a:off x="8019204" y="1951672"/>
            <a:ext cx="23418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However we still need to bring down this integral….</a:t>
            </a:r>
          </a:p>
          <a:p>
            <a:endParaRPr lang="en-GB" b="1" dirty="0"/>
          </a:p>
          <a:p>
            <a:r>
              <a:rPr lang="en-GB" b="1" dirty="0"/>
              <a:t>So the robot is going to do a crazy overshoot, and it would need as much time in error in the other direction to bring the integral back down – you’ll see oscillation.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D8216F3-C9AC-4C0A-BADB-582C34880E91}"/>
              </a:ext>
            </a:extLst>
          </p:cNvPr>
          <p:cNvCxnSpPr>
            <a:cxnSpLocks/>
          </p:cNvCxnSpPr>
          <p:nvPr/>
        </p:nvCxnSpPr>
        <p:spPr>
          <a:xfrm>
            <a:off x="2705100" y="1196622"/>
            <a:ext cx="1358900" cy="45155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0511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A0FD-0E4E-4088-9A88-29A2A61FE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 position demand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8323882-BBAF-4A15-97B1-49575DEB8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33686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Big position demands need to be decomposed into smaller demands.</a:t>
            </a:r>
          </a:p>
          <a:p>
            <a:endParaRPr lang="en-GB" dirty="0"/>
          </a:p>
          <a:p>
            <a:r>
              <a:rPr lang="en-GB" dirty="0"/>
              <a:t>A position demand shouldn’t saturate the controller output, e.g., we shouldn’t observe integral wind-up.</a:t>
            </a:r>
          </a:p>
          <a:p>
            <a:endParaRPr lang="en-GB" dirty="0"/>
          </a:p>
          <a:p>
            <a:r>
              <a:rPr lang="en-GB" dirty="0"/>
              <a:t>It is common to use a PD (proportional-derivative) controller for position.</a:t>
            </a:r>
          </a:p>
          <a:p>
            <a:endParaRPr lang="en-GB" dirty="0"/>
          </a:p>
          <a:p>
            <a:r>
              <a:rPr lang="en-GB" dirty="0"/>
              <a:t>Integral can still be useful for very small position demands, pushing the controller over stiction.</a:t>
            </a:r>
          </a:p>
        </p:txBody>
      </p:sp>
    </p:spTree>
    <p:extLst>
      <p:ext uri="{BB962C8B-B14F-4D97-AF65-F5344CB8AC3E}">
        <p14:creationId xmlns:p14="http://schemas.microsoft.com/office/powerpoint/2010/main" val="22815723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7E9A-7937-485A-8C2E-3120ED8D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Lecture: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9FA2F-7297-4965-93A6-714FEC583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strike="sngStrike" dirty="0"/>
              <a:t>Feedback Control – Open Loop / Closed Loop</a:t>
            </a:r>
          </a:p>
          <a:p>
            <a:r>
              <a:rPr lang="en-GB" strike="sngStrike" dirty="0"/>
              <a:t>PID Proportional</a:t>
            </a:r>
          </a:p>
          <a:p>
            <a:r>
              <a:rPr lang="en-GB" strike="sngStrike" dirty="0"/>
              <a:t>When to use Integral</a:t>
            </a:r>
          </a:p>
          <a:p>
            <a:r>
              <a:rPr lang="en-GB" strike="sngStrike" dirty="0"/>
              <a:t>Encoders</a:t>
            </a:r>
          </a:p>
          <a:p>
            <a:r>
              <a:rPr lang="en-GB" strike="sngStrike" dirty="0"/>
              <a:t>Demand-Output Relationship</a:t>
            </a:r>
          </a:p>
          <a:p>
            <a:r>
              <a:rPr lang="en-GB" strike="sngStrike" dirty="0"/>
              <a:t>Position Control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51283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DE10-EC21-4D8C-B1C1-FC1870E2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PID Tuning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70A1B-9F4A-4795-9003-9C3E2C199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Trial-and-Error</a:t>
            </a:r>
          </a:p>
          <a:p>
            <a:r>
              <a:rPr lang="en-GB" dirty="0"/>
              <a:t>Start with Proportional Only</a:t>
            </a:r>
          </a:p>
          <a:p>
            <a:pPr lvl="1"/>
            <a:r>
              <a:rPr lang="en-GB" dirty="0"/>
              <a:t>Find the gain value for closest undershoot</a:t>
            </a:r>
          </a:p>
          <a:p>
            <a:pPr lvl="1"/>
            <a:r>
              <a:rPr lang="en-GB" dirty="0"/>
              <a:t>Find the gain value for first instance of oscillation</a:t>
            </a:r>
          </a:p>
          <a:p>
            <a:r>
              <a:rPr lang="en-GB" dirty="0"/>
              <a:t>Try to dampen oscillation with Derivative</a:t>
            </a:r>
          </a:p>
          <a:p>
            <a:pPr lvl="1"/>
            <a:r>
              <a:rPr lang="en-GB" dirty="0"/>
              <a:t>You may need to lower your </a:t>
            </a:r>
            <a:r>
              <a:rPr lang="en-GB" dirty="0" err="1"/>
              <a:t>Kp</a:t>
            </a:r>
            <a:endParaRPr lang="en-GB" dirty="0"/>
          </a:p>
          <a:p>
            <a:pPr lvl="1"/>
            <a:r>
              <a:rPr lang="en-GB" dirty="0"/>
              <a:t>You will probably still see undershoot (steady-state error)</a:t>
            </a:r>
          </a:p>
          <a:p>
            <a:pPr lvl="1"/>
            <a:r>
              <a:rPr lang="en-GB" dirty="0"/>
              <a:t>But see if you can decrease the rise time whilst keeping overshoot low.</a:t>
            </a:r>
          </a:p>
          <a:p>
            <a:r>
              <a:rPr lang="en-GB" dirty="0"/>
              <a:t>Compensate for undershoot by adding in the </a:t>
            </a:r>
            <a:r>
              <a:rPr lang="en-GB" dirty="0" err="1"/>
              <a:t>i</a:t>
            </a:r>
            <a:r>
              <a:rPr lang="en-GB" dirty="0"/>
              <a:t>-term</a:t>
            </a:r>
          </a:p>
          <a:p>
            <a:pPr lvl="1"/>
            <a:r>
              <a:rPr lang="en-GB" dirty="0"/>
              <a:t>Start with very small values of Ki.</a:t>
            </a:r>
          </a:p>
        </p:txBody>
      </p:sp>
    </p:spTree>
    <p:extLst>
      <p:ext uri="{BB962C8B-B14F-4D97-AF65-F5344CB8AC3E}">
        <p14:creationId xmlns:p14="http://schemas.microsoft.com/office/powerpoint/2010/main" val="32335033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3964A-59BE-46D2-B46E-9F5AE4884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Q&amp;A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38EB9-42B6-4E78-A311-02F60C39A17F}"/>
              </a:ext>
            </a:extLst>
          </p:cNvPr>
          <p:cNvSpPr txBox="1"/>
          <p:nvPr/>
        </p:nvSpPr>
        <p:spPr>
          <a:xfrm>
            <a:off x="195854" y="5735637"/>
            <a:ext cx="4632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Delivered by:</a:t>
            </a:r>
          </a:p>
          <a:p>
            <a:r>
              <a:rPr lang="en-GB"/>
              <a:t>Paul O’Dowd 	</a:t>
            </a:r>
            <a:r>
              <a:rPr lang="en-GB">
                <a:hlinkClick r:id="rId2"/>
              </a:rPr>
              <a:t>paul.odowd@bristol.ac.uk</a:t>
            </a:r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A0D053-733F-4E0B-8504-09EC2CE1519A}"/>
              </a:ext>
            </a:extLst>
          </p:cNvPr>
          <p:cNvSpPr txBox="1">
            <a:spLocks/>
          </p:cNvSpPr>
          <p:nvPr/>
        </p:nvSpPr>
        <p:spPr>
          <a:xfrm>
            <a:off x="6668677" y="3428999"/>
            <a:ext cx="5327469" cy="3203757"/>
          </a:xfrm>
          <a:prstGeom prst="rect">
            <a:avLst/>
          </a:prstGeom>
          <a:ln w="12700">
            <a:solidFill>
              <a:schemeClr val="tx1"/>
            </a:solidFill>
            <a:prstDash val="lg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/>
              <a:t>Anonymous Feedback form: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>
                <a:hlinkClick r:id="rId3"/>
              </a:rPr>
              <a:t>https://forms.gle/PyQQy2mwzyATFmJW6</a:t>
            </a:r>
            <a:endParaRPr lang="en-GB" sz="2000"/>
          </a:p>
          <a:p>
            <a:pPr marL="0" indent="0">
              <a:buFont typeface="Arial" panose="020B0604020202020204" pitchFamily="34" charset="0"/>
              <a:buNone/>
            </a:pPr>
            <a:endParaRPr lang="en-GB" sz="2000"/>
          </a:p>
          <a:p>
            <a:pPr marL="0" indent="0">
              <a:buFont typeface="Arial" panose="020B0604020202020204" pitchFamily="34" charset="0"/>
              <a:buNone/>
            </a:pPr>
            <a:endParaRPr lang="en-GB" sz="2000"/>
          </a:p>
          <a:p>
            <a:pPr marL="0" indent="0">
              <a:buFont typeface="Arial" panose="020B0604020202020204" pitchFamily="34" charset="0"/>
              <a:buNone/>
            </a:pPr>
            <a:endParaRPr lang="en-GB" sz="2000"/>
          </a:p>
          <a:p>
            <a:pPr marL="0" indent="0">
              <a:buFont typeface="Arial" panose="020B0604020202020204" pitchFamily="34" charset="0"/>
              <a:buNone/>
            </a:pPr>
            <a:endParaRPr lang="en-GB" sz="200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/>
              <a:t>Padlet board (questions &amp; comments):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GB" sz="2000">
                <a:hlinkClick r:id="rId4"/>
              </a:rPr>
              <a:t>http://padlet.com/paul_odowd1/1lhoodwv2fuc</a:t>
            </a:r>
            <a:endParaRPr lang="en-GB" sz="2000"/>
          </a:p>
          <a:p>
            <a:pPr marL="0" indent="0" fontAlgn="base">
              <a:buFont typeface="Arial" panose="020B0604020202020204" pitchFamily="34" charset="0"/>
              <a:buNone/>
            </a:pPr>
            <a:endParaRPr lang="en-GB" sz="2000"/>
          </a:p>
          <a:p>
            <a:endParaRPr lang="en-GB" sz="200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55A698C1-24C4-4CDD-9514-E68B37654F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016" y="3197712"/>
            <a:ext cx="2352661" cy="235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38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8394-C42C-4EC4-977C-F9F0878D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Closed Loop Control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3CDD62-76BC-467A-95B9-45108EC2D102}"/>
              </a:ext>
            </a:extLst>
          </p:cNvPr>
          <p:cNvSpPr txBox="1"/>
          <p:nvPr/>
        </p:nvSpPr>
        <p:spPr>
          <a:xfrm>
            <a:off x="1512338" y="1690688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Demand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B2CFFE-8B31-4CB1-ACB5-F87CEBD5404F}"/>
              </a:ext>
            </a:extLst>
          </p:cNvPr>
          <p:cNvSpPr txBox="1"/>
          <p:nvPr/>
        </p:nvSpPr>
        <p:spPr>
          <a:xfrm>
            <a:off x="4568113" y="1690688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Feedback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A66E34-4F4C-4539-A17B-386C0BAF608B}"/>
              </a:ext>
            </a:extLst>
          </p:cNvPr>
          <p:cNvSpPr txBox="1"/>
          <p:nvPr/>
        </p:nvSpPr>
        <p:spPr>
          <a:xfrm>
            <a:off x="7623888" y="1690688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A3EAEE-7C8E-40E9-B826-1674D8DFD1FC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714363" y="1875354"/>
            <a:ext cx="8537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1C567F-6615-485C-B1E6-BAC142C0909A}"/>
              </a:ext>
            </a:extLst>
          </p:cNvPr>
          <p:cNvCxnSpPr>
            <a:cxnSpLocks/>
          </p:cNvCxnSpPr>
          <p:nvPr/>
        </p:nvCxnSpPr>
        <p:spPr>
          <a:xfrm>
            <a:off x="6770138" y="1875354"/>
            <a:ext cx="8537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D75BEE9-9E44-4EC6-ADDC-FCB0FB11AFEF}"/>
              </a:ext>
            </a:extLst>
          </p:cNvPr>
          <p:cNvSpPr txBox="1"/>
          <p:nvPr/>
        </p:nvSpPr>
        <p:spPr>
          <a:xfrm>
            <a:off x="6096000" y="2557191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Measurement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6547F6-98D2-4F5F-9A2D-6A0BD5D40CC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5669125" y="2060020"/>
            <a:ext cx="1" cy="6818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6FB915-8C9F-4B89-A4D8-ED9F6E516138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8298025" y="2741856"/>
            <a:ext cx="42687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8E0D7C-5D6B-4C34-A303-16E9BD705C8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8724899" y="2060020"/>
            <a:ext cx="2" cy="6818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0C0650-FD50-440D-A4EC-42A420E12B5A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669123" y="2741857"/>
            <a:ext cx="42687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11CE7C35-3C44-4A75-9D0E-3560D7086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278" y="3385583"/>
            <a:ext cx="5782565" cy="205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D97DFF-B352-45AF-AFC2-FF2FA9FA0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425" y="5654558"/>
            <a:ext cx="4620270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00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8394-C42C-4EC4-977C-F9F0878D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Closed Loop Control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3CDD62-76BC-467A-95B9-45108EC2D102}"/>
              </a:ext>
            </a:extLst>
          </p:cNvPr>
          <p:cNvSpPr txBox="1"/>
          <p:nvPr/>
        </p:nvSpPr>
        <p:spPr>
          <a:xfrm>
            <a:off x="1512338" y="1690688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Demand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B2CFFE-8B31-4CB1-ACB5-F87CEBD5404F}"/>
              </a:ext>
            </a:extLst>
          </p:cNvPr>
          <p:cNvSpPr txBox="1"/>
          <p:nvPr/>
        </p:nvSpPr>
        <p:spPr>
          <a:xfrm>
            <a:off x="4568113" y="1690688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Feedback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A66E34-4F4C-4539-A17B-386C0BAF608B}"/>
              </a:ext>
            </a:extLst>
          </p:cNvPr>
          <p:cNvSpPr txBox="1"/>
          <p:nvPr/>
        </p:nvSpPr>
        <p:spPr>
          <a:xfrm>
            <a:off x="7623888" y="1690688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A3EAEE-7C8E-40E9-B826-1674D8DFD1FC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714363" y="1875354"/>
            <a:ext cx="8537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1C567F-6615-485C-B1E6-BAC142C0909A}"/>
              </a:ext>
            </a:extLst>
          </p:cNvPr>
          <p:cNvCxnSpPr>
            <a:cxnSpLocks/>
          </p:cNvCxnSpPr>
          <p:nvPr/>
        </p:nvCxnSpPr>
        <p:spPr>
          <a:xfrm>
            <a:off x="6770138" y="1875354"/>
            <a:ext cx="8537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D75BEE9-9E44-4EC6-ADDC-FCB0FB11AFEF}"/>
              </a:ext>
            </a:extLst>
          </p:cNvPr>
          <p:cNvSpPr txBox="1"/>
          <p:nvPr/>
        </p:nvSpPr>
        <p:spPr>
          <a:xfrm>
            <a:off x="6096000" y="2557191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Measurement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6547F6-98D2-4F5F-9A2D-6A0BD5D40CC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5669125" y="2060020"/>
            <a:ext cx="1" cy="6818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6FB915-8C9F-4B89-A4D8-ED9F6E516138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8298025" y="2741856"/>
            <a:ext cx="42687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8E0D7C-5D6B-4C34-A303-16E9BD705C8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8724899" y="2060020"/>
            <a:ext cx="2" cy="6818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0C0650-FD50-440D-A4EC-42A420E12B5A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669123" y="2741857"/>
            <a:ext cx="42687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mage result for steam engine governor">
            <a:extLst>
              <a:ext uri="{FF2B5EF4-FFF2-40B4-BE49-F238E27FC236}">
                <a16:creationId xmlns:a16="http://schemas.microsoft.com/office/drawing/2014/main" id="{CECF8FE2-CF86-440F-A81C-7F3E3BB96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82" y="3606283"/>
            <a:ext cx="414337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steam engine governor">
            <a:extLst>
              <a:ext uri="{FF2B5EF4-FFF2-40B4-BE49-F238E27FC236}">
                <a16:creationId xmlns:a16="http://schemas.microsoft.com/office/drawing/2014/main" id="{A3326147-F1D0-4470-8731-6533D8DF4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327" y="3600966"/>
            <a:ext cx="3312837" cy="275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127A527-6D0D-4FC4-BFF0-45EB1B6D514C}"/>
              </a:ext>
            </a:extLst>
          </p:cNvPr>
          <p:cNvSpPr txBox="1"/>
          <p:nvPr/>
        </p:nvSpPr>
        <p:spPr>
          <a:xfrm>
            <a:off x="1045982" y="3231634"/>
            <a:ext cx="2402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Steam Engine Governor</a:t>
            </a:r>
          </a:p>
        </p:txBody>
      </p:sp>
    </p:spTree>
    <p:extLst>
      <p:ext uri="{BB962C8B-B14F-4D97-AF65-F5344CB8AC3E}">
        <p14:creationId xmlns:p14="http://schemas.microsoft.com/office/powerpoint/2010/main" val="2229138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8394-C42C-4EC4-977C-F9F0878D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Closed Loop Control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3CDD62-76BC-467A-95B9-45108EC2D102}"/>
              </a:ext>
            </a:extLst>
          </p:cNvPr>
          <p:cNvSpPr txBox="1"/>
          <p:nvPr/>
        </p:nvSpPr>
        <p:spPr>
          <a:xfrm>
            <a:off x="1512338" y="1690688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Demand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B2CFFE-8B31-4CB1-ACB5-F87CEBD5404F}"/>
              </a:ext>
            </a:extLst>
          </p:cNvPr>
          <p:cNvSpPr txBox="1"/>
          <p:nvPr/>
        </p:nvSpPr>
        <p:spPr>
          <a:xfrm>
            <a:off x="4568113" y="1690688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Feedback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A66E34-4F4C-4539-A17B-386C0BAF608B}"/>
              </a:ext>
            </a:extLst>
          </p:cNvPr>
          <p:cNvSpPr txBox="1"/>
          <p:nvPr/>
        </p:nvSpPr>
        <p:spPr>
          <a:xfrm>
            <a:off x="7623888" y="1690688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A3EAEE-7C8E-40E9-B826-1674D8DFD1FC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714363" y="1875354"/>
            <a:ext cx="8537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1C567F-6615-485C-B1E6-BAC142C0909A}"/>
              </a:ext>
            </a:extLst>
          </p:cNvPr>
          <p:cNvCxnSpPr>
            <a:cxnSpLocks/>
          </p:cNvCxnSpPr>
          <p:nvPr/>
        </p:nvCxnSpPr>
        <p:spPr>
          <a:xfrm>
            <a:off x="6770138" y="1875354"/>
            <a:ext cx="8537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D75BEE9-9E44-4EC6-ADDC-FCB0FB11AFEF}"/>
              </a:ext>
            </a:extLst>
          </p:cNvPr>
          <p:cNvSpPr txBox="1"/>
          <p:nvPr/>
        </p:nvSpPr>
        <p:spPr>
          <a:xfrm>
            <a:off x="6096000" y="2557191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Measurement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6547F6-98D2-4F5F-9A2D-6A0BD5D40CC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5669125" y="2060020"/>
            <a:ext cx="1" cy="6818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6FB915-8C9F-4B89-A4D8-ED9F6E516138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8298025" y="2741856"/>
            <a:ext cx="42687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8E0D7C-5D6B-4C34-A303-16E9BD705C8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8724899" y="2060020"/>
            <a:ext cx="2" cy="6818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0C0650-FD50-440D-A4EC-42A420E12B5A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669123" y="2741857"/>
            <a:ext cx="42687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mage result for steam engine governor">
            <a:extLst>
              <a:ext uri="{FF2B5EF4-FFF2-40B4-BE49-F238E27FC236}">
                <a16:creationId xmlns:a16="http://schemas.microsoft.com/office/drawing/2014/main" id="{CECF8FE2-CF86-440F-A81C-7F3E3BB96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82" y="3606283"/>
            <a:ext cx="414337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steam engine governor">
            <a:extLst>
              <a:ext uri="{FF2B5EF4-FFF2-40B4-BE49-F238E27FC236}">
                <a16:creationId xmlns:a16="http://schemas.microsoft.com/office/drawing/2014/main" id="{A3326147-F1D0-4470-8731-6533D8DF4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327" y="3600966"/>
            <a:ext cx="3312837" cy="275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127A527-6D0D-4FC4-BFF0-45EB1B6D514C}"/>
              </a:ext>
            </a:extLst>
          </p:cNvPr>
          <p:cNvSpPr txBox="1"/>
          <p:nvPr/>
        </p:nvSpPr>
        <p:spPr>
          <a:xfrm>
            <a:off x="1045982" y="3231634"/>
            <a:ext cx="2402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Steam Engine Governor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1D157F-5DE3-4148-AD37-3FF0596AAD69}"/>
              </a:ext>
            </a:extLst>
          </p:cNvPr>
          <p:cNvCxnSpPr>
            <a:cxnSpLocks/>
          </p:cNvCxnSpPr>
          <p:nvPr/>
        </p:nvCxnSpPr>
        <p:spPr>
          <a:xfrm flipH="1">
            <a:off x="3021875" y="4467468"/>
            <a:ext cx="2326375" cy="3222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527266F-CC65-449E-AF2D-3FA31EBFB5E2}"/>
              </a:ext>
            </a:extLst>
          </p:cNvPr>
          <p:cNvSpPr txBox="1"/>
          <p:nvPr/>
        </p:nvSpPr>
        <p:spPr>
          <a:xfrm>
            <a:off x="5333389" y="4116143"/>
            <a:ext cx="2290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Spring “dampens”</a:t>
            </a:r>
          </a:p>
          <a:p>
            <a:r>
              <a:rPr lang="en-GB" dirty="0"/>
              <a:t>Resists sudden change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8C71D3-F116-4C2C-AD6D-5FBAFAC4E7A3}"/>
              </a:ext>
            </a:extLst>
          </p:cNvPr>
          <p:cNvCxnSpPr>
            <a:cxnSpLocks/>
          </p:cNvCxnSpPr>
          <p:nvPr/>
        </p:nvCxnSpPr>
        <p:spPr>
          <a:xfrm flipH="1">
            <a:off x="3556187" y="5167312"/>
            <a:ext cx="1792063" cy="511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3D40104-BD3D-4561-97F9-896063466DEE}"/>
              </a:ext>
            </a:extLst>
          </p:cNvPr>
          <p:cNvSpPr txBox="1"/>
          <p:nvPr/>
        </p:nvSpPr>
        <p:spPr>
          <a:xfrm>
            <a:off x="5333388" y="4797980"/>
            <a:ext cx="2208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Mass has momentum</a:t>
            </a:r>
          </a:p>
          <a:p>
            <a:r>
              <a:rPr lang="en-GB" dirty="0"/>
              <a:t>“integrates”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8C8B52-B410-43BB-A47A-B0916B92DF45}"/>
              </a:ext>
            </a:extLst>
          </p:cNvPr>
          <p:cNvCxnSpPr>
            <a:cxnSpLocks/>
          </p:cNvCxnSpPr>
          <p:nvPr/>
        </p:nvCxnSpPr>
        <p:spPr>
          <a:xfrm flipH="1">
            <a:off x="3213464" y="3746811"/>
            <a:ext cx="2119924" cy="8253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30594C8-8201-403D-A4CB-360EAC5EB814}"/>
              </a:ext>
            </a:extLst>
          </p:cNvPr>
          <p:cNvSpPr txBox="1"/>
          <p:nvPr/>
        </p:nvSpPr>
        <p:spPr>
          <a:xfrm>
            <a:off x="5322982" y="3373830"/>
            <a:ext cx="2312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Mechanical Lever</a:t>
            </a:r>
          </a:p>
          <a:p>
            <a:r>
              <a:rPr lang="en-GB" dirty="0"/>
              <a:t>Proportional Response</a:t>
            </a:r>
          </a:p>
        </p:txBody>
      </p:sp>
    </p:spTree>
    <p:extLst>
      <p:ext uri="{BB962C8B-B14F-4D97-AF65-F5344CB8AC3E}">
        <p14:creationId xmlns:p14="http://schemas.microsoft.com/office/powerpoint/2010/main" val="1404409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D7DA325ACA954F8776FB804CC9002E" ma:contentTypeVersion="11" ma:contentTypeDescription="Create a new document." ma:contentTypeScope="" ma:versionID="76dccab05e32007ef08871e353a43f2d">
  <xsd:schema xmlns:xsd="http://www.w3.org/2001/XMLSchema" xmlns:xs="http://www.w3.org/2001/XMLSchema" xmlns:p="http://schemas.microsoft.com/office/2006/metadata/properties" xmlns:ns3="adca5d32-382a-47b3-9276-4a0fd1b23cbf" xmlns:ns4="4e2ca8e0-6726-4726-bfac-76d51bc60b4b" targetNamespace="http://schemas.microsoft.com/office/2006/metadata/properties" ma:root="true" ma:fieldsID="abf020968efb6d23a1a24e3e3146ea66" ns3:_="" ns4:_="">
    <xsd:import namespace="adca5d32-382a-47b3-9276-4a0fd1b23cbf"/>
    <xsd:import namespace="4e2ca8e0-6726-4726-bfac-76d51bc60b4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ca5d32-382a-47b3-9276-4a0fd1b23c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2ca8e0-6726-4726-bfac-76d51bc60b4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8FBB1B-4C92-45C8-BF19-5C6A2913AE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7FE381-4DEA-4BF5-8F83-70DDF9F9F0C5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4e2ca8e0-6726-4726-bfac-76d51bc60b4b"/>
    <ds:schemaRef ds:uri="adca5d32-382a-47b3-9276-4a0fd1b23cbf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B7702B0-46EC-4A1C-9D46-EACD8E1C31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ca5d32-382a-47b3-9276-4a0fd1b23cbf"/>
    <ds:schemaRef ds:uri="4e2ca8e0-6726-4726-bfac-76d51bc60b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Words>2406</Words>
  <Application>Microsoft Office PowerPoint</Application>
  <PresentationFormat>Widescreen</PresentationFormat>
  <Paragraphs>526</Paragraphs>
  <Slides>69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4" baseType="lpstr">
      <vt:lpstr>Helvetica Neue</vt:lpstr>
      <vt:lpstr>Arial</vt:lpstr>
      <vt:lpstr>Calibri</vt:lpstr>
      <vt:lpstr>Calibri Light</vt:lpstr>
      <vt:lpstr>Office Theme</vt:lpstr>
      <vt:lpstr>Feedback Control 1</vt:lpstr>
      <vt:lpstr>House Keeping</vt:lpstr>
      <vt:lpstr>PowerPoint Presentation</vt:lpstr>
      <vt:lpstr>This Lecture:</vt:lpstr>
      <vt:lpstr>Open Loop Control</vt:lpstr>
      <vt:lpstr>Open Loop Control</vt:lpstr>
      <vt:lpstr>Closed Loop Control</vt:lpstr>
      <vt:lpstr>Closed Loop Control</vt:lpstr>
      <vt:lpstr>Closed Loop Control</vt:lpstr>
      <vt:lpstr>Closed Loop Control</vt:lpstr>
      <vt:lpstr>Closed Loop Control</vt:lpstr>
      <vt:lpstr>Closed Loop Control</vt:lpstr>
      <vt:lpstr>This Lecture:</vt:lpstr>
      <vt:lpstr>Closed Loop Control (Proportional)</vt:lpstr>
      <vt:lpstr>Closed Loop Control (Proportional)</vt:lpstr>
      <vt:lpstr>Closed Loop Control (Proportional)</vt:lpstr>
      <vt:lpstr>Closed Loop Control (Proportional)</vt:lpstr>
      <vt:lpstr>Closed Loop Control (Proportional)</vt:lpstr>
      <vt:lpstr>Closed Loop Control (Proportional)</vt:lpstr>
      <vt:lpstr>Closed Loop Control (Proportional)</vt:lpstr>
      <vt:lpstr>Closed Loop Control (Proportional)</vt:lpstr>
      <vt:lpstr>Closed Loop Control (Proportional)</vt:lpstr>
      <vt:lpstr>Closed Loop Control (Proportional)</vt:lpstr>
      <vt:lpstr>Closed Loop Control (Proportional)</vt:lpstr>
      <vt:lpstr>Closed Loop Control (Proportional)</vt:lpstr>
      <vt:lpstr>What might cause this steady-state error?</vt:lpstr>
      <vt:lpstr>Closed Loop Control (Proportional)</vt:lpstr>
      <vt:lpstr>Closed Loop Control (Proportional)</vt:lpstr>
      <vt:lpstr>This Lecture:</vt:lpstr>
      <vt:lpstr>When to use Integral</vt:lpstr>
      <vt:lpstr>When to use Integral</vt:lpstr>
      <vt:lpstr>When to use Integral</vt:lpstr>
      <vt:lpstr>When to use Integral</vt:lpstr>
      <vt:lpstr>When to use Integral</vt:lpstr>
      <vt:lpstr>When to use Integral</vt:lpstr>
      <vt:lpstr>When to use Integral</vt:lpstr>
      <vt:lpstr>When to use Integral</vt:lpstr>
      <vt:lpstr>This Lecture:</vt:lpstr>
      <vt:lpstr>Encoders (Measurement) Labsheet 4</vt:lpstr>
      <vt:lpstr>Encoders</vt:lpstr>
      <vt:lpstr>Encoders</vt:lpstr>
      <vt:lpstr>PowerPoint Presentation</vt:lpstr>
      <vt:lpstr>PowerPoint Presentation</vt:lpstr>
      <vt:lpstr>Quick Demo (Polling vs Interrupts)</vt:lpstr>
      <vt:lpstr>Encoders</vt:lpstr>
      <vt:lpstr>Encoders</vt:lpstr>
      <vt:lpstr>Quick Look at Romi Demo</vt:lpstr>
      <vt:lpstr>This Lecture:</vt:lpstr>
      <vt:lpstr>Demand-Output Relationship</vt:lpstr>
      <vt:lpstr>Demand-Output Relationship</vt:lpstr>
      <vt:lpstr>Speed Controller</vt:lpstr>
      <vt:lpstr>Speed Controller (demand/output)</vt:lpstr>
      <vt:lpstr>Speed Controller (ideal response)</vt:lpstr>
      <vt:lpstr>Position Controller</vt:lpstr>
      <vt:lpstr>Position Controller  (ideal response)</vt:lpstr>
      <vt:lpstr>Position Controller (demand/output)</vt:lpstr>
      <vt:lpstr>Position Controller – demand done badly</vt:lpstr>
      <vt:lpstr>Remember Integral wind-down?</vt:lpstr>
      <vt:lpstr>Bad position demand</vt:lpstr>
      <vt:lpstr>Bad position demand</vt:lpstr>
      <vt:lpstr>Bad position demand</vt:lpstr>
      <vt:lpstr>Bad position demand</vt:lpstr>
      <vt:lpstr>Bad position demand</vt:lpstr>
      <vt:lpstr>Bad position demand</vt:lpstr>
      <vt:lpstr>PowerPoint Presentation</vt:lpstr>
      <vt:lpstr>Good position demand</vt:lpstr>
      <vt:lpstr>This Lecture:</vt:lpstr>
      <vt:lpstr>PID Tuning Tips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O'Dowd</dc:creator>
  <cp:lastModifiedBy>Paul O'Dowd</cp:lastModifiedBy>
  <cp:revision>1</cp:revision>
  <dcterms:created xsi:type="dcterms:W3CDTF">2019-10-08T12:18:41Z</dcterms:created>
  <dcterms:modified xsi:type="dcterms:W3CDTF">2019-10-10T08:08:17Z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0x01010040D7DA325ACA954F8776FB804CC9002E</vt:lpwstr>
  </property>
</Properties>
</file>