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353" r:id="rId8"/>
    <p:sldId id="271" r:id="rId9"/>
    <p:sldId id="311" r:id="rId10"/>
    <p:sldId id="437" r:id="rId11"/>
    <p:sldId id="389" r:id="rId12"/>
    <p:sldId id="386" r:id="rId13"/>
    <p:sldId id="358" r:id="rId14"/>
    <p:sldId id="422" r:id="rId15"/>
    <p:sldId id="431" r:id="rId16"/>
    <p:sldId id="439" r:id="rId17"/>
    <p:sldId id="438" r:id="rId18"/>
    <p:sldId id="434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D9C3B-0403-497E-9C10-A80D0EF9F4F0}" v="20" dt="2019-10-15T08:19:4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'Dowd" userId="f37f58e5-1e70-49c2-9437-c035a60b1b3d" providerId="ADAL" clId="{E7C0DF07-BE04-447C-BEFB-947D37570276}"/>
    <pc:docChg chg="undo custSel addSld delSld modSld sldOrd">
      <pc:chgData name="Paul O'Dowd" userId="f37f58e5-1e70-49c2-9437-c035a60b1b3d" providerId="ADAL" clId="{E7C0DF07-BE04-447C-BEFB-947D37570276}" dt="2019-10-15T08:20:07.165" v="238" actId="1076"/>
      <pc:docMkLst>
        <pc:docMk/>
      </pc:docMkLst>
      <pc:sldChg chg="addSp modSp">
        <pc:chgData name="Paul O'Dowd" userId="f37f58e5-1e70-49c2-9437-c035a60b1b3d" providerId="ADAL" clId="{E7C0DF07-BE04-447C-BEFB-947D37570276}" dt="2019-10-15T08:07:29.454" v="166" actId="20577"/>
        <pc:sldMkLst>
          <pc:docMk/>
          <pc:sldMk cId="3678648863" sldId="256"/>
        </pc:sldMkLst>
        <pc:spChg chg="mod">
          <ac:chgData name="Paul O'Dowd" userId="f37f58e5-1e70-49c2-9437-c035a60b1b3d" providerId="ADAL" clId="{E7C0DF07-BE04-447C-BEFB-947D37570276}" dt="2019-10-15T08:07:29.454" v="166" actId="20577"/>
          <ac:spMkLst>
            <pc:docMk/>
            <pc:sldMk cId="3678648863" sldId="256"/>
            <ac:spMk id="4" creationId="{606276B5-7A8E-42A7-8F43-14D166B2B514}"/>
          </ac:spMkLst>
        </pc:spChg>
        <pc:picChg chg="add mod modCrop">
          <ac:chgData name="Paul O'Dowd" userId="f37f58e5-1e70-49c2-9437-c035a60b1b3d" providerId="ADAL" clId="{E7C0DF07-BE04-447C-BEFB-947D37570276}" dt="2019-10-14T16:34:43.634" v="8" actId="14100"/>
          <ac:picMkLst>
            <pc:docMk/>
            <pc:sldMk cId="3678648863" sldId="256"/>
            <ac:picMk id="2" creationId="{7C413850-791E-4BEB-871C-37434E056A19}"/>
          </ac:picMkLst>
        </pc:picChg>
        <pc:picChg chg="mod">
          <ac:chgData name="Paul O'Dowd" userId="f37f58e5-1e70-49c2-9437-c035a60b1b3d" providerId="ADAL" clId="{E7C0DF07-BE04-447C-BEFB-947D37570276}" dt="2019-10-14T16:34:49.845" v="11" actId="1076"/>
          <ac:picMkLst>
            <pc:docMk/>
            <pc:sldMk cId="3678648863" sldId="256"/>
            <ac:picMk id="8" creationId="{AAA03CB1-1972-4A17-B156-2313671CD715}"/>
          </ac:picMkLst>
        </pc:picChg>
      </pc:sldChg>
      <pc:sldChg chg="modSp">
        <pc:chgData name="Paul O'Dowd" userId="f37f58e5-1e70-49c2-9437-c035a60b1b3d" providerId="ADAL" clId="{E7C0DF07-BE04-447C-BEFB-947D37570276}" dt="2019-10-15T08:07:22.221" v="165" actId="20577"/>
        <pc:sldMkLst>
          <pc:docMk/>
          <pc:sldMk cId="596969520" sldId="257"/>
        </pc:sldMkLst>
        <pc:spChg chg="mod">
          <ac:chgData name="Paul O'Dowd" userId="f37f58e5-1e70-49c2-9437-c035a60b1b3d" providerId="ADAL" clId="{E7C0DF07-BE04-447C-BEFB-947D37570276}" dt="2019-10-15T08:07:22.221" v="165" actId="20577"/>
          <ac:spMkLst>
            <pc:docMk/>
            <pc:sldMk cId="596969520" sldId="257"/>
            <ac:spMk id="5" creationId="{0A5E5516-61AA-4A90-894A-0CB62FABE795}"/>
          </ac:spMkLst>
        </pc:spChg>
      </pc:sldChg>
      <pc:sldChg chg="modSp">
        <pc:chgData name="Paul O'Dowd" userId="f37f58e5-1e70-49c2-9437-c035a60b1b3d" providerId="ADAL" clId="{E7C0DF07-BE04-447C-BEFB-947D37570276}" dt="2019-10-14T16:50:24.100" v="145" actId="1076"/>
        <pc:sldMkLst>
          <pc:docMk/>
          <pc:sldMk cId="3119070248" sldId="258"/>
        </pc:sldMkLst>
        <pc:spChg chg="mod">
          <ac:chgData name="Paul O'Dowd" userId="f37f58e5-1e70-49c2-9437-c035a60b1b3d" providerId="ADAL" clId="{E7C0DF07-BE04-447C-BEFB-947D37570276}" dt="2019-10-14T16:50:24.100" v="145" actId="1076"/>
          <ac:spMkLst>
            <pc:docMk/>
            <pc:sldMk cId="3119070248" sldId="258"/>
            <ac:spMk id="8" creationId="{6F634B3B-3673-481C-AA5B-79B888B8E36E}"/>
          </ac:spMkLst>
        </pc:spChg>
        <pc:spChg chg="mod">
          <ac:chgData name="Paul O'Dowd" userId="f37f58e5-1e70-49c2-9437-c035a60b1b3d" providerId="ADAL" clId="{E7C0DF07-BE04-447C-BEFB-947D37570276}" dt="2019-10-14T16:49:24.020" v="103" actId="1076"/>
          <ac:spMkLst>
            <pc:docMk/>
            <pc:sldMk cId="3119070248" sldId="258"/>
            <ac:spMk id="50" creationId="{045AC4E5-4DC8-49F7-909C-EF26D860E583}"/>
          </ac:spMkLst>
        </pc:spChg>
      </pc:sldChg>
      <pc:sldChg chg="del">
        <pc:chgData name="Paul O'Dowd" userId="f37f58e5-1e70-49c2-9437-c035a60b1b3d" providerId="ADAL" clId="{E7C0DF07-BE04-447C-BEFB-947D37570276}" dt="2019-10-15T08:03:20.183" v="146" actId="47"/>
        <pc:sldMkLst>
          <pc:docMk/>
          <pc:sldMk cId="4115467227" sldId="259"/>
        </pc:sldMkLst>
      </pc:sldChg>
      <pc:sldChg chg="add ord">
        <pc:chgData name="Paul O'Dowd" userId="f37f58e5-1e70-49c2-9437-c035a60b1b3d" providerId="ADAL" clId="{E7C0DF07-BE04-447C-BEFB-947D37570276}" dt="2019-10-15T08:13:50.201" v="169"/>
        <pc:sldMkLst>
          <pc:docMk/>
          <pc:sldMk cId="198239013" sldId="271"/>
        </pc:sldMkLst>
      </pc:sldChg>
      <pc:sldChg chg="add">
        <pc:chgData name="Paul O'Dowd" userId="f37f58e5-1e70-49c2-9437-c035a60b1b3d" providerId="ADAL" clId="{E7C0DF07-BE04-447C-BEFB-947D37570276}" dt="2019-10-15T08:14:23.674" v="170"/>
        <pc:sldMkLst>
          <pc:docMk/>
          <pc:sldMk cId="3216869605" sldId="311"/>
        </pc:sldMkLst>
      </pc:sldChg>
      <pc:sldChg chg="modSp ord">
        <pc:chgData name="Paul O'Dowd" userId="f37f58e5-1e70-49c2-9437-c035a60b1b3d" providerId="ADAL" clId="{E7C0DF07-BE04-447C-BEFB-947D37570276}" dt="2019-10-14T16:49:55.290" v="143" actId="20577"/>
        <pc:sldMkLst>
          <pc:docMk/>
          <pc:sldMk cId="1822759459" sldId="353"/>
        </pc:sldMkLst>
        <pc:spChg chg="mod">
          <ac:chgData name="Paul O'Dowd" userId="f37f58e5-1e70-49c2-9437-c035a60b1b3d" providerId="ADAL" clId="{E7C0DF07-BE04-447C-BEFB-947D37570276}" dt="2019-10-14T16:49:55.290" v="143" actId="20577"/>
          <ac:spMkLst>
            <pc:docMk/>
            <pc:sldMk cId="1822759459" sldId="353"/>
            <ac:spMk id="3" creationId="{44E9FA2F-7297-4965-93A6-714FEC58375B}"/>
          </ac:spMkLst>
        </pc:spChg>
      </pc:sldChg>
      <pc:sldChg chg="del">
        <pc:chgData name="Paul O'Dowd" userId="f37f58e5-1e70-49c2-9437-c035a60b1b3d" providerId="ADAL" clId="{E7C0DF07-BE04-447C-BEFB-947D37570276}" dt="2019-10-15T08:04:45.532" v="149" actId="47"/>
        <pc:sldMkLst>
          <pc:docMk/>
          <pc:sldMk cId="2056466354" sldId="355"/>
        </pc:sldMkLst>
      </pc:sldChg>
      <pc:sldChg chg="del">
        <pc:chgData name="Paul O'Dowd" userId="f37f58e5-1e70-49c2-9437-c035a60b1b3d" providerId="ADAL" clId="{E7C0DF07-BE04-447C-BEFB-947D37570276}" dt="2019-10-15T08:03:35.563" v="147" actId="47"/>
        <pc:sldMkLst>
          <pc:docMk/>
          <pc:sldMk cId="2229138935" sldId="356"/>
        </pc:sldMkLst>
      </pc:sldChg>
      <pc:sldChg chg="del">
        <pc:chgData name="Paul O'Dowd" userId="f37f58e5-1e70-49c2-9437-c035a60b1b3d" providerId="ADAL" clId="{E7C0DF07-BE04-447C-BEFB-947D37570276}" dt="2019-10-15T08:03:20.183" v="146" actId="47"/>
        <pc:sldMkLst>
          <pc:docMk/>
          <pc:sldMk cId="4029486789" sldId="357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85405699" sldId="359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139238870" sldId="362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380159352" sldId="363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931537420" sldId="364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350020276" sldId="365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60074031" sldId="366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531305369" sldId="367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890368576" sldId="368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129056958" sldId="369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787174975" sldId="370"/>
        </pc:sldMkLst>
      </pc:sldChg>
      <pc:sldChg chg="del">
        <pc:chgData name="Paul O'Dowd" userId="f37f58e5-1e70-49c2-9437-c035a60b1b3d" providerId="ADAL" clId="{E7C0DF07-BE04-447C-BEFB-947D37570276}" dt="2019-10-15T08:03:35.563" v="147" actId="47"/>
        <pc:sldMkLst>
          <pc:docMk/>
          <pc:sldMk cId="1404409621" sldId="371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513868780" sldId="372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029824193" sldId="374"/>
        </pc:sldMkLst>
      </pc:sldChg>
      <pc:sldChg chg="del">
        <pc:chgData name="Paul O'Dowd" userId="f37f58e5-1e70-49c2-9437-c035a60b1b3d" providerId="ADAL" clId="{E7C0DF07-BE04-447C-BEFB-947D37570276}" dt="2019-10-15T08:03:35.563" v="147" actId="47"/>
        <pc:sldMkLst>
          <pc:docMk/>
          <pc:sldMk cId="892575899" sldId="375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061679801" sldId="376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563837582" sldId="377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723037465" sldId="378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418187682" sldId="379"/>
        </pc:sldMkLst>
      </pc:sldChg>
      <pc:sldChg chg="del">
        <pc:chgData name="Paul O'Dowd" userId="f37f58e5-1e70-49c2-9437-c035a60b1b3d" providerId="ADAL" clId="{E7C0DF07-BE04-447C-BEFB-947D37570276}" dt="2019-10-15T08:04:45.532" v="149" actId="47"/>
        <pc:sldMkLst>
          <pc:docMk/>
          <pc:sldMk cId="861562320" sldId="381"/>
        </pc:sldMkLst>
      </pc:sldChg>
      <pc:sldChg chg="del">
        <pc:chgData name="Paul O'Dowd" userId="f37f58e5-1e70-49c2-9437-c035a60b1b3d" providerId="ADAL" clId="{E7C0DF07-BE04-447C-BEFB-947D37570276}" dt="2019-10-15T08:04:45.532" v="149" actId="47"/>
        <pc:sldMkLst>
          <pc:docMk/>
          <pc:sldMk cId="1899938809" sldId="384"/>
        </pc:sldMkLst>
      </pc:sldChg>
      <pc:sldChg chg="del">
        <pc:chgData name="Paul O'Dowd" userId="f37f58e5-1e70-49c2-9437-c035a60b1b3d" providerId="ADAL" clId="{E7C0DF07-BE04-447C-BEFB-947D37570276}" dt="2019-10-15T08:04:49.518" v="150" actId="47"/>
        <pc:sldMkLst>
          <pc:docMk/>
          <pc:sldMk cId="1247745302" sldId="385"/>
        </pc:sldMkLst>
      </pc:sldChg>
      <pc:sldChg chg="ord">
        <pc:chgData name="Paul O'Dowd" userId="f37f58e5-1e70-49c2-9437-c035a60b1b3d" providerId="ADAL" clId="{E7C0DF07-BE04-447C-BEFB-947D37570276}" dt="2019-10-15T08:16:47.950" v="192"/>
        <pc:sldMkLst>
          <pc:docMk/>
          <pc:sldMk cId="2237126515" sldId="386"/>
        </pc:sldMkLst>
      </pc:sldChg>
      <pc:sldChg chg="del">
        <pc:chgData name="Paul O'Dowd" userId="f37f58e5-1e70-49c2-9437-c035a60b1b3d" providerId="ADAL" clId="{E7C0DF07-BE04-447C-BEFB-947D37570276}" dt="2019-10-15T08:04:45.532" v="149" actId="47"/>
        <pc:sldMkLst>
          <pc:docMk/>
          <pc:sldMk cId="1345058918" sldId="387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138750790" sldId="388"/>
        </pc:sldMkLst>
      </pc:sldChg>
      <pc:sldChg chg="ord">
        <pc:chgData name="Paul O'Dowd" userId="f37f58e5-1e70-49c2-9437-c035a60b1b3d" providerId="ADAL" clId="{E7C0DF07-BE04-447C-BEFB-947D37570276}" dt="2019-10-15T08:16:47.950" v="192"/>
        <pc:sldMkLst>
          <pc:docMk/>
          <pc:sldMk cId="3215438002" sldId="389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600736052" sldId="393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044179719" sldId="394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248280494" sldId="395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241295090" sldId="397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3675337841" sldId="398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844420769" sldId="399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269348336" sldId="400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173534668" sldId="401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707284942" sldId="405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56386166" sldId="406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4025749150" sldId="407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578052892" sldId="408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554995340" sldId="410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179390629" sldId="411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3797380294" sldId="412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810256358" sldId="413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819443058" sldId="414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3207532035" sldId="415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447721705" sldId="416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906679215" sldId="417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335591628" sldId="418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396051106" sldId="419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486473404" sldId="421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096352464" sldId="426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2497861129" sldId="427"/>
        </pc:sldMkLst>
      </pc:sldChg>
      <pc:sldChg chg="del">
        <pc:chgData name="Paul O'Dowd" userId="f37f58e5-1e70-49c2-9437-c035a60b1b3d" providerId="ADAL" clId="{E7C0DF07-BE04-447C-BEFB-947D37570276}" dt="2019-10-15T08:04:35.321" v="148" actId="47"/>
        <pc:sldMkLst>
          <pc:docMk/>
          <pc:sldMk cId="177195123" sldId="428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3353623340" sldId="429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571832651" sldId="430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1965128358" sldId="432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2281572319" sldId="433"/>
        </pc:sldMkLst>
      </pc:sldChg>
      <pc:sldChg chg="del">
        <pc:chgData name="Paul O'Dowd" userId="f37f58e5-1e70-49c2-9437-c035a60b1b3d" providerId="ADAL" clId="{E7C0DF07-BE04-447C-BEFB-947D37570276}" dt="2019-10-15T08:04:59.332" v="151" actId="47"/>
        <pc:sldMkLst>
          <pc:docMk/>
          <pc:sldMk cId="460433679" sldId="436"/>
        </pc:sldMkLst>
      </pc:sldChg>
      <pc:sldChg chg="modSp add">
        <pc:chgData name="Paul O'Dowd" userId="f37f58e5-1e70-49c2-9437-c035a60b1b3d" providerId="ADAL" clId="{E7C0DF07-BE04-447C-BEFB-947D37570276}" dt="2019-10-14T16:49:32.853" v="107" actId="20577"/>
        <pc:sldMkLst>
          <pc:docMk/>
          <pc:sldMk cId="669076570" sldId="437"/>
        </pc:sldMkLst>
        <pc:spChg chg="mod">
          <ac:chgData name="Paul O'Dowd" userId="f37f58e5-1e70-49c2-9437-c035a60b1b3d" providerId="ADAL" clId="{E7C0DF07-BE04-447C-BEFB-947D37570276}" dt="2019-10-14T16:49:32.853" v="107" actId="20577"/>
          <ac:spMkLst>
            <pc:docMk/>
            <pc:sldMk cId="669076570" sldId="437"/>
            <ac:spMk id="2" creationId="{E3E25EA2-1027-426E-96A7-725B2C68B91A}"/>
          </ac:spMkLst>
        </pc:spChg>
        <pc:spChg chg="mod">
          <ac:chgData name="Paul O'Dowd" userId="f37f58e5-1e70-49c2-9437-c035a60b1b3d" providerId="ADAL" clId="{E7C0DF07-BE04-447C-BEFB-947D37570276}" dt="2019-10-14T16:48:30.305" v="86" actId="15"/>
          <ac:spMkLst>
            <pc:docMk/>
            <pc:sldMk cId="669076570" sldId="437"/>
            <ac:spMk id="3" creationId="{C8F82AD1-63D6-4761-9439-841E3ED4681B}"/>
          </ac:spMkLst>
        </pc:spChg>
      </pc:sldChg>
      <pc:sldChg chg="delSp modSp add">
        <pc:chgData name="Paul O'Dowd" userId="f37f58e5-1e70-49c2-9437-c035a60b1b3d" providerId="ADAL" clId="{E7C0DF07-BE04-447C-BEFB-947D37570276}" dt="2019-10-15T08:06:31.972" v="164" actId="478"/>
        <pc:sldMkLst>
          <pc:docMk/>
          <pc:sldMk cId="3178971019" sldId="438"/>
        </pc:sldMkLst>
        <pc:spChg chg="mod">
          <ac:chgData name="Paul O'Dowd" userId="f37f58e5-1e70-49c2-9437-c035a60b1b3d" providerId="ADAL" clId="{E7C0DF07-BE04-447C-BEFB-947D37570276}" dt="2019-10-15T08:05:52.659" v="163" actId="20577"/>
          <ac:spMkLst>
            <pc:docMk/>
            <pc:sldMk cId="3178971019" sldId="438"/>
            <ac:spMk id="2" creationId="{E162474D-A84F-4345-9B2D-E5934EDC87A2}"/>
          </ac:spMkLst>
        </pc:spChg>
        <pc:spChg chg="del">
          <ac:chgData name="Paul O'Dowd" userId="f37f58e5-1e70-49c2-9437-c035a60b1b3d" providerId="ADAL" clId="{E7C0DF07-BE04-447C-BEFB-947D37570276}" dt="2019-10-15T08:06:31.972" v="164" actId="478"/>
          <ac:spMkLst>
            <pc:docMk/>
            <pc:sldMk cId="3178971019" sldId="438"/>
            <ac:spMk id="3" creationId="{281207EE-D5DA-406A-9967-981542601E85}"/>
          </ac:spMkLst>
        </pc:spChg>
      </pc:sldChg>
      <pc:sldChg chg="addSp delSp modSp add">
        <pc:chgData name="Paul O'Dowd" userId="f37f58e5-1e70-49c2-9437-c035a60b1b3d" providerId="ADAL" clId="{E7C0DF07-BE04-447C-BEFB-947D37570276}" dt="2019-10-15T08:20:07.165" v="238" actId="1076"/>
        <pc:sldMkLst>
          <pc:docMk/>
          <pc:sldMk cId="154214147" sldId="439"/>
        </pc:sldMkLst>
        <pc:spChg chg="add mod">
          <ac:chgData name="Paul O'Dowd" userId="f37f58e5-1e70-49c2-9437-c035a60b1b3d" providerId="ADAL" clId="{E7C0DF07-BE04-447C-BEFB-947D37570276}" dt="2019-10-15T08:16:31.713" v="191" actId="20577"/>
          <ac:spMkLst>
            <pc:docMk/>
            <pc:sldMk cId="154214147" sldId="439"/>
            <ac:spMk id="16" creationId="{43AAE16B-1C11-40E2-AABB-38E8D89916CD}"/>
          </ac:spMkLst>
        </pc:spChg>
        <pc:spChg chg="add mod">
          <ac:chgData name="Paul O'Dowd" userId="f37f58e5-1e70-49c2-9437-c035a60b1b3d" providerId="ADAL" clId="{E7C0DF07-BE04-447C-BEFB-947D37570276}" dt="2019-10-15T08:20:07.165" v="238" actId="1076"/>
          <ac:spMkLst>
            <pc:docMk/>
            <pc:sldMk cId="154214147" sldId="439"/>
            <ac:spMk id="20" creationId="{815975B4-BD38-408E-B285-C9C2E120D264}"/>
          </ac:spMkLst>
        </pc:spChg>
        <pc:spChg chg="add mod">
          <ac:chgData name="Paul O'Dowd" userId="f37f58e5-1e70-49c2-9437-c035a60b1b3d" providerId="ADAL" clId="{E7C0DF07-BE04-447C-BEFB-947D37570276}" dt="2019-10-15T08:19:57.866" v="235" actId="14100"/>
          <ac:spMkLst>
            <pc:docMk/>
            <pc:sldMk cId="154214147" sldId="439"/>
            <ac:spMk id="24" creationId="{80A86A40-569E-4B8E-AC0F-39A69A15131E}"/>
          </ac:spMkLst>
        </pc:spChg>
        <pc:cxnChg chg="mod">
          <ac:chgData name="Paul O'Dowd" userId="f37f58e5-1e70-49c2-9437-c035a60b1b3d" providerId="ADAL" clId="{E7C0DF07-BE04-447C-BEFB-947D37570276}" dt="2019-10-15T08:16:20.491" v="173" actId="14100"/>
          <ac:cxnSpMkLst>
            <pc:docMk/>
            <pc:sldMk cId="154214147" sldId="439"/>
            <ac:cxnSpMk id="6" creationId="{BB7D67EA-B41D-4F87-98D9-DD251B5623E7}"/>
          </ac:cxnSpMkLst>
        </pc:cxnChg>
        <pc:cxnChg chg="add del mod">
          <ac:chgData name="Paul O'Dowd" userId="f37f58e5-1e70-49c2-9437-c035a60b1b3d" providerId="ADAL" clId="{E7C0DF07-BE04-447C-BEFB-947D37570276}" dt="2019-10-15T08:20:03.813" v="237" actId="478"/>
          <ac:cxnSpMkLst>
            <pc:docMk/>
            <pc:sldMk cId="154214147" sldId="439"/>
            <ac:cxnSpMk id="17" creationId="{6F7CAE3E-7210-4701-8C7C-7791E1F6ECFF}"/>
          </ac:cxnSpMkLst>
        </pc:cxnChg>
        <pc:cxnChg chg="add">
          <ac:chgData name="Paul O'Dowd" userId="f37f58e5-1e70-49c2-9437-c035a60b1b3d" providerId="ADAL" clId="{E7C0DF07-BE04-447C-BEFB-947D37570276}" dt="2019-10-15T08:19:34.334" v="226"/>
          <ac:cxnSpMkLst>
            <pc:docMk/>
            <pc:sldMk cId="154214147" sldId="439"/>
            <ac:cxnSpMk id="23" creationId="{BD23076F-96A8-48DF-A834-B7ABED27B65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7062-7FF4-43C1-9649-DAA074B48C6F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6DDAE-A635-4D0A-AE28-0EA952010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2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b="1"/>
              <a:t>learning outcomes </a:t>
            </a:r>
            <a:r>
              <a:rPr lang="en-GB"/>
              <a:t>for this lecture are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Grasp a fundamental (deep) understanding of how we use microcontroller peripherals like Timers, Interrupts,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This means knowing something of how computers work…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…and why we then write software the way we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Ordinarily, this is difficult to grasp by ‘just doing it’, it needs to be taught.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We will also looks at how it is done on Arduino (surface level understanding).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You should be able to apply all this in the lab session.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Hopefully, the strange software will make more sense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2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coursework 1, your robot will have to follow a line something like this.</a:t>
            </a:r>
          </a:p>
          <a:p>
            <a:r>
              <a:rPr lang="en-GB" dirty="0"/>
              <a:t>Each ‘zone’ of the line challenge presents learning challenges for you.</a:t>
            </a:r>
          </a:p>
          <a:p>
            <a:r>
              <a:rPr lang="en-GB" dirty="0"/>
              <a:t>Each of these challenges is supported with the lab sessions.</a:t>
            </a:r>
          </a:p>
          <a:p>
            <a:r>
              <a:rPr lang="en-GB" dirty="0"/>
              <a:t>We will review this in more detail with the CW1 specification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100-292F-4AC2-AAA7-DF314E77E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0779F-0A37-4836-9339-91EDDE4B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0A8F-B83B-4030-8E50-AC343BAF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382E-4B6E-426A-B099-805D622C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820D-7426-4B36-9CFB-9395E56E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66B4-758E-4D36-8BA8-B5EC60E3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4881D-765E-43F5-A37D-9273A3AD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9417-5525-4606-87C2-B20FBDA5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01AE-86EA-440B-904E-E5C3D024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6B79-0DFD-4EB8-BF2E-7D0F0C5D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30DB1-2C02-4A1F-8D75-2A74A3D5E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53257-E074-4C0F-B57A-4BAE54C0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496B-7804-4B9D-848B-D1496CA5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995C-9729-4C4D-945A-FFF8134A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BC58-54F7-48EB-82B9-B35E6F5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0472-1226-4E85-8825-E2A1F5AD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7F5D-EF9F-4952-827C-DF2BBF8F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F88F-9CA6-49FE-9C96-9DCD79F7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92E8-C62C-41F4-A66A-E2A6DFC4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9D48-9B91-4C32-AA93-F89EC85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7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631-25C2-41C9-AA60-B47A3D21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B91D3-9BE3-4E72-BD3A-8CC7830F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6455-CA57-4631-A5DF-D9615C0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D214-DBA8-405B-8717-BE1D7A0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99FD-D21F-4B4F-B614-26DA4A3F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7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6579-3E0C-49DC-B544-D163431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8F93-D5F3-4A0D-AA4E-665F32B1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B5693-1D3D-4CCC-80BC-CA6CE23E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F6AC8-5324-472A-AAD7-0F13C791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6093-CE0C-4991-88E5-2566F6D3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1BF0-1311-4ABE-8C00-B99F379B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21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7550-9CF2-4A43-A219-8B604CBE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ECF6-F297-4ED4-B826-0991933F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3268-1CAE-476C-AB1F-1FDF44DE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813BB-C709-449C-B494-5E86B6F7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5BF6C-55CC-48AC-A47C-285187B31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DC2BD-96F4-4021-8C52-B989228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42498-46CC-47D6-8E35-23C73255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0DDE-3855-42C1-A9A8-D9E6F10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0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AF6C-359B-4CB6-B749-DA774983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8B9A4-2618-426C-9CBE-0F8D8577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B175-1997-417A-BCB0-CBB4E65A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44F64-CD26-48F7-B8D9-61C145A5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11D6F-863A-4A25-A5C1-B88D5533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5B36C-7B93-4416-B90D-F533C518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294DB-4DA9-420A-87F9-7E465444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5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800B-9E45-4B1F-A99A-1D10BFEC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29B3-F0DE-4756-8FF8-7A0631B2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1DDE-2FDF-4849-88EF-020D7EC1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34913-9B23-4F5C-B75B-BE9C3D7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EC63B-5048-4172-92E5-CA9714BD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7BBD-BDC7-4F61-BD5D-32102328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40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9CF3-872F-4262-BC13-48257266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C6EA2-6768-4613-8C2B-3EE087B25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CA502-A337-46EE-8214-805892E3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8F5E-E841-4554-8DE2-B12FE305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CBC6A-5C2B-4F9E-9BE2-AC6AF955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17E1-E3AE-41D7-8428-7A43E69B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B8F2B-E36B-4F35-8324-17C10242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3385-A3E7-45BA-BA8C-0F325421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3DA33-FADC-4798-BDB6-CC106C5D1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3ABA-AFB3-41C8-8113-CA483BD150FA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A84B-8596-404F-8E13-E2E524EB1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1557-A153-4B37-8316-A5717F4A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AFF4-3F43-42AE-880A-5C803FDD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yQQy2mwzyATFmJW6" TargetMode="External"/><Relationship Id="rId2" Type="http://schemas.openxmlformats.org/officeDocument/2006/relationships/hyperlink" Target="mailto:paul.odowd@bristol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padlet.com/paul_odowd1/1lhoodwv2fu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FTJ2SS4xyA" TargetMode="External"/><Relationship Id="rId2" Type="http://schemas.openxmlformats.org/officeDocument/2006/relationships/hyperlink" Target="http://brettbeauregard.com/blog/2011/04/improving-the-beginners-pid-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276B5-7A8E-42A7-8F43-14D166B2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/>
          <a:lstStyle/>
          <a:p>
            <a:r>
              <a:rPr lang="en-GB" dirty="0"/>
              <a:t>Feedback Control 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2CBE56-5869-4CDF-84DB-2380CF1F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5D738-C1CD-4DA1-8179-6D8AAE703DA4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850DD1-FCBB-4AF6-87C2-8976104F5C3B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3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A03CB1-1972-4A17-B156-2313671CD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09" y="2611736"/>
            <a:ext cx="2230230" cy="22302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413850-791E-4BEB-871C-37434E056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29" t="19835" r="33714" b="21616"/>
          <a:stretch/>
        </p:blipFill>
        <p:spPr>
          <a:xfrm>
            <a:off x="4623697" y="4841966"/>
            <a:ext cx="1827090" cy="17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CDD62-76BC-467A-95B9-45108EC2D102}"/>
              </a:ext>
            </a:extLst>
          </p:cNvPr>
          <p:cNvSpPr txBox="1"/>
          <p:nvPr/>
        </p:nvSpPr>
        <p:spPr>
          <a:xfrm>
            <a:off x="151233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CFFE-8B31-4CB1-ACB5-F87CEBD5404F}"/>
              </a:ext>
            </a:extLst>
          </p:cNvPr>
          <p:cNvSpPr txBox="1"/>
          <p:nvPr/>
        </p:nvSpPr>
        <p:spPr>
          <a:xfrm>
            <a:off x="4568113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66E34-4F4C-4539-A17B-386C0BAF608B}"/>
              </a:ext>
            </a:extLst>
          </p:cNvPr>
          <p:cNvSpPr txBox="1"/>
          <p:nvPr/>
        </p:nvSpPr>
        <p:spPr>
          <a:xfrm>
            <a:off x="7623888" y="1690688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3EAEE-7C8E-40E9-B826-1674D8DFD1F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714363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C567F-6615-485C-B1E6-BAC142C0909A}"/>
              </a:ext>
            </a:extLst>
          </p:cNvPr>
          <p:cNvCxnSpPr>
            <a:cxnSpLocks/>
          </p:cNvCxnSpPr>
          <p:nvPr/>
        </p:nvCxnSpPr>
        <p:spPr>
          <a:xfrm>
            <a:off x="6770138" y="1875354"/>
            <a:ext cx="8537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75BEE9-9E44-4EC6-ADDC-FCB0FB11AFEF}"/>
              </a:ext>
            </a:extLst>
          </p:cNvPr>
          <p:cNvSpPr txBox="1"/>
          <p:nvPr/>
        </p:nvSpPr>
        <p:spPr>
          <a:xfrm>
            <a:off x="6096000" y="2557191"/>
            <a:ext cx="22020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6547F6-98D2-4F5F-9A2D-6A0BD5D40CC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669125" y="2060020"/>
            <a:ext cx="1" cy="6818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FB915-8C9F-4B89-A4D8-ED9F6E516138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298025" y="2741856"/>
            <a:ext cx="4268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8E0D7C-5D6B-4C34-A303-16E9BD705C8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724899" y="2060020"/>
            <a:ext cx="2" cy="6818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C0650-FD50-440D-A4EC-42A420E12B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669123" y="2741857"/>
            <a:ext cx="426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CE7C35-3C44-4A75-9D0E-3560D708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78" y="3385583"/>
            <a:ext cx="5782565" cy="20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25" y="5654558"/>
            <a:ext cx="462027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CE7C35-3C44-4A75-9D0E-3560D708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77" y="1539366"/>
            <a:ext cx="5782565" cy="20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24" y="3712547"/>
            <a:ext cx="4620270" cy="83831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4F8D562-A429-4976-9DE7-6A0B35E46AF0}"/>
              </a:ext>
            </a:extLst>
          </p:cNvPr>
          <p:cNvSpPr/>
          <p:nvPr/>
        </p:nvSpPr>
        <p:spPr>
          <a:xfrm rot="5400000">
            <a:off x="4639492" y="4319510"/>
            <a:ext cx="374468" cy="7010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26A4-5997-4A89-B724-C0FC35BD3358}"/>
              </a:ext>
            </a:extLst>
          </p:cNvPr>
          <p:cNvSpPr txBox="1"/>
          <p:nvPr/>
        </p:nvSpPr>
        <p:spPr>
          <a:xfrm>
            <a:off x="4411035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8C192C8-F7A1-4975-82C5-30BD51AEFA81}"/>
              </a:ext>
            </a:extLst>
          </p:cNvPr>
          <p:cNvSpPr/>
          <p:nvPr/>
        </p:nvSpPr>
        <p:spPr>
          <a:xfrm rot="5400000">
            <a:off x="6039395" y="3955928"/>
            <a:ext cx="374468" cy="142820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9D364-6883-4AA3-A001-C7F29CB96798}"/>
              </a:ext>
            </a:extLst>
          </p:cNvPr>
          <p:cNvSpPr txBox="1"/>
          <p:nvPr/>
        </p:nvSpPr>
        <p:spPr>
          <a:xfrm>
            <a:off x="5849756" y="5050971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-term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1F23A5B-B1AC-4C9F-8548-30B205D7261C}"/>
              </a:ext>
            </a:extLst>
          </p:cNvPr>
          <p:cNvSpPr/>
          <p:nvPr/>
        </p:nvSpPr>
        <p:spPr>
          <a:xfrm rot="5400000">
            <a:off x="7551473" y="4216043"/>
            <a:ext cx="374468" cy="9079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AF324-85C9-4BAA-8C7E-9BC47FA0BC8F}"/>
              </a:ext>
            </a:extLst>
          </p:cNvPr>
          <p:cNvSpPr txBox="1"/>
          <p:nvPr/>
        </p:nvSpPr>
        <p:spPr>
          <a:xfrm>
            <a:off x="7323016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d-term</a:t>
            </a:r>
          </a:p>
        </p:txBody>
      </p:sp>
    </p:spTree>
    <p:extLst>
      <p:ext uri="{BB962C8B-B14F-4D97-AF65-F5344CB8AC3E}">
        <p14:creationId xmlns:p14="http://schemas.microsoft.com/office/powerpoint/2010/main" val="322359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24" y="3712547"/>
            <a:ext cx="4620270" cy="83831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4F8D562-A429-4976-9DE7-6A0B35E46AF0}"/>
              </a:ext>
            </a:extLst>
          </p:cNvPr>
          <p:cNvSpPr/>
          <p:nvPr/>
        </p:nvSpPr>
        <p:spPr>
          <a:xfrm rot="5400000">
            <a:off x="4639492" y="4319510"/>
            <a:ext cx="374468" cy="7010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26A4-5997-4A89-B724-C0FC35BD3358}"/>
              </a:ext>
            </a:extLst>
          </p:cNvPr>
          <p:cNvSpPr txBox="1"/>
          <p:nvPr/>
        </p:nvSpPr>
        <p:spPr>
          <a:xfrm>
            <a:off x="4411035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8C192C8-F7A1-4975-82C5-30BD51AEFA81}"/>
              </a:ext>
            </a:extLst>
          </p:cNvPr>
          <p:cNvSpPr/>
          <p:nvPr/>
        </p:nvSpPr>
        <p:spPr>
          <a:xfrm rot="5400000">
            <a:off x="6039395" y="3955928"/>
            <a:ext cx="374468" cy="142820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9D364-6883-4AA3-A001-C7F29CB96798}"/>
              </a:ext>
            </a:extLst>
          </p:cNvPr>
          <p:cNvSpPr txBox="1"/>
          <p:nvPr/>
        </p:nvSpPr>
        <p:spPr>
          <a:xfrm>
            <a:off x="5849756" y="5050971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-term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1F23A5B-B1AC-4C9F-8548-30B205D7261C}"/>
              </a:ext>
            </a:extLst>
          </p:cNvPr>
          <p:cNvSpPr/>
          <p:nvPr/>
        </p:nvSpPr>
        <p:spPr>
          <a:xfrm rot="5400000">
            <a:off x="7551473" y="4216043"/>
            <a:ext cx="374468" cy="9079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AF324-85C9-4BAA-8C7E-9BC47FA0BC8F}"/>
              </a:ext>
            </a:extLst>
          </p:cNvPr>
          <p:cNvSpPr txBox="1"/>
          <p:nvPr/>
        </p:nvSpPr>
        <p:spPr>
          <a:xfrm>
            <a:off x="7323016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d-term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7D67EA-B41D-4F87-98D9-DD251B5623E7}"/>
              </a:ext>
            </a:extLst>
          </p:cNvPr>
          <p:cNvCxnSpPr>
            <a:cxnSpLocks/>
          </p:cNvCxnSpPr>
          <p:nvPr/>
        </p:nvCxnSpPr>
        <p:spPr>
          <a:xfrm flipH="1">
            <a:off x="4598126" y="3004739"/>
            <a:ext cx="513803" cy="97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2DEF1-E73E-4FA3-9A97-5DC5F61DECE4}"/>
              </a:ext>
            </a:extLst>
          </p:cNvPr>
          <p:cNvCxnSpPr>
            <a:cxnSpLocks/>
          </p:cNvCxnSpPr>
          <p:nvPr/>
        </p:nvCxnSpPr>
        <p:spPr>
          <a:xfrm>
            <a:off x="5111930" y="3020642"/>
            <a:ext cx="400596" cy="9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4A7CE5-E14C-4548-A94D-2DEF50E89E29}"/>
              </a:ext>
            </a:extLst>
          </p:cNvPr>
          <p:cNvCxnSpPr>
            <a:cxnSpLocks/>
          </p:cNvCxnSpPr>
          <p:nvPr/>
        </p:nvCxnSpPr>
        <p:spPr>
          <a:xfrm>
            <a:off x="5111931" y="3004739"/>
            <a:ext cx="2172789" cy="9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CA76DD-17B0-4722-AEBC-6D91F94FBEEF}"/>
              </a:ext>
            </a:extLst>
          </p:cNvPr>
          <p:cNvSpPr txBox="1"/>
          <p:nvPr/>
        </p:nvSpPr>
        <p:spPr>
          <a:xfrm>
            <a:off x="3282987" y="1948223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Kp</a:t>
            </a:r>
            <a:r>
              <a:rPr lang="en-GB" dirty="0"/>
              <a:t>, </a:t>
            </a:r>
            <a:r>
              <a:rPr lang="en-GB" b="1" dirty="0"/>
              <a:t>Ki</a:t>
            </a:r>
            <a:r>
              <a:rPr lang="en-GB" dirty="0"/>
              <a:t>, and </a:t>
            </a:r>
            <a:r>
              <a:rPr lang="en-GB" b="1" dirty="0" err="1"/>
              <a:t>Kd</a:t>
            </a:r>
            <a:r>
              <a:rPr lang="en-GB" dirty="0"/>
              <a:t> are “gain” values.  </a:t>
            </a:r>
          </a:p>
          <a:p>
            <a:r>
              <a:rPr lang="en-GB" dirty="0"/>
              <a:t>Used to control the contribution of the p-term, </a:t>
            </a:r>
            <a:r>
              <a:rPr lang="en-GB" dirty="0" err="1"/>
              <a:t>i</a:t>
            </a:r>
            <a:r>
              <a:rPr lang="en-GB" dirty="0"/>
              <a:t>-term and d-term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59761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394-C42C-4EC4-977C-F9F0878D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97DFF-B352-45AF-AFC2-FF2FA9FA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24" y="3712547"/>
            <a:ext cx="4620270" cy="83831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E4F8D562-A429-4976-9DE7-6A0B35E46AF0}"/>
              </a:ext>
            </a:extLst>
          </p:cNvPr>
          <p:cNvSpPr/>
          <p:nvPr/>
        </p:nvSpPr>
        <p:spPr>
          <a:xfrm rot="5400000">
            <a:off x="4639492" y="4319510"/>
            <a:ext cx="374468" cy="7010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626A4-5997-4A89-B724-C0FC35BD3358}"/>
              </a:ext>
            </a:extLst>
          </p:cNvPr>
          <p:cNvSpPr txBox="1"/>
          <p:nvPr/>
        </p:nvSpPr>
        <p:spPr>
          <a:xfrm>
            <a:off x="4411035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p-term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8C192C8-F7A1-4975-82C5-30BD51AEFA81}"/>
              </a:ext>
            </a:extLst>
          </p:cNvPr>
          <p:cNvSpPr/>
          <p:nvPr/>
        </p:nvSpPr>
        <p:spPr>
          <a:xfrm rot="5400000">
            <a:off x="6039395" y="3955928"/>
            <a:ext cx="374468" cy="142820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9D364-6883-4AA3-A001-C7F29CB96798}"/>
              </a:ext>
            </a:extLst>
          </p:cNvPr>
          <p:cNvSpPr txBox="1"/>
          <p:nvPr/>
        </p:nvSpPr>
        <p:spPr>
          <a:xfrm>
            <a:off x="5849756" y="5050971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-term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31F23A5B-B1AC-4C9F-8548-30B205D7261C}"/>
              </a:ext>
            </a:extLst>
          </p:cNvPr>
          <p:cNvSpPr/>
          <p:nvPr/>
        </p:nvSpPr>
        <p:spPr>
          <a:xfrm rot="5400000">
            <a:off x="7551473" y="4216043"/>
            <a:ext cx="374468" cy="9079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AF324-85C9-4BAA-8C7E-9BC47FA0BC8F}"/>
              </a:ext>
            </a:extLst>
          </p:cNvPr>
          <p:cNvSpPr txBox="1"/>
          <p:nvPr/>
        </p:nvSpPr>
        <p:spPr>
          <a:xfrm>
            <a:off x="7323016" y="5039685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d-term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7D67EA-B41D-4F87-98D9-DD251B5623E7}"/>
              </a:ext>
            </a:extLst>
          </p:cNvPr>
          <p:cNvCxnSpPr>
            <a:cxnSpLocks/>
          </p:cNvCxnSpPr>
          <p:nvPr/>
        </p:nvCxnSpPr>
        <p:spPr>
          <a:xfrm flipV="1">
            <a:off x="2891246" y="4404078"/>
            <a:ext cx="937128" cy="6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2DEF1-E73E-4FA3-9A97-5DC5F61DECE4}"/>
              </a:ext>
            </a:extLst>
          </p:cNvPr>
          <p:cNvCxnSpPr>
            <a:cxnSpLocks/>
          </p:cNvCxnSpPr>
          <p:nvPr/>
        </p:nvCxnSpPr>
        <p:spPr>
          <a:xfrm>
            <a:off x="5111930" y="3020642"/>
            <a:ext cx="400596" cy="96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4A7CE5-E14C-4548-A94D-2DEF50E89E29}"/>
              </a:ext>
            </a:extLst>
          </p:cNvPr>
          <p:cNvCxnSpPr>
            <a:cxnSpLocks/>
          </p:cNvCxnSpPr>
          <p:nvPr/>
        </p:nvCxnSpPr>
        <p:spPr>
          <a:xfrm>
            <a:off x="5111931" y="3004739"/>
            <a:ext cx="2172789" cy="9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CA76DD-17B0-4722-AEBC-6D91F94FBEEF}"/>
              </a:ext>
            </a:extLst>
          </p:cNvPr>
          <p:cNvSpPr txBox="1"/>
          <p:nvPr/>
        </p:nvSpPr>
        <p:spPr>
          <a:xfrm>
            <a:off x="3282987" y="1948223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Kp</a:t>
            </a:r>
            <a:r>
              <a:rPr lang="en-GB" dirty="0"/>
              <a:t>, </a:t>
            </a:r>
            <a:r>
              <a:rPr lang="en-GB" b="1" dirty="0"/>
              <a:t>Ki</a:t>
            </a:r>
            <a:r>
              <a:rPr lang="en-GB" dirty="0"/>
              <a:t>, and </a:t>
            </a:r>
            <a:r>
              <a:rPr lang="en-GB" b="1" dirty="0" err="1"/>
              <a:t>Kd</a:t>
            </a:r>
            <a:r>
              <a:rPr lang="en-GB" dirty="0"/>
              <a:t> are “gain” values.  </a:t>
            </a:r>
          </a:p>
          <a:p>
            <a:r>
              <a:rPr lang="en-GB" dirty="0"/>
              <a:t>Used to control the contribution of the p-term, </a:t>
            </a:r>
            <a:r>
              <a:rPr lang="en-GB" dirty="0" err="1"/>
              <a:t>i</a:t>
            </a:r>
            <a:r>
              <a:rPr lang="en-GB" dirty="0"/>
              <a:t>-term and d-term respectively.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AE16B-1C11-40E2-AABB-38E8D89916CD}"/>
              </a:ext>
            </a:extLst>
          </p:cNvPr>
          <p:cNvSpPr txBox="1"/>
          <p:nvPr/>
        </p:nvSpPr>
        <p:spPr>
          <a:xfrm>
            <a:off x="2438543" y="508501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  <a:p>
            <a:r>
              <a:rPr lang="en-GB" dirty="0"/>
              <a:t>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975B4-BD38-408E-B285-C9C2E120D264}"/>
              </a:ext>
            </a:extLst>
          </p:cNvPr>
          <p:cNvSpPr txBox="1"/>
          <p:nvPr/>
        </p:nvSpPr>
        <p:spPr>
          <a:xfrm>
            <a:off x="7444893" y="2930285"/>
            <a:ext cx="149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Encoder</a:t>
            </a:r>
          </a:p>
          <a:p>
            <a:pPr algn="ctr"/>
            <a:r>
              <a:rPr lang="en-GB" dirty="0"/>
              <a:t>measurement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3076F-96A8-48DF-A834-B7ABED27B650}"/>
              </a:ext>
            </a:extLst>
          </p:cNvPr>
          <p:cNvCxnSpPr>
            <a:cxnSpLocks/>
          </p:cNvCxnSpPr>
          <p:nvPr/>
        </p:nvCxnSpPr>
        <p:spPr>
          <a:xfrm flipH="1">
            <a:off x="4598126" y="3004739"/>
            <a:ext cx="513803" cy="97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0A86A40-569E-4B8E-AC0F-39A69A15131E}"/>
              </a:ext>
            </a:extLst>
          </p:cNvPr>
          <p:cNvSpPr/>
          <p:nvPr/>
        </p:nvSpPr>
        <p:spPr>
          <a:xfrm rot="16200000">
            <a:off x="7803539" y="3689399"/>
            <a:ext cx="187234" cy="23352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74D-A84F-4345-9B2D-E5934EDC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17897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DE10-EC21-4D8C-B1C1-FC1870E2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PID Tuning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0A1B-9F4A-4795-9003-9C3E2C19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Trial-and-Error</a:t>
            </a:r>
          </a:p>
          <a:p>
            <a:r>
              <a:rPr lang="en-GB" dirty="0"/>
              <a:t>Start with Proportional Only</a:t>
            </a:r>
          </a:p>
          <a:p>
            <a:pPr lvl="1"/>
            <a:r>
              <a:rPr lang="en-GB" dirty="0"/>
              <a:t>Find the gain value for closest undershoot</a:t>
            </a:r>
          </a:p>
          <a:p>
            <a:pPr lvl="1"/>
            <a:r>
              <a:rPr lang="en-GB" dirty="0"/>
              <a:t>Find the gain value for first instance of oscillation</a:t>
            </a:r>
          </a:p>
          <a:p>
            <a:r>
              <a:rPr lang="en-GB" dirty="0"/>
              <a:t>Try to dampen oscillation with Derivative</a:t>
            </a:r>
          </a:p>
          <a:p>
            <a:pPr lvl="1"/>
            <a:r>
              <a:rPr lang="en-GB" dirty="0"/>
              <a:t>You may need to lower your </a:t>
            </a:r>
            <a:r>
              <a:rPr lang="en-GB" dirty="0" err="1"/>
              <a:t>Kp</a:t>
            </a:r>
            <a:endParaRPr lang="en-GB" dirty="0"/>
          </a:p>
          <a:p>
            <a:pPr lvl="1"/>
            <a:r>
              <a:rPr lang="en-GB" dirty="0"/>
              <a:t>You will probably still see undershoot (steady-state error)</a:t>
            </a:r>
          </a:p>
          <a:p>
            <a:pPr lvl="1"/>
            <a:r>
              <a:rPr lang="en-GB" dirty="0"/>
              <a:t>But see if you can decrease the rise time whilst keeping overshoot low.</a:t>
            </a:r>
          </a:p>
          <a:p>
            <a:r>
              <a:rPr lang="en-GB" dirty="0"/>
              <a:t>Compensate for undershoot by adding in the </a:t>
            </a:r>
            <a:r>
              <a:rPr lang="en-GB" dirty="0" err="1"/>
              <a:t>i</a:t>
            </a:r>
            <a:r>
              <a:rPr lang="en-GB" dirty="0"/>
              <a:t>-term</a:t>
            </a:r>
          </a:p>
          <a:p>
            <a:pPr lvl="1"/>
            <a:r>
              <a:rPr lang="en-GB" dirty="0"/>
              <a:t>Start with very small values of Ki.</a:t>
            </a:r>
          </a:p>
        </p:txBody>
      </p:sp>
    </p:spTree>
    <p:extLst>
      <p:ext uri="{BB962C8B-B14F-4D97-AF65-F5344CB8AC3E}">
        <p14:creationId xmlns:p14="http://schemas.microsoft.com/office/powerpoint/2010/main" val="323350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964A-59BE-46D2-B46E-9F5AE488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38EB9-42B6-4E78-A311-02F60C39A17F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Delivered by:</a:t>
            </a:r>
          </a:p>
          <a:p>
            <a:r>
              <a:rPr lang="en-GB"/>
              <a:t>Paul O’Dowd 	</a:t>
            </a:r>
            <a:r>
              <a:rPr lang="en-GB">
                <a:hlinkClick r:id="rId2"/>
              </a:rPr>
              <a:t>paul.odowd@bristol.ac.uk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A0D053-733F-4E0B-8504-09EC2CE1519A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hlinkClick r:id="rId3"/>
              </a:rPr>
              <a:t>https://forms.gle/PyQQy2mwzyATFmJW6</a:t>
            </a: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>
                <a:hlinkClick r:id="rId4"/>
              </a:rPr>
              <a:t>http://padlet.com/paul_odowd1/1lhoodwv2fuc</a:t>
            </a:r>
            <a:endParaRPr lang="en-GB" sz="200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/>
          </a:p>
          <a:p>
            <a:endParaRPr lang="en-GB" sz="200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A698C1-24C4-4CDD-9514-E68B37654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16" y="3197712"/>
            <a:ext cx="2352661" cy="2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4A52F5-CF2A-4AAB-91A7-0159F878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House Keeping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5E5516-61AA-4A90-894A-0CB62FAB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B05D9-099A-44AF-8E26-685D75E0AF4D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4937-2E37-41A9-9C33-8F4A3231472B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42825-DFF6-4A70-8476-3BADDF6DF997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52CD2-D7B9-4728-9D85-366B19A384D2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34B3B-3673-481C-AA5B-79B888B8E36E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504FD-4536-478E-A113-DF3B6B86C720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B41744-5597-4C0A-B6DE-0AD5BE7E781C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D89EC-BFA2-4C6C-9C29-7F13DC4EE493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A4296-3F96-4998-A2F9-96594C7B9307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32996-C566-4496-AC01-D7ED38F0BFE0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BA6BF-3C7E-459B-8FD1-78FFF78F9FD3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ACBD2-3106-4720-B9D9-5B4CB94F8F62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7B161-594A-4AC8-A1D0-25F6E229FB5B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142F-D0B9-440D-A095-974309A54126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Week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20FDB8-CC5F-424F-AB29-C2EE141BBD03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Meet the </a:t>
            </a:r>
            <a:r>
              <a:rPr lang="en-GB" err="1"/>
              <a:t>Romi</a:t>
            </a:r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DE2BDB-4503-4946-8E60-6780444FC177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Millis()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44D150-7412-483B-8E2E-7ABDE43237A0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605662-E04D-4C36-89C9-8E58693D0186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Encoders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1B6DF1-0503-4007-890D-A43CA53D55A5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Time &amp; Speed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F15824-1F36-48FD-A7FE-1AEDDC765EB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91C342-6CDD-49AC-BD81-3777998E8A0B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Line Following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B02A9-A33D-4921-865F-08717374C234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AB5572-9B98-4B18-8B62-B9E1DC7078F9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Finite State Machine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BB23E-88A4-495E-A155-7846B32780A1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Lab Sessions / Sheets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40BBD-4795-4B35-A786-3C0512FBD598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/>
              <a:t>Lectures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2925D72-0868-4250-91CF-6A61C0AF0015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65A4A9-914D-4CE6-AE84-52D8828E7B90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B4F182-9B03-4E0F-9E4A-E8F813B82961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Assessment Op 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A1FD59-64CF-4E99-8304-AC33B2C72DAE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FA1AE18-897A-4753-A358-222C1F2BA315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1BDE22-B89B-4873-BC79-97695BCE8A83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Micro-controllers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D03887-1AAD-4F4B-98F9-2226BA9B2300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Sensors &amp; Actuators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C93677-0C6D-4D50-9D0C-15E37ADF548A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DCCC90-F650-42AB-AC5D-C3EDEF948921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Feedback Control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76E49-D0B6-416D-B727-60522200F5B4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PID Drop-In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A5A2178-5C26-49D1-9025-2C8089932667}"/>
              </a:ext>
            </a:extLst>
          </p:cNvPr>
          <p:cNvSpPr/>
          <p:nvPr/>
        </p:nvSpPr>
        <p:spPr>
          <a:xfrm>
            <a:off x="3998684" y="4277505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Kinematics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9290F3D-3E81-43B6-827E-22683C275A0B}"/>
              </a:ext>
            </a:extLst>
          </p:cNvPr>
          <p:cNvSpPr/>
          <p:nvPr/>
        </p:nvSpPr>
        <p:spPr>
          <a:xfrm>
            <a:off x="5501211" y="3363739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Probabilistic Robotics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1351A9-767C-428D-949C-D6B136F712C5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System</a:t>
            </a:r>
          </a:p>
          <a:p>
            <a:pPr algn="ctr"/>
            <a:r>
              <a:rPr lang="en-GB" sz="1200"/>
              <a:t>Architectures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CFFAA8-13C0-4211-9652-10EE63DC0E85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E74D031-9F68-45BD-85E0-9AD71DCDA73E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CE14A6-2975-4482-8311-031FA50307D4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CDDA07-E473-451E-A29D-A300915FF673}"/>
              </a:ext>
            </a:extLst>
          </p:cNvPr>
          <p:cNvSpPr/>
          <p:nvPr/>
        </p:nvSpPr>
        <p:spPr>
          <a:xfrm>
            <a:off x="8679089" y="429216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400556-155C-4F04-9F96-8A5989167D7F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Path Planning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7E06B6-961B-48E1-B8ED-77B7DB381210}"/>
              </a:ext>
            </a:extLst>
          </p:cNvPr>
          <p:cNvSpPr/>
          <p:nvPr/>
        </p:nvSpPr>
        <p:spPr>
          <a:xfrm>
            <a:off x="7110639" y="429797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Sensor Fusion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865C7C-943A-496C-8305-ECADC91570A8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Experimental Robotics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2237B-BEE3-4B72-8483-D63C2075DCFB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5AC4E5-4DC8-49F7-909C-EF26D860E583}"/>
              </a:ext>
            </a:extLst>
          </p:cNvPr>
          <p:cNvSpPr/>
          <p:nvPr/>
        </p:nvSpPr>
        <p:spPr>
          <a:xfrm>
            <a:off x="3792142" y="3052353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E9A-7937-485A-8C2E-3120ED8D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A2F-7297-4965-93A6-714FEC58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PID Theory Resources</a:t>
            </a:r>
          </a:p>
          <a:p>
            <a:r>
              <a:rPr lang="en-GB" dirty="0"/>
              <a:t>Live Coding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75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FC673-8DF2-4ADC-9C6A-DF733615D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82368" y="-1079156"/>
            <a:ext cx="4627263" cy="10149038"/>
          </a:xfrm>
          <a:prstGeom prst="rect">
            <a:avLst/>
          </a:prstGeom>
        </p:spPr>
      </p:pic>
      <p:pic>
        <p:nvPicPr>
          <p:cNvPr id="8" name="Picture 2" descr="https://a.pololu-files.com/picture/0J7519.1200.jpg?c5a1642f083ce938013fbab728f77383">
            <a:extLst>
              <a:ext uri="{FF2B5EF4-FFF2-40B4-BE49-F238E27FC236}">
                <a16:creationId xmlns:a16="http://schemas.microsoft.com/office/drawing/2014/main" id="{B914CA03-3484-4703-B34D-9BF93463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08456">
            <a:off x="2584737" y="3217516"/>
            <a:ext cx="981612" cy="9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4F03BF-8BF8-4BBE-AE44-CF524335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Assessment 1:</a:t>
            </a:r>
          </a:p>
        </p:txBody>
      </p:sp>
    </p:spTree>
    <p:extLst>
      <p:ext uri="{BB962C8B-B14F-4D97-AF65-F5344CB8AC3E}">
        <p14:creationId xmlns:p14="http://schemas.microsoft.com/office/powerpoint/2010/main" val="19823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oom's taxonomy">
            <a:extLst>
              <a:ext uri="{FF2B5EF4-FFF2-40B4-BE49-F238E27FC236}">
                <a16:creationId xmlns:a16="http://schemas.microsoft.com/office/drawing/2014/main" id="{1056D112-30DD-4A3A-99D8-257863B3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98" y="1895725"/>
            <a:ext cx="7234603" cy="42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DB6AF0-761E-4212-B691-4DC7FE42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Learning Theory: Blooms Taxonomy</a:t>
            </a:r>
            <a:br>
              <a:rPr lang="en-GB" b="1" dirty="0"/>
            </a:br>
            <a:r>
              <a:rPr lang="en-GB" sz="3600" b="1" i="1" dirty="0"/>
              <a:t>(the way we designed this unit)</a:t>
            </a:r>
            <a:endParaRPr lang="en-GB" sz="3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8A634-3189-466E-9FFE-9CA08CE48D19}"/>
              </a:ext>
            </a:extLst>
          </p:cNvPr>
          <p:cNvSpPr txBox="1"/>
          <p:nvPr/>
        </p:nvSpPr>
        <p:spPr>
          <a:xfrm>
            <a:off x="10169973" y="2418086"/>
            <a:ext cx="2272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Assessment 2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Freedom to</a:t>
            </a:r>
          </a:p>
          <a:p>
            <a:pPr algn="ctr"/>
            <a:r>
              <a:rPr lang="en-GB" sz="2000" dirty="0"/>
              <a:t>Explore &amp;</a:t>
            </a:r>
          </a:p>
          <a:p>
            <a:pPr algn="ctr"/>
            <a:r>
              <a:rPr lang="en-GB" sz="2000" dirty="0"/>
              <a:t>Demonstrate</a:t>
            </a:r>
          </a:p>
          <a:p>
            <a:pPr algn="ctr"/>
            <a:r>
              <a:rPr lang="en-GB" sz="2000" dirty="0"/>
              <a:t>Higher Understanding</a:t>
            </a:r>
          </a:p>
          <a:p>
            <a:pPr algn="ctr"/>
            <a:endParaRPr lang="en-GB" sz="2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CF5968-B84E-47CC-A12E-CB3BCA85CEC8}"/>
              </a:ext>
            </a:extLst>
          </p:cNvPr>
          <p:cNvSpPr/>
          <p:nvPr/>
        </p:nvSpPr>
        <p:spPr>
          <a:xfrm>
            <a:off x="9847181" y="2113665"/>
            <a:ext cx="495299" cy="2833687"/>
          </a:xfrm>
          <a:prstGeom prst="rightBrace">
            <a:avLst>
              <a:gd name="adj1" fmla="val 8333"/>
              <a:gd name="adj2" fmla="val 503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85C9A79-DCDC-47CB-87A2-D35BE1969C6E}"/>
              </a:ext>
            </a:extLst>
          </p:cNvPr>
          <p:cNvSpPr/>
          <p:nvPr/>
        </p:nvSpPr>
        <p:spPr>
          <a:xfrm rot="10800000">
            <a:off x="1829635" y="3330454"/>
            <a:ext cx="495299" cy="2833687"/>
          </a:xfrm>
          <a:prstGeom prst="rightBrace">
            <a:avLst>
              <a:gd name="adj1" fmla="val 8333"/>
              <a:gd name="adj2" fmla="val 5033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89AF3-BE19-4B3B-9E53-7413837581B1}"/>
              </a:ext>
            </a:extLst>
          </p:cNvPr>
          <p:cNvSpPr txBox="1"/>
          <p:nvPr/>
        </p:nvSpPr>
        <p:spPr>
          <a:xfrm>
            <a:off x="-298002" y="4171332"/>
            <a:ext cx="2272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Assessment 1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Driving Lessons</a:t>
            </a:r>
          </a:p>
          <a:p>
            <a:pPr algn="ctr"/>
            <a:r>
              <a:rPr lang="en-GB" sz="2000" dirty="0"/>
              <a:t>Driving Test</a:t>
            </a:r>
          </a:p>
        </p:txBody>
      </p:sp>
    </p:spTree>
    <p:extLst>
      <p:ext uri="{BB962C8B-B14F-4D97-AF65-F5344CB8AC3E}">
        <p14:creationId xmlns:p14="http://schemas.microsoft.com/office/powerpoint/2010/main" val="32168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5EA2-1027-426E-96A7-725B2C68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PID Theory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2AD1-63D6-4761-9439-841E3ED4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“beginners PID”</a:t>
            </a:r>
          </a:p>
          <a:p>
            <a:pPr lvl="1"/>
            <a:r>
              <a:rPr lang="en-GB" dirty="0">
                <a:hlinkClick r:id="rId2"/>
              </a:rPr>
              <a:t>http://brettbeauregard.com/blog/2011/04/improving-the-beginners-pid-introduction/</a:t>
            </a:r>
            <a:endParaRPr lang="en-GB" dirty="0"/>
          </a:p>
          <a:p>
            <a:r>
              <a:rPr lang="en-GB" dirty="0"/>
              <a:t>A good video:</a:t>
            </a:r>
          </a:p>
          <a:p>
            <a:pPr lvl="1"/>
            <a:r>
              <a:rPr lang="en-GB" dirty="0">
                <a:hlinkClick r:id="rId3"/>
              </a:rPr>
              <a:t>https://youtu.be/JFTJ2SS4xyA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07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9C5959F2-7F38-4A0E-AD19-C02820AE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3716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F3466145-BB70-4B1B-A914-2D6ADA7B8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3"/>
          <a:stretch/>
        </p:blipFill>
        <p:spPr bwMode="auto">
          <a:xfrm>
            <a:off x="8191500" y="1027906"/>
            <a:ext cx="27241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B59F897-7E2B-4C92-BD92-E5ECCC857301}"/>
              </a:ext>
            </a:extLst>
          </p:cNvPr>
          <p:cNvSpPr/>
          <p:nvPr/>
        </p:nvSpPr>
        <p:spPr>
          <a:xfrm>
            <a:off x="7985188" y="1643857"/>
            <a:ext cx="1254062" cy="1081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E440736-AB6A-45B2-A7F3-F42460B14541}"/>
              </a:ext>
            </a:extLst>
          </p:cNvPr>
          <p:cNvSpPr/>
          <p:nvPr/>
        </p:nvSpPr>
        <p:spPr>
          <a:xfrm flipV="1">
            <a:off x="9356788" y="2773362"/>
            <a:ext cx="1254062" cy="10810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BF37595-070A-4B53-81E2-CE8BC87DE50E}"/>
              </a:ext>
            </a:extLst>
          </p:cNvPr>
          <p:cNvSpPr/>
          <p:nvPr/>
        </p:nvSpPr>
        <p:spPr>
          <a:xfrm rot="2833123" flipH="1">
            <a:off x="9130427" y="1404206"/>
            <a:ext cx="1125569" cy="10810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021127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05688385-2E05-4310-B09C-0C04D0410374}"/>
              </a:ext>
            </a:extLst>
          </p:cNvPr>
          <p:cNvSpPr/>
          <p:nvPr/>
        </p:nvSpPr>
        <p:spPr>
          <a:xfrm rot="18933495">
            <a:off x="5236398" y="3292704"/>
            <a:ext cx="704925" cy="729794"/>
          </a:xfrm>
          <a:prstGeom prst="halfFrame">
            <a:avLst>
              <a:gd name="adj1" fmla="val 737"/>
              <a:gd name="adj2" fmla="val 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6E2CA32A-703F-4611-9EDA-708B9E9AD514}"/>
              </a:ext>
            </a:extLst>
          </p:cNvPr>
          <p:cNvSpPr/>
          <p:nvPr/>
        </p:nvSpPr>
        <p:spPr>
          <a:xfrm rot="2666505" flipH="1">
            <a:off x="5164171" y="3500762"/>
            <a:ext cx="284265" cy="295020"/>
          </a:xfrm>
          <a:prstGeom prst="halfFrame">
            <a:avLst>
              <a:gd name="adj1" fmla="val 737"/>
              <a:gd name="adj2" fmla="val 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3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6D989CA-D4D6-4F8A-B239-F9232572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45" y="1427956"/>
            <a:ext cx="3549055" cy="28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851AE-F3EE-4968-860C-366C4C5B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65"/>
            <a:ext cx="10515600" cy="1325563"/>
          </a:xfrm>
        </p:spPr>
        <p:txBody>
          <a:bodyPr/>
          <a:lstStyle/>
          <a:p>
            <a:r>
              <a:rPr lang="en-GB" dirty="0"/>
              <a:t>Encoders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5F4C3F-D86F-44EA-B560-014C82F92AC9}"/>
              </a:ext>
            </a:extLst>
          </p:cNvPr>
          <p:cNvCxnSpPr>
            <a:cxnSpLocks/>
          </p:cNvCxnSpPr>
          <p:nvPr/>
        </p:nvCxnSpPr>
        <p:spPr>
          <a:xfrm flipV="1">
            <a:off x="5400676" y="1181101"/>
            <a:ext cx="0" cy="885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E7BC0-45D0-4CF5-A77B-C2220D3D2470}"/>
              </a:ext>
            </a:extLst>
          </p:cNvPr>
          <p:cNvCxnSpPr>
            <a:cxnSpLocks/>
          </p:cNvCxnSpPr>
          <p:nvPr/>
        </p:nvCxnSpPr>
        <p:spPr>
          <a:xfrm flipV="1">
            <a:off x="5400676" y="1276350"/>
            <a:ext cx="200025" cy="790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CFE0-743F-4F27-9E43-669E01351C52}"/>
              </a:ext>
            </a:extLst>
          </p:cNvPr>
          <p:cNvCxnSpPr>
            <a:cxnSpLocks/>
          </p:cNvCxnSpPr>
          <p:nvPr/>
        </p:nvCxnSpPr>
        <p:spPr>
          <a:xfrm flipV="1">
            <a:off x="5400675" y="1427956"/>
            <a:ext cx="400051" cy="638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F17376-06D1-4CA5-B58E-A353578F9DB3}"/>
              </a:ext>
            </a:extLst>
          </p:cNvPr>
          <p:cNvCxnSpPr>
            <a:cxnSpLocks/>
          </p:cNvCxnSpPr>
          <p:nvPr/>
        </p:nvCxnSpPr>
        <p:spPr>
          <a:xfrm flipV="1">
            <a:off x="5400674" y="1624013"/>
            <a:ext cx="523877" cy="442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29C59-0DAC-45E6-BB73-30F29893792F}"/>
              </a:ext>
            </a:extLst>
          </p:cNvPr>
          <p:cNvCxnSpPr>
            <a:cxnSpLocks/>
          </p:cNvCxnSpPr>
          <p:nvPr/>
        </p:nvCxnSpPr>
        <p:spPr>
          <a:xfrm flipV="1">
            <a:off x="5391146" y="1845469"/>
            <a:ext cx="619130" cy="221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69BBF0-D918-4FB4-B48A-DD83F3F2AA7B}"/>
              </a:ext>
            </a:extLst>
          </p:cNvPr>
          <p:cNvSpPr txBox="1"/>
          <p:nvPr/>
        </p:nvSpPr>
        <p:spPr>
          <a:xfrm>
            <a:off x="5312184" y="7505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F5F6-6D4E-4C87-89C6-4C59CE7962BE}"/>
              </a:ext>
            </a:extLst>
          </p:cNvPr>
          <p:cNvSpPr txBox="1"/>
          <p:nvPr/>
        </p:nvSpPr>
        <p:spPr>
          <a:xfrm>
            <a:off x="5678898" y="89533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B30CB-6FB0-42AD-90C5-D222EDFB4BA6}"/>
              </a:ext>
            </a:extLst>
          </p:cNvPr>
          <p:cNvSpPr txBox="1"/>
          <p:nvPr/>
        </p:nvSpPr>
        <p:spPr>
          <a:xfrm>
            <a:off x="5887449" y="11780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15D2F0-D1E6-4194-83E6-F353CB7C57E6}"/>
              </a:ext>
            </a:extLst>
          </p:cNvPr>
          <p:cNvSpPr txBox="1"/>
          <p:nvPr/>
        </p:nvSpPr>
        <p:spPr>
          <a:xfrm>
            <a:off x="6026560" y="151151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577DF13-27A4-4FBD-AD53-DA6195E6371B}"/>
              </a:ext>
            </a:extLst>
          </p:cNvPr>
          <p:cNvSpPr/>
          <p:nvPr/>
        </p:nvSpPr>
        <p:spPr>
          <a:xfrm>
            <a:off x="6667500" y="750531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AAA6EE-6CF9-4122-86AD-7341F8298C5B}"/>
              </a:ext>
            </a:extLst>
          </p:cNvPr>
          <p:cNvSpPr txBox="1"/>
          <p:nvPr/>
        </p:nvSpPr>
        <p:spPr>
          <a:xfrm>
            <a:off x="7240767" y="977682"/>
            <a:ext cx="281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Tracking over time provides </a:t>
            </a:r>
          </a:p>
          <a:p>
            <a:r>
              <a:rPr lang="en-GB" dirty="0"/>
              <a:t>Angular Speed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A3097F-2832-44B2-8082-9AFCE3FFD820}"/>
              </a:ext>
            </a:extLst>
          </p:cNvPr>
          <p:cNvCxnSpPr>
            <a:cxnSpLocks/>
          </p:cNvCxnSpPr>
          <p:nvPr/>
        </p:nvCxnSpPr>
        <p:spPr>
          <a:xfrm flipH="1" flipV="1">
            <a:off x="3648075" y="4076701"/>
            <a:ext cx="2656476" cy="218122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2274B1-FBAE-4F80-94CF-97117EBA6DD4}"/>
              </a:ext>
            </a:extLst>
          </p:cNvPr>
          <p:cNvSpPr txBox="1"/>
          <p:nvPr/>
        </p:nvSpPr>
        <p:spPr>
          <a:xfrm>
            <a:off x="3230973" y="403947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7AFD7-F5C8-4151-9D06-E901FF825961}"/>
              </a:ext>
            </a:extLst>
          </p:cNvPr>
          <p:cNvSpPr txBox="1"/>
          <p:nvPr/>
        </p:nvSpPr>
        <p:spPr>
          <a:xfrm>
            <a:off x="3404804" y="422413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59DD9E-4FD9-49AF-BBFC-896E86C530D1}"/>
              </a:ext>
            </a:extLst>
          </p:cNvPr>
          <p:cNvSpPr txBox="1"/>
          <p:nvPr/>
        </p:nvSpPr>
        <p:spPr>
          <a:xfrm>
            <a:off x="3613355" y="436737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7D7A55-2D6E-4516-A163-149478652F8D}"/>
              </a:ext>
            </a:extLst>
          </p:cNvPr>
          <p:cNvSpPr txBox="1"/>
          <p:nvPr/>
        </p:nvSpPr>
        <p:spPr>
          <a:xfrm>
            <a:off x="3787186" y="455203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CEA1C4-E315-4F5D-AF83-DE8030DF2CA4}"/>
              </a:ext>
            </a:extLst>
          </p:cNvPr>
          <p:cNvSpPr txBox="1"/>
          <p:nvPr/>
        </p:nvSpPr>
        <p:spPr>
          <a:xfrm>
            <a:off x="4023696" y="47182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EB3DB9-0639-4D4F-906E-3CE2CD6F318D}"/>
              </a:ext>
            </a:extLst>
          </p:cNvPr>
          <p:cNvSpPr/>
          <p:nvPr/>
        </p:nvSpPr>
        <p:spPr>
          <a:xfrm flipH="1">
            <a:off x="2664235" y="4090650"/>
            <a:ext cx="417102" cy="11303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3D6E6-26A3-44D5-9C03-88B76597FCA3}"/>
              </a:ext>
            </a:extLst>
          </p:cNvPr>
          <p:cNvSpPr txBox="1"/>
          <p:nvPr/>
        </p:nvSpPr>
        <p:spPr>
          <a:xfrm>
            <a:off x="207009" y="4219971"/>
            <a:ext cx="2538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geometry of robot,</a:t>
            </a:r>
          </a:p>
          <a:p>
            <a:r>
              <a:rPr lang="en-GB" dirty="0"/>
              <a:t>can calculate distance</a:t>
            </a:r>
          </a:p>
          <a:p>
            <a:r>
              <a:rPr lang="en-GB" dirty="0"/>
              <a:t>covered.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AE1DD-E390-4A80-98E1-2EBDB73E688C}"/>
              </a:ext>
            </a:extLst>
          </p:cNvPr>
          <p:cNvSpPr txBox="1"/>
          <p:nvPr/>
        </p:nvSpPr>
        <p:spPr>
          <a:xfrm>
            <a:off x="7240767" y="1845469"/>
            <a:ext cx="32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PID Speed Controller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887B5-16AF-4059-9E4D-032966F8B1B9}"/>
              </a:ext>
            </a:extLst>
          </p:cNvPr>
          <p:cNvSpPr txBox="1"/>
          <p:nvPr/>
        </p:nvSpPr>
        <p:spPr>
          <a:xfrm>
            <a:off x="180576" y="5429349"/>
            <a:ext cx="347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PID Position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223712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7DA325ACA954F8776FB804CC9002E" ma:contentTypeVersion="11" ma:contentTypeDescription="Create a new document." ma:contentTypeScope="" ma:versionID="76dccab05e32007ef08871e353a43f2d">
  <xsd:schema xmlns:xsd="http://www.w3.org/2001/XMLSchema" xmlns:xs="http://www.w3.org/2001/XMLSchema" xmlns:p="http://schemas.microsoft.com/office/2006/metadata/properties" xmlns:ns3="adca5d32-382a-47b3-9276-4a0fd1b23cbf" xmlns:ns4="4e2ca8e0-6726-4726-bfac-76d51bc60b4b" targetNamespace="http://schemas.microsoft.com/office/2006/metadata/properties" ma:root="true" ma:fieldsID="abf020968efb6d23a1a24e3e3146ea66" ns3:_="" ns4:_="">
    <xsd:import namespace="adca5d32-382a-47b3-9276-4a0fd1b23cbf"/>
    <xsd:import namespace="4e2ca8e0-6726-4726-bfac-76d51bc60b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a5d32-382a-47b3-9276-4a0fd1b23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ca8e0-6726-4726-bfac-76d51bc60b4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7702B0-46EC-4A1C-9D46-EACD8E1C3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ca5d32-382a-47b3-9276-4a0fd1b23cbf"/>
    <ds:schemaRef ds:uri="4e2ca8e0-6726-4726-bfac-76d51bc60b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8FBB1B-4C92-45C8-BF19-5C6A2913A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7FE381-4DEA-4BF5-8F83-70DDF9F9F0C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dca5d32-382a-47b3-9276-4a0fd1b23cbf"/>
    <ds:schemaRef ds:uri="http://purl.org/dc/elements/1.1/"/>
    <ds:schemaRef ds:uri="http://schemas.microsoft.com/office/2006/metadata/properties"/>
    <ds:schemaRef ds:uri="http://purl.org/dc/terms/"/>
    <ds:schemaRef ds:uri="4e2ca8e0-6726-4726-bfac-76d51bc60b4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580</Words>
  <Application>Microsoft Office PowerPoint</Application>
  <PresentationFormat>Widescreen</PresentationFormat>
  <Paragraphs>151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Feedback Control 2</vt:lpstr>
      <vt:lpstr>House Keeping</vt:lpstr>
      <vt:lpstr>PowerPoint Presentation</vt:lpstr>
      <vt:lpstr>This Lecture:</vt:lpstr>
      <vt:lpstr>Assessment 1:</vt:lpstr>
      <vt:lpstr>Learning Theory: Blooms Taxonomy (the way we designed this unit)</vt:lpstr>
      <vt:lpstr>PID Theory Resources</vt:lpstr>
      <vt:lpstr>Encoders</vt:lpstr>
      <vt:lpstr>Encoders</vt:lpstr>
      <vt:lpstr>Closed Loop Control</vt:lpstr>
      <vt:lpstr>Closed Loop Control</vt:lpstr>
      <vt:lpstr>Closed Loop Control</vt:lpstr>
      <vt:lpstr>Closed Loop Control</vt:lpstr>
      <vt:lpstr>Live Coding</vt:lpstr>
      <vt:lpstr>PID Tuning Tips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O'Dowd</dc:creator>
  <cp:lastModifiedBy>Paul O'Dowd</cp:lastModifiedBy>
  <cp:revision>1</cp:revision>
  <dcterms:created xsi:type="dcterms:W3CDTF">2019-10-08T12:18:41Z</dcterms:created>
  <dcterms:modified xsi:type="dcterms:W3CDTF">2019-10-15T08:20:07Z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0x01010040D7DA325ACA954F8776FB804CC9002E</vt:lpwstr>
  </property>
</Properties>
</file>