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8"/>
  </p:notesMasterIdLst>
  <p:sldIdLst>
    <p:sldId id="257" r:id="rId5"/>
    <p:sldId id="258" r:id="rId6"/>
    <p:sldId id="260" r:id="rId7"/>
    <p:sldId id="259" r:id="rId8"/>
    <p:sldId id="262" r:id="rId9"/>
    <p:sldId id="297" r:id="rId10"/>
    <p:sldId id="298" r:id="rId11"/>
    <p:sldId id="327" r:id="rId12"/>
    <p:sldId id="309" r:id="rId13"/>
    <p:sldId id="295" r:id="rId14"/>
    <p:sldId id="296" r:id="rId15"/>
    <p:sldId id="300" r:id="rId16"/>
    <p:sldId id="299" r:id="rId17"/>
    <p:sldId id="279" r:id="rId18"/>
    <p:sldId id="301" r:id="rId19"/>
    <p:sldId id="302" r:id="rId20"/>
    <p:sldId id="303" r:id="rId21"/>
    <p:sldId id="304" r:id="rId22"/>
    <p:sldId id="306" r:id="rId23"/>
    <p:sldId id="307" r:id="rId24"/>
    <p:sldId id="308" r:id="rId25"/>
    <p:sldId id="310" r:id="rId26"/>
    <p:sldId id="311" r:id="rId27"/>
    <p:sldId id="312" r:id="rId28"/>
    <p:sldId id="315" r:id="rId29"/>
    <p:sldId id="278" r:id="rId30"/>
    <p:sldId id="313" r:id="rId31"/>
    <p:sldId id="314" r:id="rId32"/>
    <p:sldId id="319" r:id="rId33"/>
    <p:sldId id="328" r:id="rId34"/>
    <p:sldId id="316" r:id="rId35"/>
    <p:sldId id="261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317" r:id="rId47"/>
    <p:sldId id="318" r:id="rId48"/>
    <p:sldId id="286" r:id="rId49"/>
    <p:sldId id="274" r:id="rId50"/>
    <p:sldId id="287" r:id="rId51"/>
    <p:sldId id="288" r:id="rId52"/>
    <p:sldId id="289" r:id="rId53"/>
    <p:sldId id="291" r:id="rId54"/>
    <p:sldId id="290" r:id="rId55"/>
    <p:sldId id="273" r:id="rId56"/>
    <p:sldId id="275" r:id="rId57"/>
    <p:sldId id="277" r:id="rId58"/>
    <p:sldId id="280" r:id="rId59"/>
    <p:sldId id="281" r:id="rId60"/>
    <p:sldId id="282" r:id="rId61"/>
    <p:sldId id="283" r:id="rId62"/>
    <p:sldId id="284" r:id="rId63"/>
    <p:sldId id="292" r:id="rId64"/>
    <p:sldId id="285" r:id="rId65"/>
    <p:sldId id="293" r:id="rId66"/>
    <p:sldId id="329" r:id="rId67"/>
    <p:sldId id="320" r:id="rId68"/>
    <p:sldId id="256" r:id="rId69"/>
    <p:sldId id="321" r:id="rId70"/>
    <p:sldId id="322" r:id="rId71"/>
    <p:sldId id="323" r:id="rId72"/>
    <p:sldId id="324" r:id="rId73"/>
    <p:sldId id="325" r:id="rId74"/>
    <p:sldId id="326" r:id="rId75"/>
    <p:sldId id="330" r:id="rId76"/>
    <p:sldId id="276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7D68E-C097-4FD2-A47F-F1243B2E3C66}" v="92" dt="2019-10-28T17:49:56.795"/>
    <p1510:client id="{A7DEB482-963D-4E8D-BC6A-7604CB077226}" v="185" dt="2019-10-29T09:42:26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85262" autoAdjust="0"/>
  </p:normalViewPr>
  <p:slideViewPr>
    <p:cSldViewPr snapToGrid="0">
      <p:cViewPr varScale="1">
        <p:scale>
          <a:sx n="94" d="100"/>
          <a:sy n="94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O'Dowd" userId="f37f58e5-1e70-49c2-9437-c035a60b1b3d" providerId="ADAL" clId="{A7DEB482-963D-4E8D-BC6A-7604CB077226}"/>
    <pc:docChg chg="undo custSel addSld delSld modSld sldOrd">
      <pc:chgData name="Paul O'Dowd" userId="f37f58e5-1e70-49c2-9437-c035a60b1b3d" providerId="ADAL" clId="{A7DEB482-963D-4E8D-BC6A-7604CB077226}" dt="2019-10-29T09:42:30.542" v="2359"/>
      <pc:docMkLst>
        <pc:docMk/>
      </pc:docMkLst>
      <pc:sldChg chg="del">
        <pc:chgData name="Paul O'Dowd" userId="f37f58e5-1e70-49c2-9437-c035a60b1b3d" providerId="ADAL" clId="{A7DEB482-963D-4E8D-BC6A-7604CB077226}" dt="2019-10-28T16:02:51.398" v="1" actId="47"/>
        <pc:sldMkLst>
          <pc:docMk/>
          <pc:sldMk cId="3782272882" sldId="256"/>
        </pc:sldMkLst>
      </pc:sldChg>
      <pc:sldChg chg="addSp modSp add">
        <pc:chgData name="Paul O'Dowd" userId="f37f58e5-1e70-49c2-9437-c035a60b1b3d" providerId="ADAL" clId="{A7DEB482-963D-4E8D-BC6A-7604CB077226}" dt="2019-10-29T09:28:31.923" v="2287" actId="1076"/>
        <pc:sldMkLst>
          <pc:docMk/>
          <pc:sldMk cId="4238157953" sldId="256"/>
        </pc:sldMkLst>
        <pc:spChg chg="add mod">
          <ac:chgData name="Paul O'Dowd" userId="f37f58e5-1e70-49c2-9437-c035a60b1b3d" providerId="ADAL" clId="{A7DEB482-963D-4E8D-BC6A-7604CB077226}" dt="2019-10-29T09:28:31.923" v="2287" actId="1076"/>
          <ac:spMkLst>
            <pc:docMk/>
            <pc:sldMk cId="4238157953" sldId="256"/>
            <ac:spMk id="2" creationId="{625F39E5-0B7B-42E3-8C9F-C3952A1C57DE}"/>
          </ac:spMkLst>
        </pc:spChg>
      </pc:sldChg>
      <pc:sldChg chg="modSp add">
        <pc:chgData name="Paul O'Dowd" userId="f37f58e5-1e70-49c2-9437-c035a60b1b3d" providerId="ADAL" clId="{A7DEB482-963D-4E8D-BC6A-7604CB077226}" dt="2019-10-28T16:02:56.548" v="29" actId="20577"/>
        <pc:sldMkLst>
          <pc:docMk/>
          <pc:sldMk cId="3678648863" sldId="257"/>
        </pc:sldMkLst>
        <pc:spChg chg="mod">
          <ac:chgData name="Paul O'Dowd" userId="f37f58e5-1e70-49c2-9437-c035a60b1b3d" providerId="ADAL" clId="{A7DEB482-963D-4E8D-BC6A-7604CB077226}" dt="2019-10-28T16:02:56.548" v="29" actId="20577"/>
          <ac:spMkLst>
            <pc:docMk/>
            <pc:sldMk cId="3678648863" sldId="257"/>
            <ac:spMk id="4" creationId="{606276B5-7A8E-42A7-8F43-14D166B2B514}"/>
          </ac:spMkLst>
        </pc:spChg>
      </pc:sldChg>
      <pc:sldChg chg="modSp add">
        <pc:chgData name="Paul O'Dowd" userId="f37f58e5-1e70-49c2-9437-c035a60b1b3d" providerId="ADAL" clId="{A7DEB482-963D-4E8D-BC6A-7604CB077226}" dt="2019-10-29T09:33:36.776" v="2345" actId="20577"/>
        <pc:sldMkLst>
          <pc:docMk/>
          <pc:sldMk cId="596969520" sldId="258"/>
        </pc:sldMkLst>
        <pc:spChg chg="mod">
          <ac:chgData name="Paul O'Dowd" userId="f37f58e5-1e70-49c2-9437-c035a60b1b3d" providerId="ADAL" clId="{A7DEB482-963D-4E8D-BC6A-7604CB077226}" dt="2019-10-29T09:33:36.776" v="2345" actId="20577"/>
          <ac:spMkLst>
            <pc:docMk/>
            <pc:sldMk cId="596969520" sldId="258"/>
            <ac:spMk id="5" creationId="{0A5E5516-61AA-4A90-894A-0CB62FABE795}"/>
          </ac:spMkLst>
        </pc:spChg>
      </pc:sldChg>
      <pc:sldChg chg="modSp add">
        <pc:chgData name="Paul O'Dowd" userId="f37f58e5-1e70-49c2-9437-c035a60b1b3d" providerId="ADAL" clId="{A7DEB482-963D-4E8D-BC6A-7604CB077226}" dt="2019-10-28T16:06:15.302" v="147" actId="1076"/>
        <pc:sldMkLst>
          <pc:docMk/>
          <pc:sldMk cId="3119070248" sldId="259"/>
        </pc:sldMkLst>
        <pc:spChg chg="mod">
          <ac:chgData name="Paul O'Dowd" userId="f37f58e5-1e70-49c2-9437-c035a60b1b3d" providerId="ADAL" clId="{A7DEB482-963D-4E8D-BC6A-7604CB077226}" dt="2019-10-28T16:06:08.324" v="146" actId="1076"/>
          <ac:spMkLst>
            <pc:docMk/>
            <pc:sldMk cId="3119070248" sldId="259"/>
            <ac:spMk id="6" creationId="{2F942825-DFF6-4A70-8476-3BADDF6DF997}"/>
          </ac:spMkLst>
        </pc:spChg>
        <pc:spChg chg="mod">
          <ac:chgData name="Paul O'Dowd" userId="f37f58e5-1e70-49c2-9437-c035a60b1b3d" providerId="ADAL" clId="{A7DEB482-963D-4E8D-BC6A-7604CB077226}" dt="2019-10-28T16:06:15.302" v="147" actId="1076"/>
          <ac:spMkLst>
            <pc:docMk/>
            <pc:sldMk cId="3119070248" sldId="259"/>
            <ac:spMk id="50" creationId="{045AC4E5-4DC8-49F7-909C-EF26D860E583}"/>
          </ac:spMkLst>
        </pc:spChg>
      </pc:sldChg>
      <pc:sldChg chg="addSp delSp modSp add ord">
        <pc:chgData name="Paul O'Dowd" userId="f37f58e5-1e70-49c2-9437-c035a60b1b3d" providerId="ADAL" clId="{A7DEB482-963D-4E8D-BC6A-7604CB077226}" dt="2019-10-29T09:17:29.644" v="2264" actId="1036"/>
        <pc:sldMkLst>
          <pc:docMk/>
          <pc:sldMk cId="580069293" sldId="260"/>
        </pc:sldMkLst>
        <pc:spChg chg="mod">
          <ac:chgData name="Paul O'Dowd" userId="f37f58e5-1e70-49c2-9437-c035a60b1b3d" providerId="ADAL" clId="{A7DEB482-963D-4E8D-BC6A-7604CB077226}" dt="2019-10-28T16:04:21.518" v="131" actId="20577"/>
          <ac:spMkLst>
            <pc:docMk/>
            <pc:sldMk cId="580069293" sldId="260"/>
            <ac:spMk id="2" creationId="{F2948F3D-BDAE-492E-A526-FD4D97CBECD1}"/>
          </ac:spMkLst>
        </pc:spChg>
        <pc:spChg chg="add mod">
          <ac:chgData name="Paul O'Dowd" userId="f37f58e5-1e70-49c2-9437-c035a60b1b3d" providerId="ADAL" clId="{A7DEB482-963D-4E8D-BC6A-7604CB077226}" dt="2019-10-29T09:17:29.644" v="2264" actId="1036"/>
          <ac:spMkLst>
            <pc:docMk/>
            <pc:sldMk cId="580069293" sldId="260"/>
            <ac:spMk id="3" creationId="{255083BC-3547-4C53-B0DA-C9B9FAD92096}"/>
          </ac:spMkLst>
        </pc:spChg>
        <pc:spChg chg="del">
          <ac:chgData name="Paul O'Dowd" userId="f37f58e5-1e70-49c2-9437-c035a60b1b3d" providerId="ADAL" clId="{A7DEB482-963D-4E8D-BC6A-7604CB077226}" dt="2019-10-28T16:04:16.062" v="112" actId="478"/>
          <ac:spMkLst>
            <pc:docMk/>
            <pc:sldMk cId="580069293" sldId="260"/>
            <ac:spMk id="3" creationId="{DE8C2B30-8A1C-46CC-B9AB-8A16A90057C8}"/>
          </ac:spMkLst>
        </pc:spChg>
        <pc:spChg chg="add del mod">
          <ac:chgData name="Paul O'Dowd" userId="f37f58e5-1e70-49c2-9437-c035a60b1b3d" providerId="ADAL" clId="{A7DEB482-963D-4E8D-BC6A-7604CB077226}" dt="2019-10-28T16:04:27.759" v="134" actId="478"/>
          <ac:spMkLst>
            <pc:docMk/>
            <pc:sldMk cId="580069293" sldId="260"/>
            <ac:spMk id="4" creationId="{F5E99512-5C9E-4D20-8840-84F25A4535A8}"/>
          </ac:spMkLst>
        </pc:spChg>
        <pc:spChg chg="add">
          <ac:chgData name="Paul O'Dowd" userId="f37f58e5-1e70-49c2-9437-c035a60b1b3d" providerId="ADAL" clId="{A7DEB482-963D-4E8D-BC6A-7604CB077226}" dt="2019-10-28T16:05:12.930" v="139"/>
          <ac:spMkLst>
            <pc:docMk/>
            <pc:sldMk cId="580069293" sldId="260"/>
            <ac:spMk id="7" creationId="{BF434C17-4679-4FE1-B8C4-497BE91E373A}"/>
          </ac:spMkLst>
        </pc:spChg>
        <pc:picChg chg="add mod">
          <ac:chgData name="Paul O'Dowd" userId="f37f58e5-1e70-49c2-9437-c035a60b1b3d" providerId="ADAL" clId="{A7DEB482-963D-4E8D-BC6A-7604CB077226}" dt="2019-10-28T16:05:04.924" v="138" actId="1076"/>
          <ac:picMkLst>
            <pc:docMk/>
            <pc:sldMk cId="580069293" sldId="260"/>
            <ac:picMk id="6" creationId="{29B1D393-FCF8-4871-BACB-2A5B47D3D4A4}"/>
          </ac:picMkLst>
        </pc:picChg>
        <pc:picChg chg="add mod">
          <ac:chgData name="Paul O'Dowd" userId="f37f58e5-1e70-49c2-9437-c035a60b1b3d" providerId="ADAL" clId="{A7DEB482-963D-4E8D-BC6A-7604CB077226}" dt="2019-10-28T16:05:39.229" v="143" actId="1076"/>
          <ac:picMkLst>
            <pc:docMk/>
            <pc:sldMk cId="580069293" sldId="260"/>
            <ac:picMk id="9" creationId="{8D148398-9821-4E9A-A5B3-5136882F20F8}"/>
          </ac:picMkLst>
        </pc:picChg>
      </pc:sldChg>
      <pc:sldChg chg="delSp add">
        <pc:chgData name="Paul O'Dowd" userId="f37f58e5-1e70-49c2-9437-c035a60b1b3d" providerId="ADAL" clId="{A7DEB482-963D-4E8D-BC6A-7604CB077226}" dt="2019-10-28T16:11:20.166" v="222" actId="478"/>
        <pc:sldMkLst>
          <pc:docMk/>
          <pc:sldMk cId="1656459112" sldId="261"/>
        </pc:sldMkLst>
        <pc:spChg chg="del">
          <ac:chgData name="Paul O'Dowd" userId="f37f58e5-1e70-49c2-9437-c035a60b1b3d" providerId="ADAL" clId="{A7DEB482-963D-4E8D-BC6A-7604CB077226}" dt="2019-10-28T16:11:20.166" v="222" actId="478"/>
          <ac:spMkLst>
            <pc:docMk/>
            <pc:sldMk cId="1656459112" sldId="261"/>
            <ac:spMk id="50" creationId="{045AC4E5-4DC8-49F7-909C-EF26D860E583}"/>
          </ac:spMkLst>
        </pc:spChg>
      </pc:sldChg>
      <pc:sldChg chg="addSp delSp modSp add">
        <pc:chgData name="Paul O'Dowd" userId="f37f58e5-1e70-49c2-9437-c035a60b1b3d" providerId="ADAL" clId="{A7DEB482-963D-4E8D-BC6A-7604CB077226}" dt="2019-10-29T09:42:30.542" v="2359"/>
        <pc:sldMkLst>
          <pc:docMk/>
          <pc:sldMk cId="1756053002" sldId="262"/>
        </pc:sldMkLst>
        <pc:spChg chg="mod">
          <ac:chgData name="Paul O'Dowd" userId="f37f58e5-1e70-49c2-9437-c035a60b1b3d" providerId="ADAL" clId="{A7DEB482-963D-4E8D-BC6A-7604CB077226}" dt="2019-10-28T16:08:11.047" v="187" actId="20577"/>
          <ac:spMkLst>
            <pc:docMk/>
            <pc:sldMk cId="1756053002" sldId="262"/>
            <ac:spMk id="2" creationId="{FF4F551E-C1B3-434F-9266-C8AB037892DD}"/>
          </ac:spMkLst>
        </pc:spChg>
        <pc:spChg chg="mod">
          <ac:chgData name="Paul O'Dowd" userId="f37f58e5-1e70-49c2-9437-c035a60b1b3d" providerId="ADAL" clId="{A7DEB482-963D-4E8D-BC6A-7604CB077226}" dt="2019-10-29T09:03:03.276" v="2029" actId="20577"/>
          <ac:spMkLst>
            <pc:docMk/>
            <pc:sldMk cId="1756053002" sldId="262"/>
            <ac:spMk id="3" creationId="{A8CB2639-58AE-4CDC-92F7-4842F34273C4}"/>
          </ac:spMkLst>
        </pc:spChg>
        <pc:spChg chg="add del mod">
          <ac:chgData name="Paul O'Dowd" userId="f37f58e5-1e70-49c2-9437-c035a60b1b3d" providerId="ADAL" clId="{A7DEB482-963D-4E8D-BC6A-7604CB077226}" dt="2019-10-29T09:42:30.542" v="2359"/>
          <ac:spMkLst>
            <pc:docMk/>
            <pc:sldMk cId="1756053002" sldId="262"/>
            <ac:spMk id="4" creationId="{90A90A7F-E985-4D94-881F-BCB9FD9D35C8}"/>
          </ac:spMkLst>
        </pc:spChg>
      </pc:sldChg>
      <pc:sldChg chg="delSp modSp add">
        <pc:chgData name="Paul O'Dowd" userId="f37f58e5-1e70-49c2-9437-c035a60b1b3d" providerId="ADAL" clId="{A7DEB482-963D-4E8D-BC6A-7604CB077226}" dt="2019-10-28T16:30:56.209" v="725" actId="1582"/>
        <pc:sldMkLst>
          <pc:docMk/>
          <pc:sldMk cId="1560332" sldId="263"/>
        </pc:sldMkLst>
        <pc:spChg chg="del">
          <ac:chgData name="Paul O'Dowd" userId="f37f58e5-1e70-49c2-9437-c035a60b1b3d" providerId="ADAL" clId="{A7DEB482-963D-4E8D-BC6A-7604CB077226}" dt="2019-10-28T16:08:49.848" v="217" actId="478"/>
          <ac:spMkLst>
            <pc:docMk/>
            <pc:sldMk cId="1560332" sldId="263"/>
            <ac:spMk id="4" creationId="{8FFB05D9-099A-44AF-8E26-685D75E0AF4D}"/>
          </ac:spMkLst>
        </pc:spChg>
        <pc:spChg chg="del">
          <ac:chgData name="Paul O'Dowd" userId="f37f58e5-1e70-49c2-9437-c035a60b1b3d" providerId="ADAL" clId="{A7DEB482-963D-4E8D-BC6A-7604CB077226}" dt="2019-10-28T16:08:54.208" v="220" actId="478"/>
          <ac:spMkLst>
            <pc:docMk/>
            <pc:sldMk cId="1560332" sldId="263"/>
            <ac:spMk id="5" creationId="{C2754937-2E37-41A9-9C33-8F4A3231472B}"/>
          </ac:spMkLst>
        </pc:spChg>
        <pc:spChg chg="del">
          <ac:chgData name="Paul O'Dowd" userId="f37f58e5-1e70-49c2-9437-c035a60b1b3d" providerId="ADAL" clId="{A7DEB482-963D-4E8D-BC6A-7604CB077226}" dt="2019-10-28T16:08:49.408" v="216" actId="478"/>
          <ac:spMkLst>
            <pc:docMk/>
            <pc:sldMk cId="1560332" sldId="263"/>
            <ac:spMk id="6" creationId="{2F942825-DFF6-4A70-8476-3BADDF6DF997}"/>
          </ac:spMkLst>
        </pc:spChg>
        <pc:spChg chg="del">
          <ac:chgData name="Paul O'Dowd" userId="f37f58e5-1e70-49c2-9437-c035a60b1b3d" providerId="ADAL" clId="{A7DEB482-963D-4E8D-BC6A-7604CB077226}" dt="2019-10-28T16:08:54.208" v="220" actId="478"/>
          <ac:spMkLst>
            <pc:docMk/>
            <pc:sldMk cId="1560332" sldId="263"/>
            <ac:spMk id="7" creationId="{85452CD2-D7B9-4728-9D85-366B19A384D2}"/>
          </ac:spMkLst>
        </pc:spChg>
        <pc:spChg chg="del">
          <ac:chgData name="Paul O'Dowd" userId="f37f58e5-1e70-49c2-9437-c035a60b1b3d" providerId="ADAL" clId="{A7DEB482-963D-4E8D-BC6A-7604CB077226}" dt="2019-10-28T16:08:49.016" v="215" actId="478"/>
          <ac:spMkLst>
            <pc:docMk/>
            <pc:sldMk cId="1560332" sldId="263"/>
            <ac:spMk id="8" creationId="{6F634B3B-3673-481C-AA5B-79B888B8E36E}"/>
          </ac:spMkLst>
        </pc:spChg>
        <pc:spChg chg="del">
          <ac:chgData name="Paul O'Dowd" userId="f37f58e5-1e70-49c2-9437-c035a60b1b3d" providerId="ADAL" clId="{A7DEB482-963D-4E8D-BC6A-7604CB077226}" dt="2019-10-28T16:08:54.208" v="220" actId="478"/>
          <ac:spMkLst>
            <pc:docMk/>
            <pc:sldMk cId="1560332" sldId="263"/>
            <ac:spMk id="9" creationId="{507504FD-4536-478E-A113-DF3B6B86C720}"/>
          </ac:spMkLst>
        </pc:spChg>
        <pc:spChg chg="del">
          <ac:chgData name="Paul O'Dowd" userId="f37f58e5-1e70-49c2-9437-c035a60b1b3d" providerId="ADAL" clId="{A7DEB482-963D-4E8D-BC6A-7604CB077226}" dt="2019-10-28T16:08:48.650" v="214" actId="478"/>
          <ac:spMkLst>
            <pc:docMk/>
            <pc:sldMk cId="1560332" sldId="263"/>
            <ac:spMk id="10" creationId="{56B41744-5597-4C0A-B6DE-0AD5BE7E781C}"/>
          </ac:spMkLst>
        </pc:spChg>
        <pc:spChg chg="del">
          <ac:chgData name="Paul O'Dowd" userId="f37f58e5-1e70-49c2-9437-c035a60b1b3d" providerId="ADAL" clId="{A7DEB482-963D-4E8D-BC6A-7604CB077226}" dt="2019-10-28T16:08:54.208" v="220" actId="478"/>
          <ac:spMkLst>
            <pc:docMk/>
            <pc:sldMk cId="1560332" sldId="263"/>
            <ac:spMk id="11" creationId="{86CD89EC-BFA2-4C6C-9C29-7F13DC4EE493}"/>
          </ac:spMkLst>
        </pc:spChg>
        <pc:spChg chg="del">
          <ac:chgData name="Paul O'Dowd" userId="f37f58e5-1e70-49c2-9437-c035a60b1b3d" providerId="ADAL" clId="{A7DEB482-963D-4E8D-BC6A-7604CB077226}" dt="2019-10-28T16:08:48.264" v="213" actId="478"/>
          <ac:spMkLst>
            <pc:docMk/>
            <pc:sldMk cId="1560332" sldId="263"/>
            <ac:spMk id="12" creationId="{D20A4296-3F96-4998-A2F9-96594C7B9307}"/>
          </ac:spMkLst>
        </pc:spChg>
        <pc:spChg chg="del">
          <ac:chgData name="Paul O'Dowd" userId="f37f58e5-1e70-49c2-9437-c035a60b1b3d" providerId="ADAL" clId="{A7DEB482-963D-4E8D-BC6A-7604CB077226}" dt="2019-10-28T16:08:54.208" v="220" actId="478"/>
          <ac:spMkLst>
            <pc:docMk/>
            <pc:sldMk cId="1560332" sldId="263"/>
            <ac:spMk id="13" creationId="{FEC32996-C566-4496-AC01-D7ED38F0BFE0}"/>
          </ac:spMkLst>
        </pc:spChg>
        <pc:spChg chg="del">
          <ac:chgData name="Paul O'Dowd" userId="f37f58e5-1e70-49c2-9437-c035a60b1b3d" providerId="ADAL" clId="{A7DEB482-963D-4E8D-BC6A-7604CB077226}" dt="2019-10-28T16:08:47.833" v="212" actId="478"/>
          <ac:spMkLst>
            <pc:docMk/>
            <pc:sldMk cId="1560332" sldId="263"/>
            <ac:spMk id="14" creationId="{DA0BA6BF-3C7E-459B-8FD1-78FFF78F9FD3}"/>
          </ac:spMkLst>
        </pc:spChg>
        <pc:spChg chg="del">
          <ac:chgData name="Paul O'Dowd" userId="f37f58e5-1e70-49c2-9437-c035a60b1b3d" providerId="ADAL" clId="{A7DEB482-963D-4E8D-BC6A-7604CB077226}" dt="2019-10-28T16:08:54.208" v="220" actId="478"/>
          <ac:spMkLst>
            <pc:docMk/>
            <pc:sldMk cId="1560332" sldId="263"/>
            <ac:spMk id="15" creationId="{1E6ACBD2-3106-4720-B9D9-5B4CB94F8F62}"/>
          </ac:spMkLst>
        </pc:spChg>
        <pc:spChg chg="del">
          <ac:chgData name="Paul O'Dowd" userId="f37f58e5-1e70-49c2-9437-c035a60b1b3d" providerId="ADAL" clId="{A7DEB482-963D-4E8D-BC6A-7604CB077226}" dt="2019-10-28T16:08:47.240" v="211" actId="478"/>
          <ac:spMkLst>
            <pc:docMk/>
            <pc:sldMk cId="1560332" sldId="263"/>
            <ac:spMk id="16" creationId="{ACF7B161-594A-4AC8-A1D0-25F6E229FB5B}"/>
          </ac:spMkLst>
        </pc:spChg>
        <pc:spChg chg="del">
          <ac:chgData name="Paul O'Dowd" userId="f37f58e5-1e70-49c2-9437-c035a60b1b3d" providerId="ADAL" clId="{A7DEB482-963D-4E8D-BC6A-7604CB077226}" dt="2019-10-28T16:08:54.208" v="220" actId="478"/>
          <ac:spMkLst>
            <pc:docMk/>
            <pc:sldMk cId="1560332" sldId="263"/>
            <ac:spMk id="17" creationId="{C31B142F-D0B9-440D-A095-974309A54126}"/>
          </ac:spMkLst>
        </pc:spChg>
        <pc:spChg chg="del">
          <ac:chgData name="Paul O'Dowd" userId="f37f58e5-1e70-49c2-9437-c035a60b1b3d" providerId="ADAL" clId="{A7DEB482-963D-4E8D-BC6A-7604CB077226}" dt="2019-10-28T16:08:25.048" v="189" actId="478"/>
          <ac:spMkLst>
            <pc:docMk/>
            <pc:sldMk cId="1560332" sldId="263"/>
            <ac:spMk id="18" creationId="{EE20FDB8-CC5F-424F-AB29-C2EE141BBD03}"/>
          </ac:spMkLst>
        </pc:spChg>
        <pc:spChg chg="mod">
          <ac:chgData name="Paul O'Dowd" userId="f37f58e5-1e70-49c2-9437-c035a60b1b3d" providerId="ADAL" clId="{A7DEB482-963D-4E8D-BC6A-7604CB077226}" dt="2019-10-28T16:30:56.209" v="725" actId="1582"/>
          <ac:spMkLst>
            <pc:docMk/>
            <pc:sldMk cId="1560332" sldId="263"/>
            <ac:spMk id="26" creationId="{17AB5572-9B98-4B18-8B62-B9E1DC7078F9}"/>
          </ac:spMkLst>
        </pc:spChg>
        <pc:spChg chg="del">
          <ac:chgData name="Paul O'Dowd" userId="f37f58e5-1e70-49c2-9437-c035a60b1b3d" providerId="ADAL" clId="{A7DEB482-963D-4E8D-BC6A-7604CB077226}" dt="2019-10-28T16:08:52.904" v="219" actId="478"/>
          <ac:spMkLst>
            <pc:docMk/>
            <pc:sldMk cId="1560332" sldId="263"/>
            <ac:spMk id="27" creationId="{2DABB23E-88A4-495E-A155-7846B32780A1}"/>
          </ac:spMkLst>
        </pc:spChg>
        <pc:spChg chg="del">
          <ac:chgData name="Paul O'Dowd" userId="f37f58e5-1e70-49c2-9437-c035a60b1b3d" providerId="ADAL" clId="{A7DEB482-963D-4E8D-BC6A-7604CB077226}" dt="2019-10-28T16:08:51" v="218" actId="478"/>
          <ac:spMkLst>
            <pc:docMk/>
            <pc:sldMk cId="1560332" sldId="263"/>
            <ac:spMk id="28" creationId="{15040BBD-4795-4B35-A786-3C0512FBD598}"/>
          </ac:spMkLst>
        </pc:spChg>
        <pc:spChg chg="del">
          <ac:chgData name="Paul O'Dowd" userId="f37f58e5-1e70-49c2-9437-c035a60b1b3d" providerId="ADAL" clId="{A7DEB482-963D-4E8D-BC6A-7604CB077226}" dt="2019-10-28T16:08:41.896" v="206" actId="478"/>
          <ac:spMkLst>
            <pc:docMk/>
            <pc:sldMk cId="1560332" sldId="263"/>
            <ac:spMk id="29" creationId="{72925D72-0868-4250-91CF-6A61C0AF0015}"/>
          </ac:spMkLst>
        </pc:spChg>
        <pc:spChg chg="del">
          <ac:chgData name="Paul O'Dowd" userId="f37f58e5-1e70-49c2-9437-c035a60b1b3d" providerId="ADAL" clId="{A7DEB482-963D-4E8D-BC6A-7604CB077226}" dt="2019-10-28T16:08:43.096" v="207" actId="478"/>
          <ac:spMkLst>
            <pc:docMk/>
            <pc:sldMk cId="1560332" sldId="263"/>
            <ac:spMk id="30" creationId="{F965A4A9-914D-4CE6-AE84-52D8828E7B90}"/>
          </ac:spMkLst>
        </pc:spChg>
        <pc:spChg chg="del">
          <ac:chgData name="Paul O'Dowd" userId="f37f58e5-1e70-49c2-9437-c035a60b1b3d" providerId="ADAL" clId="{A7DEB482-963D-4E8D-BC6A-7604CB077226}" dt="2019-10-28T16:08:43.640" v="208" actId="478"/>
          <ac:spMkLst>
            <pc:docMk/>
            <pc:sldMk cId="1560332" sldId="263"/>
            <ac:spMk id="31" creationId="{98B4F182-9B03-4E0F-9E4A-E8F813B82961}"/>
          </ac:spMkLst>
        </pc:spChg>
        <pc:spChg chg="del">
          <ac:chgData name="Paul O'Dowd" userId="f37f58e5-1e70-49c2-9437-c035a60b1b3d" providerId="ADAL" clId="{A7DEB482-963D-4E8D-BC6A-7604CB077226}" dt="2019-10-28T16:08:46.760" v="210" actId="478"/>
          <ac:spMkLst>
            <pc:docMk/>
            <pc:sldMk cId="1560332" sldId="263"/>
            <ac:spMk id="32" creationId="{21A1FD59-64CF-4E99-8304-AC33B2C72DAE}"/>
          </ac:spMkLst>
        </pc:spChg>
        <pc:spChg chg="del">
          <ac:chgData name="Paul O'Dowd" userId="f37f58e5-1e70-49c2-9437-c035a60b1b3d" providerId="ADAL" clId="{A7DEB482-963D-4E8D-BC6A-7604CB077226}" dt="2019-10-28T16:08:26.016" v="190" actId="478"/>
          <ac:spMkLst>
            <pc:docMk/>
            <pc:sldMk cId="1560332" sldId="263"/>
            <ac:spMk id="33" creationId="{8FA1AE18-897A-4753-A358-222C1F2BA315}"/>
          </ac:spMkLst>
        </pc:spChg>
        <pc:spChg chg="del mod">
          <ac:chgData name="Paul O'Dowd" userId="f37f58e5-1e70-49c2-9437-c035a60b1b3d" providerId="ADAL" clId="{A7DEB482-963D-4E8D-BC6A-7604CB077226}" dt="2019-10-28T16:08:27.367" v="192" actId="478"/>
          <ac:spMkLst>
            <pc:docMk/>
            <pc:sldMk cId="1560332" sldId="263"/>
            <ac:spMk id="34" creationId="{E31BDE22-B89B-4873-BC79-97695BCE8A83}"/>
          </ac:spMkLst>
        </pc:spChg>
        <pc:spChg chg="del">
          <ac:chgData name="Paul O'Dowd" userId="f37f58e5-1e70-49c2-9437-c035a60b1b3d" providerId="ADAL" clId="{A7DEB482-963D-4E8D-BC6A-7604CB077226}" dt="2019-10-28T16:08:28.872" v="194" actId="478"/>
          <ac:spMkLst>
            <pc:docMk/>
            <pc:sldMk cId="1560332" sldId="263"/>
            <ac:spMk id="35" creationId="{BBD03887-1AAD-4F4B-98F9-2226BA9B2300}"/>
          </ac:spMkLst>
        </pc:spChg>
        <pc:spChg chg="del">
          <ac:chgData name="Paul O'Dowd" userId="f37f58e5-1e70-49c2-9437-c035a60b1b3d" providerId="ADAL" clId="{A7DEB482-963D-4E8D-BC6A-7604CB077226}" dt="2019-10-28T16:08:28.007" v="193" actId="478"/>
          <ac:spMkLst>
            <pc:docMk/>
            <pc:sldMk cId="1560332" sldId="263"/>
            <ac:spMk id="36" creationId="{23C93677-0C6D-4D50-9D0C-15E37ADF548A}"/>
          </ac:spMkLst>
        </pc:spChg>
        <pc:spChg chg="del">
          <ac:chgData name="Paul O'Dowd" userId="f37f58e5-1e70-49c2-9437-c035a60b1b3d" providerId="ADAL" clId="{A7DEB482-963D-4E8D-BC6A-7604CB077226}" dt="2019-10-28T16:08:29.871" v="195" actId="478"/>
          <ac:spMkLst>
            <pc:docMk/>
            <pc:sldMk cId="1560332" sldId="263"/>
            <ac:spMk id="37" creationId="{A7DCCC90-F650-42AB-AC5D-C3EDEF948921}"/>
          </ac:spMkLst>
        </pc:spChg>
        <pc:spChg chg="del">
          <ac:chgData name="Paul O'Dowd" userId="f37f58e5-1e70-49c2-9437-c035a60b1b3d" providerId="ADAL" clId="{A7DEB482-963D-4E8D-BC6A-7604CB077226}" dt="2019-10-28T16:08:32.656" v="197" actId="478"/>
          <ac:spMkLst>
            <pc:docMk/>
            <pc:sldMk cId="1560332" sldId="263"/>
            <ac:spMk id="38" creationId="{34376E49-D0B6-416D-B727-60522200F5B4}"/>
          </ac:spMkLst>
        </pc:spChg>
        <pc:spChg chg="del">
          <ac:chgData name="Paul O'Dowd" userId="f37f58e5-1e70-49c2-9437-c035a60b1b3d" providerId="ADAL" clId="{A7DEB482-963D-4E8D-BC6A-7604CB077226}" dt="2019-10-28T16:08:31.487" v="196" actId="478"/>
          <ac:spMkLst>
            <pc:docMk/>
            <pc:sldMk cId="1560332" sldId="263"/>
            <ac:spMk id="39" creationId="{8A5A2178-5C26-49D1-9025-2C8089932667}"/>
          </ac:spMkLst>
        </pc:spChg>
        <pc:spChg chg="del">
          <ac:chgData name="Paul O'Dowd" userId="f37f58e5-1e70-49c2-9437-c035a60b1b3d" providerId="ADAL" clId="{A7DEB482-963D-4E8D-BC6A-7604CB077226}" dt="2019-10-28T16:08:33.591" v="198" actId="478"/>
          <ac:spMkLst>
            <pc:docMk/>
            <pc:sldMk cId="1560332" sldId="263"/>
            <ac:spMk id="40" creationId="{19290F3D-3E81-43B6-827E-22683C275A0B}"/>
          </ac:spMkLst>
        </pc:spChg>
        <pc:spChg chg="del">
          <ac:chgData name="Paul O'Dowd" userId="f37f58e5-1e70-49c2-9437-c035a60b1b3d" providerId="ADAL" clId="{A7DEB482-963D-4E8D-BC6A-7604CB077226}" dt="2019-10-28T16:08:37.135" v="202" actId="478"/>
          <ac:spMkLst>
            <pc:docMk/>
            <pc:sldMk cId="1560332" sldId="263"/>
            <ac:spMk id="41" creationId="{BF1351A9-767C-428D-949C-D6B136F712C5}"/>
          </ac:spMkLst>
        </pc:spChg>
        <pc:spChg chg="del">
          <ac:chgData name="Paul O'Dowd" userId="f37f58e5-1e70-49c2-9437-c035a60b1b3d" providerId="ADAL" clId="{A7DEB482-963D-4E8D-BC6A-7604CB077226}" dt="2019-10-28T16:08:39.888" v="204" actId="478"/>
          <ac:spMkLst>
            <pc:docMk/>
            <pc:sldMk cId="1560332" sldId="263"/>
            <ac:spMk id="45" creationId="{22CDDA07-E473-451E-A29D-A300915FF673}"/>
          </ac:spMkLst>
        </pc:spChg>
        <pc:spChg chg="del">
          <ac:chgData name="Paul O'Dowd" userId="f37f58e5-1e70-49c2-9437-c035a60b1b3d" providerId="ADAL" clId="{A7DEB482-963D-4E8D-BC6A-7604CB077226}" dt="2019-10-28T16:08:37.712" v="203" actId="478"/>
          <ac:spMkLst>
            <pc:docMk/>
            <pc:sldMk cId="1560332" sldId="263"/>
            <ac:spMk id="46" creationId="{AF400556-155C-4F04-9F96-8A5989167D7F}"/>
          </ac:spMkLst>
        </pc:spChg>
        <pc:spChg chg="del">
          <ac:chgData name="Paul O'Dowd" userId="f37f58e5-1e70-49c2-9437-c035a60b1b3d" providerId="ADAL" clId="{A7DEB482-963D-4E8D-BC6A-7604CB077226}" dt="2019-10-28T16:08:34.976" v="199" actId="478"/>
          <ac:spMkLst>
            <pc:docMk/>
            <pc:sldMk cId="1560332" sldId="263"/>
            <ac:spMk id="47" creationId="{127E06B6-961B-48E1-B8ED-77B7DB381210}"/>
          </ac:spMkLst>
        </pc:spChg>
        <pc:spChg chg="del">
          <ac:chgData name="Paul O'Dowd" userId="f37f58e5-1e70-49c2-9437-c035a60b1b3d" providerId="ADAL" clId="{A7DEB482-963D-4E8D-BC6A-7604CB077226}" dt="2019-10-28T16:08:40.384" v="205" actId="478"/>
          <ac:spMkLst>
            <pc:docMk/>
            <pc:sldMk cId="1560332" sldId="263"/>
            <ac:spMk id="48" creationId="{7B865C7C-943A-496C-8305-ECADC91570A8}"/>
          </ac:spMkLst>
        </pc:spChg>
        <pc:spChg chg="del">
          <ac:chgData name="Paul O'Dowd" userId="f37f58e5-1e70-49c2-9437-c035a60b1b3d" providerId="ADAL" clId="{A7DEB482-963D-4E8D-BC6A-7604CB077226}" dt="2019-10-28T16:08:45.424" v="209" actId="478"/>
          <ac:spMkLst>
            <pc:docMk/>
            <pc:sldMk cId="1560332" sldId="263"/>
            <ac:spMk id="49" creationId="{D112237B-BEE3-4B72-8483-D63C2075DCFB}"/>
          </ac:spMkLst>
        </pc:spChg>
        <pc:spChg chg="del">
          <ac:chgData name="Paul O'Dowd" userId="f37f58e5-1e70-49c2-9437-c035a60b1b3d" providerId="ADAL" clId="{A7DEB482-963D-4E8D-BC6A-7604CB077226}" dt="2019-10-28T16:08:35.607" v="200" actId="478"/>
          <ac:spMkLst>
            <pc:docMk/>
            <pc:sldMk cId="1560332" sldId="263"/>
            <ac:spMk id="50" creationId="{045AC4E5-4DC8-49F7-909C-EF26D860E583}"/>
          </ac:spMkLst>
        </pc:spChg>
        <pc:grpChg chg="del">
          <ac:chgData name="Paul O'Dowd" userId="f37f58e5-1e70-49c2-9437-c035a60b1b3d" providerId="ADAL" clId="{A7DEB482-963D-4E8D-BC6A-7604CB077226}" dt="2019-10-28T16:08:36.512" v="201" actId="478"/>
          <ac:grpSpMkLst>
            <pc:docMk/>
            <pc:sldMk cId="1560332" sldId="263"/>
            <ac:grpSpMk id="42" creationId="{EBCFFAA8-13C0-4211-9652-10EE63DC0E85}"/>
          </ac:grpSpMkLst>
        </pc:grpChg>
      </pc:sldChg>
      <pc:sldChg chg="addSp delSp modSp add del">
        <pc:chgData name="Paul O'Dowd" userId="f37f58e5-1e70-49c2-9437-c035a60b1b3d" providerId="ADAL" clId="{A7DEB482-963D-4E8D-BC6A-7604CB077226}" dt="2019-10-28T16:26:20.088" v="639" actId="47"/>
        <pc:sldMkLst>
          <pc:docMk/>
          <pc:sldMk cId="2230015668" sldId="264"/>
        </pc:sldMkLst>
        <pc:spChg chg="add del mod">
          <ac:chgData name="Paul O'Dowd" userId="f37f58e5-1e70-49c2-9437-c035a60b1b3d" providerId="ADAL" clId="{A7DEB482-963D-4E8D-BC6A-7604CB077226}" dt="2019-10-28T16:25:59.563" v="633" actId="478"/>
          <ac:spMkLst>
            <pc:docMk/>
            <pc:sldMk cId="2230015668" sldId="264"/>
            <ac:spMk id="4" creationId="{7D6953B6-68CE-4436-88CB-6CE6BD0111FD}"/>
          </ac:spMkLst>
        </pc:spChg>
        <pc:spChg chg="add del mod">
          <ac:chgData name="Paul O'Dowd" userId="f37f58e5-1e70-49c2-9437-c035a60b1b3d" providerId="ADAL" clId="{A7DEB482-963D-4E8D-BC6A-7604CB077226}" dt="2019-10-28T16:24:51.762" v="615"/>
          <ac:spMkLst>
            <pc:docMk/>
            <pc:sldMk cId="2230015668" sldId="264"/>
            <ac:spMk id="10" creationId="{36817E49-E3FE-428A-9D13-CFF98E6976A5}"/>
          </ac:spMkLst>
        </pc:spChg>
        <pc:spChg chg="mod">
          <ac:chgData name="Paul O'Dowd" userId="f37f58e5-1e70-49c2-9437-c035a60b1b3d" providerId="ADAL" clId="{A7DEB482-963D-4E8D-BC6A-7604CB077226}" dt="2019-10-28T16:24:53.810" v="616" actId="1076"/>
          <ac:spMkLst>
            <pc:docMk/>
            <pc:sldMk cId="2230015668" sldId="264"/>
            <ac:spMk id="19" creationId="{B5DE2BDB-4503-4946-8E60-6780444FC177}"/>
          </ac:spMkLst>
        </pc:spChg>
        <pc:spChg chg="mod">
          <ac:chgData name="Paul O'Dowd" userId="f37f58e5-1e70-49c2-9437-c035a60b1b3d" providerId="ADAL" clId="{A7DEB482-963D-4E8D-BC6A-7604CB077226}" dt="2019-10-28T16:24:53.810" v="616" actId="1076"/>
          <ac:spMkLst>
            <pc:docMk/>
            <pc:sldMk cId="2230015668" sldId="264"/>
            <ac:spMk id="20" creationId="{6344D150-7412-483B-8E2E-7ABDE43237A0}"/>
          </ac:spMkLst>
        </pc:spChg>
        <pc:spChg chg="mod">
          <ac:chgData name="Paul O'Dowd" userId="f37f58e5-1e70-49c2-9437-c035a60b1b3d" providerId="ADAL" clId="{A7DEB482-963D-4E8D-BC6A-7604CB077226}" dt="2019-10-28T16:24:53.810" v="616" actId="1076"/>
          <ac:spMkLst>
            <pc:docMk/>
            <pc:sldMk cId="2230015668" sldId="264"/>
            <ac:spMk id="21" creationId="{54605662-E04D-4C36-89C9-8E58693D0186}"/>
          </ac:spMkLst>
        </pc:spChg>
        <pc:spChg chg="mod">
          <ac:chgData name="Paul O'Dowd" userId="f37f58e5-1e70-49c2-9437-c035a60b1b3d" providerId="ADAL" clId="{A7DEB482-963D-4E8D-BC6A-7604CB077226}" dt="2019-10-28T16:24:53.810" v="616" actId="1076"/>
          <ac:spMkLst>
            <pc:docMk/>
            <pc:sldMk cId="2230015668" sldId="264"/>
            <ac:spMk id="22" creationId="{111B6DF1-0503-4007-890D-A43CA53D55A5}"/>
          </ac:spMkLst>
        </pc:spChg>
        <pc:spChg chg="mod">
          <ac:chgData name="Paul O'Dowd" userId="f37f58e5-1e70-49c2-9437-c035a60b1b3d" providerId="ADAL" clId="{A7DEB482-963D-4E8D-BC6A-7604CB077226}" dt="2019-10-28T16:24:53.810" v="616" actId="1076"/>
          <ac:spMkLst>
            <pc:docMk/>
            <pc:sldMk cId="2230015668" sldId="264"/>
            <ac:spMk id="23" creationId="{32F15824-1F36-48FD-A7FE-1AEDDC765EB1}"/>
          </ac:spMkLst>
        </pc:spChg>
        <pc:spChg chg="mod">
          <ac:chgData name="Paul O'Dowd" userId="f37f58e5-1e70-49c2-9437-c035a60b1b3d" providerId="ADAL" clId="{A7DEB482-963D-4E8D-BC6A-7604CB077226}" dt="2019-10-28T16:24:53.810" v="616" actId="1076"/>
          <ac:spMkLst>
            <pc:docMk/>
            <pc:sldMk cId="2230015668" sldId="264"/>
            <ac:spMk id="24" creationId="{0F91C342-6CDD-49AC-BD81-3777998E8A0B}"/>
          </ac:spMkLst>
        </pc:spChg>
        <pc:spChg chg="mod">
          <ac:chgData name="Paul O'Dowd" userId="f37f58e5-1e70-49c2-9437-c035a60b1b3d" providerId="ADAL" clId="{A7DEB482-963D-4E8D-BC6A-7604CB077226}" dt="2019-10-28T16:24:53.810" v="616" actId="1076"/>
          <ac:spMkLst>
            <pc:docMk/>
            <pc:sldMk cId="2230015668" sldId="264"/>
            <ac:spMk id="25" creationId="{A64B02A9-A33D-4921-865F-08717374C234}"/>
          </ac:spMkLst>
        </pc:spChg>
        <pc:spChg chg="mod">
          <ac:chgData name="Paul O'Dowd" userId="f37f58e5-1e70-49c2-9437-c035a60b1b3d" providerId="ADAL" clId="{A7DEB482-963D-4E8D-BC6A-7604CB077226}" dt="2019-10-28T16:24:53.810" v="616" actId="1076"/>
          <ac:spMkLst>
            <pc:docMk/>
            <pc:sldMk cId="2230015668" sldId="264"/>
            <ac:spMk id="26" creationId="{17AB5572-9B98-4B18-8B62-B9E1DC7078F9}"/>
          </ac:spMkLst>
        </pc:spChg>
        <pc:cxnChg chg="add mod">
          <ac:chgData name="Paul O'Dowd" userId="f37f58e5-1e70-49c2-9437-c035a60b1b3d" providerId="ADAL" clId="{A7DEB482-963D-4E8D-BC6A-7604CB077226}" dt="2019-10-28T16:25:40.431" v="620" actId="1076"/>
          <ac:cxnSpMkLst>
            <pc:docMk/>
            <pc:sldMk cId="2230015668" sldId="264"/>
            <ac:cxnSpMk id="3" creationId="{760E158E-4EE9-42B4-9014-D00EA9A184DE}"/>
          </ac:cxnSpMkLst>
        </pc:cxnChg>
        <pc:cxnChg chg="add del mod">
          <ac:chgData name="Paul O'Dowd" userId="f37f58e5-1e70-49c2-9437-c035a60b1b3d" providerId="ADAL" clId="{A7DEB482-963D-4E8D-BC6A-7604CB077226}" dt="2019-10-28T16:25:44.395" v="624"/>
          <ac:cxnSpMkLst>
            <pc:docMk/>
            <pc:sldMk cId="2230015668" sldId="264"/>
            <ac:cxnSpMk id="13" creationId="{44B07DCE-BDB1-4444-B032-651DB54519AA}"/>
          </ac:cxnSpMkLst>
        </pc:cxnChg>
        <pc:cxnChg chg="add del">
          <ac:chgData name="Paul O'Dowd" userId="f37f58e5-1e70-49c2-9437-c035a60b1b3d" providerId="ADAL" clId="{A7DEB482-963D-4E8D-BC6A-7604CB077226}" dt="2019-10-28T16:26:14.812" v="635"/>
          <ac:cxnSpMkLst>
            <pc:docMk/>
            <pc:sldMk cId="2230015668" sldId="264"/>
            <ac:cxnSpMk id="15" creationId="{B97850AA-5D70-4396-8E93-DCC9049C4C73}"/>
          </ac:cxnSpMkLst>
        </pc:cxnChg>
      </pc:sldChg>
      <pc:sldChg chg="addSp delSp modSp add del">
        <pc:chgData name="Paul O'Dowd" userId="f37f58e5-1e70-49c2-9437-c035a60b1b3d" providerId="ADAL" clId="{A7DEB482-963D-4E8D-BC6A-7604CB077226}" dt="2019-10-28T16:24:28.104" v="609" actId="47"/>
        <pc:sldMkLst>
          <pc:docMk/>
          <pc:sldMk cId="3097053917" sldId="264"/>
        </pc:sldMkLst>
        <pc:spChg chg="add del mod">
          <ac:chgData name="Paul O'Dowd" userId="f37f58e5-1e70-49c2-9437-c035a60b1b3d" providerId="ADAL" clId="{A7DEB482-963D-4E8D-BC6A-7604CB077226}" dt="2019-10-28T16:24:21.761" v="599" actId="11529"/>
          <ac:spMkLst>
            <pc:docMk/>
            <pc:sldMk cId="3097053917" sldId="264"/>
            <ac:spMk id="2" creationId="{385BB77F-CDAD-4268-8B1D-B1BAD378072E}"/>
          </ac:spMkLst>
        </pc:spChg>
        <pc:spChg chg="add del mod">
          <ac:chgData name="Paul O'Dowd" userId="f37f58e5-1e70-49c2-9437-c035a60b1b3d" providerId="ADAL" clId="{A7DEB482-963D-4E8D-BC6A-7604CB077226}" dt="2019-10-28T16:24:19.033" v="591"/>
          <ac:spMkLst>
            <pc:docMk/>
            <pc:sldMk cId="3097053917" sldId="264"/>
            <ac:spMk id="11" creationId="{33B67DC6-2F66-4AC8-B515-618248C6F43A}"/>
          </ac:spMkLst>
        </pc:spChg>
        <pc:spChg chg="del mod">
          <ac:chgData name="Paul O'Dowd" userId="f37f58e5-1e70-49c2-9437-c035a60b1b3d" providerId="ADAL" clId="{A7DEB482-963D-4E8D-BC6A-7604CB077226}" dt="2019-10-28T16:24:26.321" v="607" actId="478"/>
          <ac:spMkLst>
            <pc:docMk/>
            <pc:sldMk cId="3097053917" sldId="264"/>
            <ac:spMk id="19" creationId="{B5DE2BDB-4503-4946-8E60-6780444FC177}"/>
          </ac:spMkLst>
        </pc:spChg>
        <pc:spChg chg="del mod">
          <ac:chgData name="Paul O'Dowd" userId="f37f58e5-1e70-49c2-9437-c035a60b1b3d" providerId="ADAL" clId="{A7DEB482-963D-4E8D-BC6A-7604CB077226}" dt="2019-10-28T16:24:26.321" v="607" actId="478"/>
          <ac:spMkLst>
            <pc:docMk/>
            <pc:sldMk cId="3097053917" sldId="264"/>
            <ac:spMk id="20" creationId="{6344D150-7412-483B-8E2E-7ABDE43237A0}"/>
          </ac:spMkLst>
        </pc:spChg>
        <pc:spChg chg="del mod">
          <ac:chgData name="Paul O'Dowd" userId="f37f58e5-1e70-49c2-9437-c035a60b1b3d" providerId="ADAL" clId="{A7DEB482-963D-4E8D-BC6A-7604CB077226}" dt="2019-10-28T16:24:26.321" v="607" actId="478"/>
          <ac:spMkLst>
            <pc:docMk/>
            <pc:sldMk cId="3097053917" sldId="264"/>
            <ac:spMk id="21" creationId="{54605662-E04D-4C36-89C9-8E58693D0186}"/>
          </ac:spMkLst>
        </pc:spChg>
        <pc:spChg chg="del mod">
          <ac:chgData name="Paul O'Dowd" userId="f37f58e5-1e70-49c2-9437-c035a60b1b3d" providerId="ADAL" clId="{A7DEB482-963D-4E8D-BC6A-7604CB077226}" dt="2019-10-28T16:24:26.321" v="607" actId="478"/>
          <ac:spMkLst>
            <pc:docMk/>
            <pc:sldMk cId="3097053917" sldId="264"/>
            <ac:spMk id="22" creationId="{111B6DF1-0503-4007-890D-A43CA53D55A5}"/>
          </ac:spMkLst>
        </pc:spChg>
        <pc:spChg chg="del mod">
          <ac:chgData name="Paul O'Dowd" userId="f37f58e5-1e70-49c2-9437-c035a60b1b3d" providerId="ADAL" clId="{A7DEB482-963D-4E8D-BC6A-7604CB077226}" dt="2019-10-28T16:24:27.241" v="608" actId="478"/>
          <ac:spMkLst>
            <pc:docMk/>
            <pc:sldMk cId="3097053917" sldId="264"/>
            <ac:spMk id="23" creationId="{32F15824-1F36-48FD-A7FE-1AEDDC765EB1}"/>
          </ac:spMkLst>
        </pc:spChg>
        <pc:spChg chg="del mod">
          <ac:chgData name="Paul O'Dowd" userId="f37f58e5-1e70-49c2-9437-c035a60b1b3d" providerId="ADAL" clId="{A7DEB482-963D-4E8D-BC6A-7604CB077226}" dt="2019-10-28T16:24:26.321" v="607" actId="478"/>
          <ac:spMkLst>
            <pc:docMk/>
            <pc:sldMk cId="3097053917" sldId="264"/>
            <ac:spMk id="24" creationId="{0F91C342-6CDD-49AC-BD81-3777998E8A0B}"/>
          </ac:spMkLst>
        </pc:spChg>
        <pc:spChg chg="del mod">
          <ac:chgData name="Paul O'Dowd" userId="f37f58e5-1e70-49c2-9437-c035a60b1b3d" providerId="ADAL" clId="{A7DEB482-963D-4E8D-BC6A-7604CB077226}" dt="2019-10-28T16:24:26.321" v="607" actId="478"/>
          <ac:spMkLst>
            <pc:docMk/>
            <pc:sldMk cId="3097053917" sldId="264"/>
            <ac:spMk id="25" creationId="{A64B02A9-A33D-4921-865F-08717374C234}"/>
          </ac:spMkLst>
        </pc:spChg>
        <pc:spChg chg="del mod">
          <ac:chgData name="Paul O'Dowd" userId="f37f58e5-1e70-49c2-9437-c035a60b1b3d" providerId="ADAL" clId="{A7DEB482-963D-4E8D-BC6A-7604CB077226}" dt="2019-10-28T16:24:26.321" v="607" actId="478"/>
          <ac:spMkLst>
            <pc:docMk/>
            <pc:sldMk cId="3097053917" sldId="264"/>
            <ac:spMk id="26" creationId="{17AB5572-9B98-4B18-8B62-B9E1DC7078F9}"/>
          </ac:spMkLst>
        </pc:spChg>
      </pc:sldChg>
      <pc:sldChg chg="addSp delSp modSp add">
        <pc:chgData name="Paul O'Dowd" userId="f37f58e5-1e70-49c2-9437-c035a60b1b3d" providerId="ADAL" clId="{A7DEB482-963D-4E8D-BC6A-7604CB077226}" dt="2019-10-28T16:39:04.123" v="730"/>
        <pc:sldMkLst>
          <pc:docMk/>
          <pc:sldMk cId="3269335480" sldId="264"/>
        </pc:sldMkLst>
        <pc:spChg chg="add mod">
          <ac:chgData name="Paul O'Dowd" userId="f37f58e5-1e70-49c2-9437-c035a60b1b3d" providerId="ADAL" clId="{A7DEB482-963D-4E8D-BC6A-7604CB077226}" dt="2019-10-28T16:27:49.483" v="695" actId="1076"/>
          <ac:spMkLst>
            <pc:docMk/>
            <pc:sldMk cId="3269335480" sldId="264"/>
            <ac:spMk id="2" creationId="{17CFFE3F-5FC7-4551-9728-F1CF725355E4}"/>
          </ac:spMkLst>
        </pc:spChg>
        <pc:spChg chg="add mod">
          <ac:chgData name="Paul O'Dowd" userId="f37f58e5-1e70-49c2-9437-c035a60b1b3d" providerId="ADAL" clId="{A7DEB482-963D-4E8D-BC6A-7604CB077226}" dt="2019-10-28T16:28:49.572" v="711" actId="1076"/>
          <ac:spMkLst>
            <pc:docMk/>
            <pc:sldMk cId="3269335480" sldId="264"/>
            <ac:spMk id="11" creationId="{4F95A30F-C539-46C4-A083-7DB01C367DCC}"/>
          </ac:spMkLst>
        </pc:spChg>
        <pc:spChg chg="add mod">
          <ac:chgData name="Paul O'Dowd" userId="f37f58e5-1e70-49c2-9437-c035a60b1b3d" providerId="ADAL" clId="{A7DEB482-963D-4E8D-BC6A-7604CB077226}" dt="2019-10-28T16:28:01.707" v="698" actId="1076"/>
          <ac:spMkLst>
            <pc:docMk/>
            <pc:sldMk cId="3269335480" sldId="264"/>
            <ac:spMk id="12" creationId="{7C75917E-9278-4D28-80FE-A13F982777E6}"/>
          </ac:spMkLst>
        </pc:spChg>
        <pc:spChg chg="add mod">
          <ac:chgData name="Paul O'Dowd" userId="f37f58e5-1e70-49c2-9437-c035a60b1b3d" providerId="ADAL" clId="{A7DEB482-963D-4E8D-BC6A-7604CB077226}" dt="2019-10-28T16:27:49.483" v="695" actId="1076"/>
          <ac:spMkLst>
            <pc:docMk/>
            <pc:sldMk cId="3269335480" sldId="264"/>
            <ac:spMk id="13" creationId="{21B59440-C92F-4F46-8C80-0A0B62E30E82}"/>
          </ac:spMkLst>
        </pc:spChg>
        <pc:spChg chg="add mod">
          <ac:chgData name="Paul O'Dowd" userId="f37f58e5-1e70-49c2-9437-c035a60b1b3d" providerId="ADAL" clId="{A7DEB482-963D-4E8D-BC6A-7604CB077226}" dt="2019-10-28T16:28:49.572" v="711" actId="1076"/>
          <ac:spMkLst>
            <pc:docMk/>
            <pc:sldMk cId="3269335480" sldId="264"/>
            <ac:spMk id="14" creationId="{C9ED15D3-A4A9-407A-933C-FBC8340002AA}"/>
          </ac:spMkLst>
        </pc:spChg>
        <pc:spChg chg="add mod">
          <ac:chgData name="Paul O'Dowd" userId="f37f58e5-1e70-49c2-9437-c035a60b1b3d" providerId="ADAL" clId="{A7DEB482-963D-4E8D-BC6A-7604CB077226}" dt="2019-10-28T16:28:44.380" v="710" actId="1076"/>
          <ac:spMkLst>
            <pc:docMk/>
            <pc:sldMk cId="3269335480" sldId="264"/>
            <ac:spMk id="15" creationId="{55C5ABD6-EE9A-4FA9-94AB-03FF39C3DF07}"/>
          </ac:spMkLst>
        </pc:spChg>
        <pc:spChg chg="add mod">
          <ac:chgData name="Paul O'Dowd" userId="f37f58e5-1e70-49c2-9437-c035a60b1b3d" providerId="ADAL" clId="{A7DEB482-963D-4E8D-BC6A-7604CB077226}" dt="2019-10-28T16:28:39.884" v="708" actId="1076"/>
          <ac:spMkLst>
            <pc:docMk/>
            <pc:sldMk cId="3269335480" sldId="264"/>
            <ac:spMk id="16" creationId="{8A40C973-075D-4908-BD3F-795F76D11C62}"/>
          </ac:spMkLst>
        </pc:spChg>
        <pc:spChg chg="add del">
          <ac:chgData name="Paul O'Dowd" userId="f37f58e5-1e70-49c2-9437-c035a60b1b3d" providerId="ADAL" clId="{A7DEB482-963D-4E8D-BC6A-7604CB077226}" dt="2019-10-28T16:39:00.203" v="729" actId="478"/>
          <ac:spMkLst>
            <pc:docMk/>
            <pc:sldMk cId="3269335480" sldId="264"/>
            <ac:spMk id="17" creationId="{2382ED1B-B938-4639-BD2A-787C628AE330}"/>
          </ac:spMkLst>
        </pc:spChg>
        <pc:spChg chg="add">
          <ac:chgData name="Paul O'Dowd" userId="f37f58e5-1e70-49c2-9437-c035a60b1b3d" providerId="ADAL" clId="{A7DEB482-963D-4E8D-BC6A-7604CB077226}" dt="2019-10-28T16:39:04.123" v="730"/>
          <ac:spMkLst>
            <pc:docMk/>
            <pc:sldMk cId="3269335480" sldId="264"/>
            <ac:spMk id="18" creationId="{C445EFEA-8426-410E-9868-CC91B0BFCF5B}"/>
          </ac:spMkLst>
        </pc:spChg>
        <pc:spChg chg="del mod">
          <ac:chgData name="Paul O'Dowd" userId="f37f58e5-1e70-49c2-9437-c035a60b1b3d" providerId="ADAL" clId="{A7DEB482-963D-4E8D-BC6A-7604CB077226}" dt="2019-10-28T16:28:20.552" v="703" actId="478"/>
          <ac:spMkLst>
            <pc:docMk/>
            <pc:sldMk cId="3269335480" sldId="264"/>
            <ac:spMk id="19" creationId="{B5DE2BDB-4503-4946-8E60-6780444FC177}"/>
          </ac:spMkLst>
        </pc:spChg>
        <pc:spChg chg="mod">
          <ac:chgData name="Paul O'Dowd" userId="f37f58e5-1e70-49c2-9437-c035a60b1b3d" providerId="ADAL" clId="{A7DEB482-963D-4E8D-BC6A-7604CB077226}" dt="2019-10-28T16:27:49.483" v="695" actId="1076"/>
          <ac:spMkLst>
            <pc:docMk/>
            <pc:sldMk cId="3269335480" sldId="264"/>
            <ac:spMk id="20" creationId="{6344D150-7412-483B-8E2E-7ABDE43237A0}"/>
          </ac:spMkLst>
        </pc:spChg>
        <pc:spChg chg="mod">
          <ac:chgData name="Paul O'Dowd" userId="f37f58e5-1e70-49c2-9437-c035a60b1b3d" providerId="ADAL" clId="{A7DEB482-963D-4E8D-BC6A-7604CB077226}" dt="2019-10-28T16:27:49.483" v="695" actId="1076"/>
          <ac:spMkLst>
            <pc:docMk/>
            <pc:sldMk cId="3269335480" sldId="264"/>
            <ac:spMk id="21" creationId="{54605662-E04D-4C36-89C9-8E58693D0186}"/>
          </ac:spMkLst>
        </pc:spChg>
        <pc:spChg chg="mod">
          <ac:chgData name="Paul O'Dowd" userId="f37f58e5-1e70-49c2-9437-c035a60b1b3d" providerId="ADAL" clId="{A7DEB482-963D-4E8D-BC6A-7604CB077226}" dt="2019-10-28T16:27:49.483" v="695" actId="1076"/>
          <ac:spMkLst>
            <pc:docMk/>
            <pc:sldMk cId="3269335480" sldId="264"/>
            <ac:spMk id="22" creationId="{111B6DF1-0503-4007-890D-A43CA53D55A5}"/>
          </ac:spMkLst>
        </pc:spChg>
        <pc:spChg chg="mod">
          <ac:chgData name="Paul O'Dowd" userId="f37f58e5-1e70-49c2-9437-c035a60b1b3d" providerId="ADAL" clId="{A7DEB482-963D-4E8D-BC6A-7604CB077226}" dt="2019-10-28T16:27:49.483" v="695" actId="1076"/>
          <ac:spMkLst>
            <pc:docMk/>
            <pc:sldMk cId="3269335480" sldId="264"/>
            <ac:spMk id="23" creationId="{32F15824-1F36-48FD-A7FE-1AEDDC765EB1}"/>
          </ac:spMkLst>
        </pc:spChg>
        <pc:spChg chg="mod">
          <ac:chgData name="Paul O'Dowd" userId="f37f58e5-1e70-49c2-9437-c035a60b1b3d" providerId="ADAL" clId="{A7DEB482-963D-4E8D-BC6A-7604CB077226}" dt="2019-10-28T16:28:49.572" v="711" actId="1076"/>
          <ac:spMkLst>
            <pc:docMk/>
            <pc:sldMk cId="3269335480" sldId="264"/>
            <ac:spMk id="24" creationId="{0F91C342-6CDD-49AC-BD81-3777998E8A0B}"/>
          </ac:spMkLst>
        </pc:spChg>
        <pc:spChg chg="mod">
          <ac:chgData name="Paul O'Dowd" userId="f37f58e5-1e70-49c2-9437-c035a60b1b3d" providerId="ADAL" clId="{A7DEB482-963D-4E8D-BC6A-7604CB077226}" dt="2019-10-28T16:27:57.347" v="697" actId="1076"/>
          <ac:spMkLst>
            <pc:docMk/>
            <pc:sldMk cId="3269335480" sldId="264"/>
            <ac:spMk id="25" creationId="{A64B02A9-A33D-4921-865F-08717374C234}"/>
          </ac:spMkLst>
        </pc:spChg>
        <pc:spChg chg="del mod">
          <ac:chgData name="Paul O'Dowd" userId="f37f58e5-1e70-49c2-9437-c035a60b1b3d" providerId="ADAL" clId="{A7DEB482-963D-4E8D-BC6A-7604CB077226}" dt="2019-10-28T16:38:55.372" v="727" actId="478"/>
          <ac:spMkLst>
            <pc:docMk/>
            <pc:sldMk cId="3269335480" sldId="264"/>
            <ac:spMk id="26" creationId="{17AB5572-9B98-4B18-8B62-B9E1DC7078F9}"/>
          </ac:spMkLst>
        </pc:spChg>
      </pc:sldChg>
      <pc:sldChg chg="add del">
        <pc:chgData name="Paul O'Dowd" userId="f37f58e5-1e70-49c2-9437-c035a60b1b3d" providerId="ADAL" clId="{A7DEB482-963D-4E8D-BC6A-7604CB077226}" dt="2019-10-28T16:26:20.088" v="639" actId="47"/>
        <pc:sldMkLst>
          <pc:docMk/>
          <pc:sldMk cId="2882346674" sldId="265"/>
        </pc:sldMkLst>
      </pc:sldChg>
      <pc:sldChg chg="addSp delSp modSp add">
        <pc:chgData name="Paul O'Dowd" userId="f37f58e5-1e70-49c2-9437-c035a60b1b3d" providerId="ADAL" clId="{A7DEB482-963D-4E8D-BC6A-7604CB077226}" dt="2019-10-28T16:40:36.931" v="797" actId="1076"/>
        <pc:sldMkLst>
          <pc:docMk/>
          <pc:sldMk cId="3274475496" sldId="265"/>
        </pc:sldMkLst>
        <pc:spChg chg="add mod">
          <ac:chgData name="Paul O'Dowd" userId="f37f58e5-1e70-49c2-9437-c035a60b1b3d" providerId="ADAL" clId="{A7DEB482-963D-4E8D-BC6A-7604CB077226}" dt="2019-10-28T16:29:38.837" v="716" actId="1582"/>
          <ac:spMkLst>
            <pc:docMk/>
            <pc:sldMk cId="3274475496" sldId="265"/>
            <ac:spMk id="3" creationId="{F9A44AFD-BA68-4E99-95BF-DA180FAB2854}"/>
          </ac:spMkLst>
        </pc:spChg>
        <pc:spChg chg="add del mod">
          <ac:chgData name="Paul O'Dowd" userId="f37f58e5-1e70-49c2-9437-c035a60b1b3d" providerId="ADAL" clId="{A7DEB482-963D-4E8D-BC6A-7604CB077226}" dt="2019-10-28T16:30:02.516" v="718" actId="478"/>
          <ac:spMkLst>
            <pc:docMk/>
            <pc:sldMk cId="3274475496" sldId="265"/>
            <ac:spMk id="4" creationId="{187F8D42-46F9-464B-A9F9-6166CE0E16DD}"/>
          </ac:spMkLst>
        </pc:spChg>
        <pc:spChg chg="add mod">
          <ac:chgData name="Paul O'Dowd" userId="f37f58e5-1e70-49c2-9437-c035a60b1b3d" providerId="ADAL" clId="{A7DEB482-963D-4E8D-BC6A-7604CB077226}" dt="2019-10-28T16:40:14.434" v="739" actId="1076"/>
          <ac:spMkLst>
            <pc:docMk/>
            <pc:sldMk cId="3274475496" sldId="265"/>
            <ac:spMk id="5" creationId="{6C963ECA-C3FA-4C9A-A8E3-F18C6D986FEF}"/>
          </ac:spMkLst>
        </pc:spChg>
        <pc:spChg chg="add">
          <ac:chgData name="Paul O'Dowd" userId="f37f58e5-1e70-49c2-9437-c035a60b1b3d" providerId="ADAL" clId="{A7DEB482-963D-4E8D-BC6A-7604CB077226}" dt="2019-10-28T16:39:04.803" v="731"/>
          <ac:spMkLst>
            <pc:docMk/>
            <pc:sldMk cId="3274475496" sldId="265"/>
            <ac:spMk id="19" creationId="{907285B5-A528-4A0A-9B11-28DFAA153DFE}"/>
          </ac:spMkLst>
        </pc:spChg>
        <pc:spChg chg="del">
          <ac:chgData name="Paul O'Dowd" userId="f37f58e5-1e70-49c2-9437-c035a60b1b3d" providerId="ADAL" clId="{A7DEB482-963D-4E8D-BC6A-7604CB077226}" dt="2019-10-28T16:38:57.603" v="728" actId="478"/>
          <ac:spMkLst>
            <pc:docMk/>
            <pc:sldMk cId="3274475496" sldId="265"/>
            <ac:spMk id="26" creationId="{17AB5572-9B98-4B18-8B62-B9E1DC7078F9}"/>
          </ac:spMkLst>
        </pc:spChg>
        <pc:spChg chg="add mod">
          <ac:chgData name="Paul O'Dowd" userId="f37f58e5-1e70-49c2-9437-c035a60b1b3d" providerId="ADAL" clId="{A7DEB482-963D-4E8D-BC6A-7604CB077226}" dt="2019-10-28T16:40:36.931" v="797" actId="1076"/>
          <ac:spMkLst>
            <pc:docMk/>
            <pc:sldMk cId="3274475496" sldId="265"/>
            <ac:spMk id="27" creationId="{B54770D8-8EA7-42F1-BBBB-4A0EC728EDFB}"/>
          </ac:spMkLst>
        </pc:spChg>
      </pc:sldChg>
      <pc:sldChg chg="addSp delSp modSp add">
        <pc:chgData name="Paul O'Dowd" userId="f37f58e5-1e70-49c2-9437-c035a60b1b3d" providerId="ADAL" clId="{A7DEB482-963D-4E8D-BC6A-7604CB077226}" dt="2019-10-28T16:41:59.171" v="882" actId="115"/>
        <pc:sldMkLst>
          <pc:docMk/>
          <pc:sldMk cId="2851372510" sldId="266"/>
        </pc:sldMkLst>
        <pc:spChg chg="del">
          <ac:chgData name="Paul O'Dowd" userId="f37f58e5-1e70-49c2-9437-c035a60b1b3d" providerId="ADAL" clId="{A7DEB482-963D-4E8D-BC6A-7604CB077226}" dt="2019-10-28T16:40:44.735" v="800" actId="478"/>
          <ac:spMkLst>
            <pc:docMk/>
            <pc:sldMk cId="2851372510" sldId="266"/>
            <ac:spMk id="3" creationId="{F9A44AFD-BA68-4E99-95BF-DA180FAB2854}"/>
          </ac:spMkLst>
        </pc:spChg>
        <pc:spChg chg="del">
          <ac:chgData name="Paul O'Dowd" userId="f37f58e5-1e70-49c2-9437-c035a60b1b3d" providerId="ADAL" clId="{A7DEB482-963D-4E8D-BC6A-7604CB077226}" dt="2019-10-28T16:40:43.927" v="799" actId="478"/>
          <ac:spMkLst>
            <pc:docMk/>
            <pc:sldMk cId="2851372510" sldId="266"/>
            <ac:spMk id="5" creationId="{6C963ECA-C3FA-4C9A-A8E3-F18C6D986FEF}"/>
          </ac:spMkLst>
        </pc:spChg>
        <pc:spChg chg="add mod">
          <ac:chgData name="Paul O'Dowd" userId="f37f58e5-1e70-49c2-9437-c035a60b1b3d" providerId="ADAL" clId="{A7DEB482-963D-4E8D-BC6A-7604CB077226}" dt="2019-10-28T16:41:35.148" v="843" actId="14100"/>
          <ac:spMkLst>
            <pc:docMk/>
            <pc:sldMk cId="2851372510" sldId="266"/>
            <ac:spMk id="26" creationId="{B9FA5402-A223-45E6-9575-D91220E10332}"/>
          </ac:spMkLst>
        </pc:spChg>
        <pc:spChg chg="del">
          <ac:chgData name="Paul O'Dowd" userId="f37f58e5-1e70-49c2-9437-c035a60b1b3d" providerId="ADAL" clId="{A7DEB482-963D-4E8D-BC6A-7604CB077226}" dt="2019-10-28T16:40:45.870" v="801" actId="478"/>
          <ac:spMkLst>
            <pc:docMk/>
            <pc:sldMk cId="2851372510" sldId="266"/>
            <ac:spMk id="27" creationId="{B54770D8-8EA7-42F1-BBBB-4A0EC728EDFB}"/>
          </ac:spMkLst>
        </pc:spChg>
        <pc:spChg chg="add mod">
          <ac:chgData name="Paul O'Dowd" userId="f37f58e5-1e70-49c2-9437-c035a60b1b3d" providerId="ADAL" clId="{A7DEB482-963D-4E8D-BC6A-7604CB077226}" dt="2019-10-28T16:41:59.171" v="882" actId="115"/>
          <ac:spMkLst>
            <pc:docMk/>
            <pc:sldMk cId="2851372510" sldId="266"/>
            <ac:spMk id="28" creationId="{22A13E21-5658-4833-A5CD-CF2FF633FFDC}"/>
          </ac:spMkLst>
        </pc:spChg>
      </pc:sldChg>
      <pc:sldChg chg="add del">
        <pc:chgData name="Paul O'Dowd" userId="f37f58e5-1e70-49c2-9437-c035a60b1b3d" providerId="ADAL" clId="{A7DEB482-963D-4E8D-BC6A-7604CB077226}" dt="2019-10-28T16:26:20.088" v="639" actId="47"/>
        <pc:sldMkLst>
          <pc:docMk/>
          <pc:sldMk cId="3546667041" sldId="266"/>
        </pc:sldMkLst>
      </pc:sldChg>
      <pc:sldChg chg="addSp delSp modSp add">
        <pc:chgData name="Paul O'Dowd" userId="f37f58e5-1e70-49c2-9437-c035a60b1b3d" providerId="ADAL" clId="{A7DEB482-963D-4E8D-BC6A-7604CB077226}" dt="2019-10-28T16:42:49.162" v="896" actId="20577"/>
        <pc:sldMkLst>
          <pc:docMk/>
          <pc:sldMk cId="2317353413" sldId="267"/>
        </pc:sldMkLst>
        <pc:spChg chg="del">
          <ac:chgData name="Paul O'Dowd" userId="f37f58e5-1e70-49c2-9437-c035a60b1b3d" providerId="ADAL" clId="{A7DEB482-963D-4E8D-BC6A-7604CB077226}" dt="2019-10-28T16:42:34.074" v="885" actId="478"/>
          <ac:spMkLst>
            <pc:docMk/>
            <pc:sldMk cId="2317353413" sldId="267"/>
            <ac:spMk id="2" creationId="{FC8F2D66-8A27-48BD-808F-D121E431788E}"/>
          </ac:spMkLst>
        </pc:spChg>
        <pc:spChg chg="del">
          <ac:chgData name="Paul O'Dowd" userId="f37f58e5-1e70-49c2-9437-c035a60b1b3d" providerId="ADAL" clId="{A7DEB482-963D-4E8D-BC6A-7604CB077226}" dt="2019-10-28T16:42:32.962" v="884" actId="478"/>
          <ac:spMkLst>
            <pc:docMk/>
            <pc:sldMk cId="2317353413" sldId="267"/>
            <ac:spMk id="3" creationId="{AE932A3F-2625-44C8-A663-B52CB78BE4D1}"/>
          </ac:spMkLst>
        </pc:spChg>
        <pc:spChg chg="add mod">
          <ac:chgData name="Paul O'Dowd" userId="f37f58e5-1e70-49c2-9437-c035a60b1b3d" providerId="ADAL" clId="{A7DEB482-963D-4E8D-BC6A-7604CB077226}" dt="2019-10-28T16:42:49.162" v="896" actId="20577"/>
          <ac:spMkLst>
            <pc:docMk/>
            <pc:sldMk cId="2317353413" sldId="267"/>
            <ac:spMk id="5" creationId="{5419DF6A-A934-4E19-A443-3F9812A10970}"/>
          </ac:spMkLst>
        </pc:spChg>
        <pc:picChg chg="add">
          <ac:chgData name="Paul O'Dowd" userId="f37f58e5-1e70-49c2-9437-c035a60b1b3d" providerId="ADAL" clId="{A7DEB482-963D-4E8D-BC6A-7604CB077226}" dt="2019-10-28T16:42:34.850" v="886"/>
          <ac:picMkLst>
            <pc:docMk/>
            <pc:sldMk cId="2317353413" sldId="267"/>
            <ac:picMk id="4" creationId="{387551E6-3AED-42FB-A4CD-937F3F7E31C2}"/>
          </ac:picMkLst>
        </pc:picChg>
      </pc:sldChg>
      <pc:sldChg chg="add del">
        <pc:chgData name="Paul O'Dowd" userId="f37f58e5-1e70-49c2-9437-c035a60b1b3d" providerId="ADAL" clId="{A7DEB482-963D-4E8D-BC6A-7604CB077226}" dt="2019-10-28T16:26:20.088" v="639" actId="47"/>
        <pc:sldMkLst>
          <pc:docMk/>
          <pc:sldMk cId="3060993279" sldId="267"/>
        </pc:sldMkLst>
      </pc:sldChg>
      <pc:sldChg chg="addSp delSp modSp add">
        <pc:chgData name="Paul O'Dowd" userId="f37f58e5-1e70-49c2-9437-c035a60b1b3d" providerId="ADAL" clId="{A7DEB482-963D-4E8D-BC6A-7604CB077226}" dt="2019-10-28T16:48:31.820" v="963" actId="478"/>
        <pc:sldMkLst>
          <pc:docMk/>
          <pc:sldMk cId="97696539" sldId="268"/>
        </pc:sldMkLst>
        <pc:spChg chg="add del mod">
          <ac:chgData name="Paul O'Dowd" userId="f37f58e5-1e70-49c2-9437-c035a60b1b3d" providerId="ADAL" clId="{A7DEB482-963D-4E8D-BC6A-7604CB077226}" dt="2019-10-28T16:42:56.603" v="899" actId="478"/>
          <ac:spMkLst>
            <pc:docMk/>
            <pc:sldMk cId="97696539" sldId="268"/>
            <ac:spMk id="3" creationId="{DE6290EE-9D5C-4B0C-86B0-02FF78B9F38C}"/>
          </ac:spMkLst>
        </pc:spChg>
        <pc:spChg chg="del">
          <ac:chgData name="Paul O'Dowd" userId="f37f58e5-1e70-49c2-9437-c035a60b1b3d" providerId="ADAL" clId="{A7DEB482-963D-4E8D-BC6A-7604CB077226}" dt="2019-10-28T16:42:54.495" v="898" actId="478"/>
          <ac:spMkLst>
            <pc:docMk/>
            <pc:sldMk cId="97696539" sldId="268"/>
            <ac:spMk id="5" creationId="{5419DF6A-A934-4E19-A443-3F9812A10970}"/>
          </ac:spMkLst>
        </pc:spChg>
        <pc:spChg chg="add">
          <ac:chgData name="Paul O'Dowd" userId="f37f58e5-1e70-49c2-9437-c035a60b1b3d" providerId="ADAL" clId="{A7DEB482-963D-4E8D-BC6A-7604CB077226}" dt="2019-10-28T16:43:15.139" v="900"/>
          <ac:spMkLst>
            <pc:docMk/>
            <pc:sldMk cId="97696539" sldId="268"/>
            <ac:spMk id="6" creationId="{BCFA1F3C-6412-4CFF-AE54-A5F7836547E1}"/>
          </ac:spMkLst>
        </pc:spChg>
        <pc:spChg chg="add del mod">
          <ac:chgData name="Paul O'Dowd" userId="f37f58e5-1e70-49c2-9437-c035a60b1b3d" providerId="ADAL" clId="{A7DEB482-963D-4E8D-BC6A-7604CB077226}" dt="2019-10-28T16:44:48.789" v="912" actId="478"/>
          <ac:spMkLst>
            <pc:docMk/>
            <pc:sldMk cId="97696539" sldId="268"/>
            <ac:spMk id="7" creationId="{BBB33FA3-BA71-4DAB-8A0A-762DB2B28A2B}"/>
          </ac:spMkLst>
        </pc:spChg>
        <pc:spChg chg="add del mod">
          <ac:chgData name="Paul O'Dowd" userId="f37f58e5-1e70-49c2-9437-c035a60b1b3d" providerId="ADAL" clId="{A7DEB482-963D-4E8D-BC6A-7604CB077226}" dt="2019-10-28T16:48:22.971" v="950" actId="478"/>
          <ac:spMkLst>
            <pc:docMk/>
            <pc:sldMk cId="97696539" sldId="268"/>
            <ac:spMk id="8" creationId="{63CAA065-E534-4650-AB8E-56FACDAC1942}"/>
          </ac:spMkLst>
        </pc:spChg>
        <pc:spChg chg="add del mod">
          <ac:chgData name="Paul O'Dowd" userId="f37f58e5-1e70-49c2-9437-c035a60b1b3d" providerId="ADAL" clId="{A7DEB482-963D-4E8D-BC6A-7604CB077226}" dt="2019-10-28T16:48:19.844" v="946" actId="478"/>
          <ac:spMkLst>
            <pc:docMk/>
            <pc:sldMk cId="97696539" sldId="268"/>
            <ac:spMk id="9" creationId="{6E81674A-F104-4FD3-9844-20AA0D7E92DD}"/>
          </ac:spMkLst>
        </pc:spChg>
        <pc:spChg chg="add del mod">
          <ac:chgData name="Paul O'Dowd" userId="f37f58e5-1e70-49c2-9437-c035a60b1b3d" providerId="ADAL" clId="{A7DEB482-963D-4E8D-BC6A-7604CB077226}" dt="2019-10-28T16:48:18.036" v="943" actId="478"/>
          <ac:spMkLst>
            <pc:docMk/>
            <pc:sldMk cId="97696539" sldId="268"/>
            <ac:spMk id="10" creationId="{7BC882C6-649E-43C4-B21E-15D4A7D1486A}"/>
          </ac:spMkLst>
        </pc:spChg>
        <pc:spChg chg="add del mod">
          <ac:chgData name="Paul O'Dowd" userId="f37f58e5-1e70-49c2-9437-c035a60b1b3d" providerId="ADAL" clId="{A7DEB482-963D-4E8D-BC6A-7604CB077226}" dt="2019-10-28T16:48:19.308" v="945" actId="478"/>
          <ac:spMkLst>
            <pc:docMk/>
            <pc:sldMk cId="97696539" sldId="268"/>
            <ac:spMk id="11" creationId="{1E4AC64D-03FD-46AA-9EA5-D3ADF88F9737}"/>
          </ac:spMkLst>
        </pc:spChg>
        <pc:spChg chg="add mod">
          <ac:chgData name="Paul O'Dowd" userId="f37f58e5-1e70-49c2-9437-c035a60b1b3d" providerId="ADAL" clId="{A7DEB482-963D-4E8D-BC6A-7604CB077226}" dt="2019-10-28T16:45:13.266" v="914" actId="1076"/>
          <ac:spMkLst>
            <pc:docMk/>
            <pc:sldMk cId="97696539" sldId="268"/>
            <ac:spMk id="12" creationId="{FCD6F045-6AE5-4997-924E-2CE7B28991AC}"/>
          </ac:spMkLst>
        </pc:spChg>
        <pc:spChg chg="add mod">
          <ac:chgData name="Paul O'Dowd" userId="f37f58e5-1e70-49c2-9437-c035a60b1b3d" providerId="ADAL" clId="{A7DEB482-963D-4E8D-BC6A-7604CB077226}" dt="2019-10-28T16:45:13.266" v="914" actId="1076"/>
          <ac:spMkLst>
            <pc:docMk/>
            <pc:sldMk cId="97696539" sldId="268"/>
            <ac:spMk id="13" creationId="{07128D31-F13E-48A1-859C-5AA89E3B5861}"/>
          </ac:spMkLst>
        </pc:spChg>
        <pc:spChg chg="add del mod">
          <ac:chgData name="Paul O'Dowd" userId="f37f58e5-1e70-49c2-9437-c035a60b1b3d" providerId="ADAL" clId="{A7DEB482-963D-4E8D-BC6A-7604CB077226}" dt="2019-10-28T16:48:30.731" v="961" actId="478"/>
          <ac:spMkLst>
            <pc:docMk/>
            <pc:sldMk cId="97696539" sldId="268"/>
            <ac:spMk id="14" creationId="{61F83172-15C3-46DA-94F2-3BAADE04F819}"/>
          </ac:spMkLst>
        </pc:spChg>
        <pc:spChg chg="add del">
          <ac:chgData name="Paul O'Dowd" userId="f37f58e5-1e70-49c2-9437-c035a60b1b3d" providerId="ADAL" clId="{A7DEB482-963D-4E8D-BC6A-7604CB077226}" dt="2019-10-28T16:48:29.636" v="960" actId="478"/>
          <ac:spMkLst>
            <pc:docMk/>
            <pc:sldMk cId="97696539" sldId="268"/>
            <ac:spMk id="15" creationId="{DE903528-04BE-4E8B-B2E5-AAC91A4AC849}"/>
          </ac:spMkLst>
        </pc:spChg>
        <pc:spChg chg="add del mod">
          <ac:chgData name="Paul O'Dowd" userId="f37f58e5-1e70-49c2-9437-c035a60b1b3d" providerId="ADAL" clId="{A7DEB482-963D-4E8D-BC6A-7604CB077226}" dt="2019-10-28T16:48:31.124" v="962" actId="478"/>
          <ac:spMkLst>
            <pc:docMk/>
            <pc:sldMk cId="97696539" sldId="268"/>
            <ac:spMk id="16" creationId="{4DF6DD0A-1934-4FED-B7C6-1A72C7C7CF31}"/>
          </ac:spMkLst>
        </pc:spChg>
        <pc:spChg chg="add del mod">
          <ac:chgData name="Paul O'Dowd" userId="f37f58e5-1e70-49c2-9437-c035a60b1b3d" providerId="ADAL" clId="{A7DEB482-963D-4E8D-BC6A-7604CB077226}" dt="2019-10-28T16:48:21.076" v="947" actId="478"/>
          <ac:spMkLst>
            <pc:docMk/>
            <pc:sldMk cId="97696539" sldId="268"/>
            <ac:spMk id="17" creationId="{350131FE-77DE-44CE-8A02-1708DCA91B10}"/>
          </ac:spMkLst>
        </pc:spChg>
        <pc:spChg chg="add del mod">
          <ac:chgData name="Paul O'Dowd" userId="f37f58e5-1e70-49c2-9437-c035a60b1b3d" providerId="ADAL" clId="{A7DEB482-963D-4E8D-BC6A-7604CB077226}" dt="2019-10-28T16:48:22.460" v="949" actId="478"/>
          <ac:spMkLst>
            <pc:docMk/>
            <pc:sldMk cId="97696539" sldId="268"/>
            <ac:spMk id="18" creationId="{6AAB8D8C-C2E9-4F18-957F-7EC2F95A57FC}"/>
          </ac:spMkLst>
        </pc:spChg>
        <pc:spChg chg="add del mod">
          <ac:chgData name="Paul O'Dowd" userId="f37f58e5-1e70-49c2-9437-c035a60b1b3d" providerId="ADAL" clId="{A7DEB482-963D-4E8D-BC6A-7604CB077226}" dt="2019-10-28T16:48:21.748" v="948" actId="478"/>
          <ac:spMkLst>
            <pc:docMk/>
            <pc:sldMk cId="97696539" sldId="268"/>
            <ac:spMk id="19" creationId="{C4FBD7DF-FE98-4119-BBD2-6F407557FC5C}"/>
          </ac:spMkLst>
        </pc:spChg>
        <pc:spChg chg="add del mod">
          <ac:chgData name="Paul O'Dowd" userId="f37f58e5-1e70-49c2-9437-c035a60b1b3d" providerId="ADAL" clId="{A7DEB482-963D-4E8D-BC6A-7604CB077226}" dt="2019-10-28T16:48:17.212" v="942" actId="478"/>
          <ac:spMkLst>
            <pc:docMk/>
            <pc:sldMk cId="97696539" sldId="268"/>
            <ac:spMk id="20" creationId="{577C938F-7437-43C6-B713-F7FAF18D38FE}"/>
          </ac:spMkLst>
        </pc:spChg>
        <pc:spChg chg="add del mod">
          <ac:chgData name="Paul O'Dowd" userId="f37f58e5-1e70-49c2-9437-c035a60b1b3d" providerId="ADAL" clId="{A7DEB482-963D-4E8D-BC6A-7604CB077226}" dt="2019-10-28T16:48:31.820" v="963" actId="478"/>
          <ac:spMkLst>
            <pc:docMk/>
            <pc:sldMk cId="97696539" sldId="268"/>
            <ac:spMk id="21" creationId="{7DAD2712-60B7-40C8-AA26-F511B6C6DD6D}"/>
          </ac:spMkLst>
        </pc:spChg>
        <pc:spChg chg="add del mod">
          <ac:chgData name="Paul O'Dowd" userId="f37f58e5-1e70-49c2-9437-c035a60b1b3d" providerId="ADAL" clId="{A7DEB482-963D-4E8D-BC6A-7604CB077226}" dt="2019-10-28T16:48:16.532" v="941" actId="478"/>
          <ac:spMkLst>
            <pc:docMk/>
            <pc:sldMk cId="97696539" sldId="268"/>
            <ac:spMk id="22" creationId="{DC8535A0-C0B4-4755-B66D-9BCB921C5E87}"/>
          </ac:spMkLst>
        </pc:spChg>
        <pc:spChg chg="add del mod">
          <ac:chgData name="Paul O'Dowd" userId="f37f58e5-1e70-49c2-9437-c035a60b1b3d" providerId="ADAL" clId="{A7DEB482-963D-4E8D-BC6A-7604CB077226}" dt="2019-10-28T16:48:28.867" v="959" actId="478"/>
          <ac:spMkLst>
            <pc:docMk/>
            <pc:sldMk cId="97696539" sldId="268"/>
            <ac:spMk id="23" creationId="{451F334F-CFA0-4CD8-BEC1-F1FA218203A5}"/>
          </ac:spMkLst>
        </pc:spChg>
        <pc:spChg chg="add del mod">
          <ac:chgData name="Paul O'Dowd" userId="f37f58e5-1e70-49c2-9437-c035a60b1b3d" providerId="ADAL" clId="{A7DEB482-963D-4E8D-BC6A-7604CB077226}" dt="2019-10-28T16:48:26.748" v="956" actId="478"/>
          <ac:spMkLst>
            <pc:docMk/>
            <pc:sldMk cId="97696539" sldId="268"/>
            <ac:spMk id="24" creationId="{FA1A4809-7D58-4221-8194-F85E57B94923}"/>
          </ac:spMkLst>
        </pc:spChg>
        <pc:spChg chg="add del mod">
          <ac:chgData name="Paul O'Dowd" userId="f37f58e5-1e70-49c2-9437-c035a60b1b3d" providerId="ADAL" clId="{A7DEB482-963D-4E8D-BC6A-7604CB077226}" dt="2019-10-28T16:48:27.204" v="957" actId="478"/>
          <ac:spMkLst>
            <pc:docMk/>
            <pc:sldMk cId="97696539" sldId="268"/>
            <ac:spMk id="25" creationId="{9B34ACC5-E447-415C-8164-772E65B0CC73}"/>
          </ac:spMkLst>
        </pc:spChg>
        <pc:spChg chg="add del mod ord">
          <ac:chgData name="Paul O'Dowd" userId="f37f58e5-1e70-49c2-9437-c035a60b1b3d" providerId="ADAL" clId="{A7DEB482-963D-4E8D-BC6A-7604CB077226}" dt="2019-10-28T16:48:26.292" v="955" actId="478"/>
          <ac:spMkLst>
            <pc:docMk/>
            <pc:sldMk cId="97696539" sldId="268"/>
            <ac:spMk id="26" creationId="{F7743A83-5473-45F0-AAD0-29F48267ADF1}"/>
          </ac:spMkLst>
        </pc:spChg>
        <pc:spChg chg="add del mod">
          <ac:chgData name="Paul O'Dowd" userId="f37f58e5-1e70-49c2-9437-c035a60b1b3d" providerId="ADAL" clId="{A7DEB482-963D-4E8D-BC6A-7604CB077226}" dt="2019-10-28T16:48:23.892" v="951" actId="478"/>
          <ac:spMkLst>
            <pc:docMk/>
            <pc:sldMk cId="97696539" sldId="268"/>
            <ac:spMk id="27" creationId="{C66A7F21-D9F4-40DA-9DF1-C37746AA385B}"/>
          </ac:spMkLst>
        </pc:spChg>
        <pc:spChg chg="add del mod">
          <ac:chgData name="Paul O'Dowd" userId="f37f58e5-1e70-49c2-9437-c035a60b1b3d" providerId="ADAL" clId="{A7DEB482-963D-4E8D-BC6A-7604CB077226}" dt="2019-10-28T16:48:25.067" v="953" actId="478"/>
          <ac:spMkLst>
            <pc:docMk/>
            <pc:sldMk cId="97696539" sldId="268"/>
            <ac:spMk id="28" creationId="{D88076BC-2FBF-4277-9A25-3C0008EB36B1}"/>
          </ac:spMkLst>
        </pc:spChg>
        <pc:spChg chg="add del mod">
          <ac:chgData name="Paul O'Dowd" userId="f37f58e5-1e70-49c2-9437-c035a60b1b3d" providerId="ADAL" clId="{A7DEB482-963D-4E8D-BC6A-7604CB077226}" dt="2019-10-28T16:48:24.580" v="952" actId="478"/>
          <ac:spMkLst>
            <pc:docMk/>
            <pc:sldMk cId="97696539" sldId="268"/>
            <ac:spMk id="29" creationId="{3600D814-CBB5-48D3-BB4A-1FA9B3D92CB0}"/>
          </ac:spMkLst>
        </pc:spChg>
        <pc:spChg chg="add mod">
          <ac:chgData name="Paul O'Dowd" userId="f37f58e5-1e70-49c2-9437-c035a60b1b3d" providerId="ADAL" clId="{A7DEB482-963D-4E8D-BC6A-7604CB077226}" dt="2019-10-28T16:47:17.206" v="936" actId="1076"/>
          <ac:spMkLst>
            <pc:docMk/>
            <pc:sldMk cId="97696539" sldId="268"/>
            <ac:spMk id="30" creationId="{18B084DB-2313-4568-9D64-9E84B5C17E73}"/>
          </ac:spMkLst>
        </pc:spChg>
      </pc:sldChg>
      <pc:sldChg chg="addSp delSp modSp add">
        <pc:chgData name="Paul O'Dowd" userId="f37f58e5-1e70-49c2-9437-c035a60b1b3d" providerId="ADAL" clId="{A7DEB482-963D-4E8D-BC6A-7604CB077226}" dt="2019-10-28T16:48:56.437" v="983" actId="478"/>
        <pc:sldMkLst>
          <pc:docMk/>
          <pc:sldMk cId="1022490571" sldId="269"/>
        </pc:sldMkLst>
        <pc:spChg chg="del">
          <ac:chgData name="Paul O'Dowd" userId="f37f58e5-1e70-49c2-9437-c035a60b1b3d" providerId="ADAL" clId="{A7DEB482-963D-4E8D-BC6A-7604CB077226}" dt="2019-10-28T16:48:55.925" v="982" actId="478"/>
          <ac:spMkLst>
            <pc:docMk/>
            <pc:sldMk cId="1022490571" sldId="269"/>
            <ac:spMk id="9" creationId="{6E81674A-F104-4FD3-9844-20AA0D7E92DD}"/>
          </ac:spMkLst>
        </pc:spChg>
        <pc:spChg chg="del">
          <ac:chgData name="Paul O'Dowd" userId="f37f58e5-1e70-49c2-9437-c035a60b1b3d" providerId="ADAL" clId="{A7DEB482-963D-4E8D-BC6A-7604CB077226}" dt="2019-10-28T16:48:56.437" v="983" actId="478"/>
          <ac:spMkLst>
            <pc:docMk/>
            <pc:sldMk cId="1022490571" sldId="269"/>
            <ac:spMk id="10" creationId="{7BC882C6-649E-43C4-B21E-15D4A7D1486A}"/>
          </ac:spMkLst>
        </pc:spChg>
        <pc:spChg chg="del">
          <ac:chgData name="Paul O'Dowd" userId="f37f58e5-1e70-49c2-9437-c035a60b1b3d" providerId="ADAL" clId="{A7DEB482-963D-4E8D-BC6A-7604CB077226}" dt="2019-10-28T16:48:41.836" v="969" actId="478"/>
          <ac:spMkLst>
            <pc:docMk/>
            <pc:sldMk cId="1022490571" sldId="269"/>
            <ac:spMk id="11" creationId="{1E4AC64D-03FD-46AA-9EA5-D3ADF88F9737}"/>
          </ac:spMkLst>
        </pc:spChg>
        <pc:spChg chg="add del">
          <ac:chgData name="Paul O'Dowd" userId="f37f58e5-1e70-49c2-9437-c035a60b1b3d" providerId="ADAL" clId="{A7DEB482-963D-4E8D-BC6A-7604CB077226}" dt="2019-10-28T16:48:44.733" v="973" actId="478"/>
          <ac:spMkLst>
            <pc:docMk/>
            <pc:sldMk cId="1022490571" sldId="269"/>
            <ac:spMk id="16" creationId="{4DF6DD0A-1934-4FED-B7C6-1A72C7C7CF31}"/>
          </ac:spMkLst>
        </pc:spChg>
        <pc:spChg chg="del">
          <ac:chgData name="Paul O'Dowd" userId="f37f58e5-1e70-49c2-9437-c035a60b1b3d" providerId="ADAL" clId="{A7DEB482-963D-4E8D-BC6A-7604CB077226}" dt="2019-10-28T16:48:50.852" v="978" actId="478"/>
          <ac:spMkLst>
            <pc:docMk/>
            <pc:sldMk cId="1022490571" sldId="269"/>
            <ac:spMk id="17" creationId="{350131FE-77DE-44CE-8A02-1708DCA91B10}"/>
          </ac:spMkLst>
        </pc:spChg>
        <pc:spChg chg="del mod">
          <ac:chgData name="Paul O'Dowd" userId="f37f58e5-1e70-49c2-9437-c035a60b1b3d" providerId="ADAL" clId="{A7DEB482-963D-4E8D-BC6A-7604CB077226}" dt="2019-10-28T16:48:54.973" v="981" actId="478"/>
          <ac:spMkLst>
            <pc:docMk/>
            <pc:sldMk cId="1022490571" sldId="269"/>
            <ac:spMk id="18" creationId="{6AAB8D8C-C2E9-4F18-957F-7EC2F95A57FC}"/>
          </ac:spMkLst>
        </pc:spChg>
        <pc:spChg chg="del">
          <ac:chgData name="Paul O'Dowd" userId="f37f58e5-1e70-49c2-9437-c035a60b1b3d" providerId="ADAL" clId="{A7DEB482-963D-4E8D-BC6A-7604CB077226}" dt="2019-10-28T16:48:50.436" v="977" actId="478"/>
          <ac:spMkLst>
            <pc:docMk/>
            <pc:sldMk cId="1022490571" sldId="269"/>
            <ac:spMk id="19" creationId="{C4FBD7DF-FE98-4119-BBD2-6F407557FC5C}"/>
          </ac:spMkLst>
        </pc:spChg>
        <pc:spChg chg="del">
          <ac:chgData name="Paul O'Dowd" userId="f37f58e5-1e70-49c2-9437-c035a60b1b3d" providerId="ADAL" clId="{A7DEB482-963D-4E8D-BC6A-7604CB077226}" dt="2019-10-28T16:48:48.900" v="975" actId="478"/>
          <ac:spMkLst>
            <pc:docMk/>
            <pc:sldMk cId="1022490571" sldId="269"/>
            <ac:spMk id="20" creationId="{577C938F-7437-43C6-B713-F7FAF18D38FE}"/>
          </ac:spMkLst>
        </pc:spChg>
        <pc:spChg chg="del">
          <ac:chgData name="Paul O'Dowd" userId="f37f58e5-1e70-49c2-9437-c035a60b1b3d" providerId="ADAL" clId="{A7DEB482-963D-4E8D-BC6A-7604CB077226}" dt="2019-10-28T16:48:48.117" v="974" actId="478"/>
          <ac:spMkLst>
            <pc:docMk/>
            <pc:sldMk cId="1022490571" sldId="269"/>
            <ac:spMk id="21" creationId="{7DAD2712-60B7-40C8-AA26-F511B6C6DD6D}"/>
          </ac:spMkLst>
        </pc:spChg>
        <pc:spChg chg="del">
          <ac:chgData name="Paul O'Dowd" userId="f37f58e5-1e70-49c2-9437-c035a60b1b3d" providerId="ADAL" clId="{A7DEB482-963D-4E8D-BC6A-7604CB077226}" dt="2019-10-28T16:48:49.284" v="976" actId="478"/>
          <ac:spMkLst>
            <pc:docMk/>
            <pc:sldMk cId="1022490571" sldId="269"/>
            <ac:spMk id="22" creationId="{DC8535A0-C0B4-4755-B66D-9BCB921C5E87}"/>
          </ac:spMkLst>
        </pc:spChg>
        <pc:spChg chg="del">
          <ac:chgData name="Paul O'Dowd" userId="f37f58e5-1e70-49c2-9437-c035a60b1b3d" providerId="ADAL" clId="{A7DEB482-963D-4E8D-BC6A-7604CB077226}" dt="2019-10-28T16:48:37.308" v="966" actId="478"/>
          <ac:spMkLst>
            <pc:docMk/>
            <pc:sldMk cId="1022490571" sldId="269"/>
            <ac:spMk id="23" creationId="{451F334F-CFA0-4CD8-BEC1-F1FA218203A5}"/>
          </ac:spMkLst>
        </pc:spChg>
        <pc:spChg chg="del">
          <ac:chgData name="Paul O'Dowd" userId="f37f58e5-1e70-49c2-9437-c035a60b1b3d" providerId="ADAL" clId="{A7DEB482-963D-4E8D-BC6A-7604CB077226}" dt="2019-10-28T16:48:35.876" v="965" actId="478"/>
          <ac:spMkLst>
            <pc:docMk/>
            <pc:sldMk cId="1022490571" sldId="269"/>
            <ac:spMk id="24" creationId="{FA1A4809-7D58-4221-8194-F85E57B94923}"/>
          </ac:spMkLst>
        </pc:spChg>
        <pc:spChg chg="del">
          <ac:chgData name="Paul O'Dowd" userId="f37f58e5-1e70-49c2-9437-c035a60b1b3d" providerId="ADAL" clId="{A7DEB482-963D-4E8D-BC6A-7604CB077226}" dt="2019-10-28T16:48:40.916" v="967" actId="478"/>
          <ac:spMkLst>
            <pc:docMk/>
            <pc:sldMk cId="1022490571" sldId="269"/>
            <ac:spMk id="25" creationId="{9B34ACC5-E447-415C-8164-772E65B0CC73}"/>
          </ac:spMkLst>
        </pc:spChg>
        <pc:spChg chg="del">
          <ac:chgData name="Paul O'Dowd" userId="f37f58e5-1e70-49c2-9437-c035a60b1b3d" providerId="ADAL" clId="{A7DEB482-963D-4E8D-BC6A-7604CB077226}" dt="2019-10-28T16:48:35.100" v="964" actId="478"/>
          <ac:spMkLst>
            <pc:docMk/>
            <pc:sldMk cId="1022490571" sldId="269"/>
            <ac:spMk id="26" creationId="{F7743A83-5473-45F0-AAD0-29F48267ADF1}"/>
          </ac:spMkLst>
        </pc:spChg>
        <pc:spChg chg="del">
          <ac:chgData name="Paul O'Dowd" userId="f37f58e5-1e70-49c2-9437-c035a60b1b3d" providerId="ADAL" clId="{A7DEB482-963D-4E8D-BC6A-7604CB077226}" dt="2019-10-28T16:48:42.740" v="971" actId="478"/>
          <ac:spMkLst>
            <pc:docMk/>
            <pc:sldMk cId="1022490571" sldId="269"/>
            <ac:spMk id="27" creationId="{C66A7F21-D9F4-40DA-9DF1-C37746AA385B}"/>
          </ac:spMkLst>
        </pc:spChg>
        <pc:spChg chg="del">
          <ac:chgData name="Paul O'Dowd" userId="f37f58e5-1e70-49c2-9437-c035a60b1b3d" providerId="ADAL" clId="{A7DEB482-963D-4E8D-BC6A-7604CB077226}" dt="2019-10-28T16:48:41.424" v="968" actId="478"/>
          <ac:spMkLst>
            <pc:docMk/>
            <pc:sldMk cId="1022490571" sldId="269"/>
            <ac:spMk id="28" creationId="{D88076BC-2FBF-4277-9A25-3C0008EB36B1}"/>
          </ac:spMkLst>
        </pc:spChg>
        <pc:spChg chg="del">
          <ac:chgData name="Paul O'Dowd" userId="f37f58e5-1e70-49c2-9437-c035a60b1b3d" providerId="ADAL" clId="{A7DEB482-963D-4E8D-BC6A-7604CB077226}" dt="2019-10-28T16:48:42.260" v="970" actId="478"/>
          <ac:spMkLst>
            <pc:docMk/>
            <pc:sldMk cId="1022490571" sldId="269"/>
            <ac:spMk id="29" creationId="{3600D814-CBB5-48D3-BB4A-1FA9B3D92CB0}"/>
          </ac:spMkLst>
        </pc:spChg>
      </pc:sldChg>
      <pc:sldChg chg="addSp delSp modSp add">
        <pc:chgData name="Paul O'Dowd" userId="f37f58e5-1e70-49c2-9437-c035a60b1b3d" providerId="ADAL" clId="{A7DEB482-963D-4E8D-BC6A-7604CB077226}" dt="2019-10-28T16:49:44.482" v="1001" actId="14100"/>
        <pc:sldMkLst>
          <pc:docMk/>
          <pc:sldMk cId="2076635151" sldId="270"/>
        </pc:sldMkLst>
        <pc:spChg chg="del">
          <ac:chgData name="Paul O'Dowd" userId="f37f58e5-1e70-49c2-9437-c035a60b1b3d" providerId="ADAL" clId="{A7DEB482-963D-4E8D-BC6A-7604CB077226}" dt="2019-10-28T16:49:18.981" v="994" actId="478"/>
          <ac:spMkLst>
            <pc:docMk/>
            <pc:sldMk cId="2076635151" sldId="270"/>
            <ac:spMk id="10" creationId="{7BC882C6-649E-43C4-B21E-15D4A7D1486A}"/>
          </ac:spMkLst>
        </pc:spChg>
        <pc:spChg chg="del">
          <ac:chgData name="Paul O'Dowd" userId="f37f58e5-1e70-49c2-9437-c035a60b1b3d" providerId="ADAL" clId="{A7DEB482-963D-4E8D-BC6A-7604CB077226}" dt="2019-10-28T16:49:20.206" v="995" actId="478"/>
          <ac:spMkLst>
            <pc:docMk/>
            <pc:sldMk cId="2076635151" sldId="270"/>
            <ac:spMk id="11" creationId="{1E4AC64D-03FD-46AA-9EA5-D3ADF88F9737}"/>
          </ac:spMkLst>
        </pc:spChg>
        <pc:spChg chg="del">
          <ac:chgData name="Paul O'Dowd" userId="f37f58e5-1e70-49c2-9437-c035a60b1b3d" providerId="ADAL" clId="{A7DEB482-963D-4E8D-BC6A-7604CB077226}" dt="2019-10-28T16:49:17.517" v="992" actId="478"/>
          <ac:spMkLst>
            <pc:docMk/>
            <pc:sldMk cId="2076635151" sldId="270"/>
            <ac:spMk id="20" creationId="{577C938F-7437-43C6-B713-F7FAF18D38FE}"/>
          </ac:spMkLst>
        </pc:spChg>
        <pc:spChg chg="del">
          <ac:chgData name="Paul O'Dowd" userId="f37f58e5-1e70-49c2-9437-c035a60b1b3d" providerId="ADAL" clId="{A7DEB482-963D-4E8D-BC6A-7604CB077226}" dt="2019-10-28T16:49:16.821" v="991" actId="478"/>
          <ac:spMkLst>
            <pc:docMk/>
            <pc:sldMk cId="2076635151" sldId="270"/>
            <ac:spMk id="21" creationId="{7DAD2712-60B7-40C8-AA26-F511B6C6DD6D}"/>
          </ac:spMkLst>
        </pc:spChg>
        <pc:spChg chg="del">
          <ac:chgData name="Paul O'Dowd" userId="f37f58e5-1e70-49c2-9437-c035a60b1b3d" providerId="ADAL" clId="{A7DEB482-963D-4E8D-BC6A-7604CB077226}" dt="2019-10-28T16:49:18.069" v="993" actId="478"/>
          <ac:spMkLst>
            <pc:docMk/>
            <pc:sldMk cId="2076635151" sldId="270"/>
            <ac:spMk id="22" creationId="{DC8535A0-C0B4-4755-B66D-9BCB921C5E87}"/>
          </ac:spMkLst>
        </pc:spChg>
        <pc:spChg chg="del">
          <ac:chgData name="Paul O'Dowd" userId="f37f58e5-1e70-49c2-9437-c035a60b1b3d" providerId="ADAL" clId="{A7DEB482-963D-4E8D-BC6A-7604CB077226}" dt="2019-10-28T16:49:05.373" v="990" actId="478"/>
          <ac:spMkLst>
            <pc:docMk/>
            <pc:sldMk cId="2076635151" sldId="270"/>
            <ac:spMk id="23" creationId="{451F334F-CFA0-4CD8-BEC1-F1FA218203A5}"/>
          </ac:spMkLst>
        </pc:spChg>
        <pc:spChg chg="del">
          <ac:chgData name="Paul O'Dowd" userId="f37f58e5-1e70-49c2-9437-c035a60b1b3d" providerId="ADAL" clId="{A7DEB482-963D-4E8D-BC6A-7604CB077226}" dt="2019-10-28T16:49:04.589" v="989" actId="478"/>
          <ac:spMkLst>
            <pc:docMk/>
            <pc:sldMk cId="2076635151" sldId="270"/>
            <ac:spMk id="24" creationId="{FA1A4809-7D58-4221-8194-F85E57B94923}"/>
          </ac:spMkLst>
        </pc:spChg>
        <pc:spChg chg="del">
          <ac:chgData name="Paul O'Dowd" userId="f37f58e5-1e70-49c2-9437-c035a60b1b3d" providerId="ADAL" clId="{A7DEB482-963D-4E8D-BC6A-7604CB077226}" dt="2019-10-28T16:49:03.549" v="987" actId="478"/>
          <ac:spMkLst>
            <pc:docMk/>
            <pc:sldMk cId="2076635151" sldId="270"/>
            <ac:spMk id="25" creationId="{9B34ACC5-E447-415C-8164-772E65B0CC73}"/>
          </ac:spMkLst>
        </pc:spChg>
        <pc:spChg chg="del">
          <ac:chgData name="Paul O'Dowd" userId="f37f58e5-1e70-49c2-9437-c035a60b1b3d" providerId="ADAL" clId="{A7DEB482-963D-4E8D-BC6A-7604CB077226}" dt="2019-10-28T16:49:03.965" v="988" actId="478"/>
          <ac:spMkLst>
            <pc:docMk/>
            <pc:sldMk cId="2076635151" sldId="270"/>
            <ac:spMk id="26" creationId="{F7743A83-5473-45F0-AAD0-29F48267ADF1}"/>
          </ac:spMkLst>
        </pc:spChg>
        <pc:spChg chg="del">
          <ac:chgData name="Paul O'Dowd" userId="f37f58e5-1e70-49c2-9437-c035a60b1b3d" providerId="ADAL" clId="{A7DEB482-963D-4E8D-BC6A-7604CB077226}" dt="2019-10-28T16:49:00.765" v="984" actId="478"/>
          <ac:spMkLst>
            <pc:docMk/>
            <pc:sldMk cId="2076635151" sldId="270"/>
            <ac:spMk id="27" creationId="{C66A7F21-D9F4-40DA-9DF1-C37746AA385B}"/>
          </ac:spMkLst>
        </pc:spChg>
        <pc:spChg chg="del">
          <ac:chgData name="Paul O'Dowd" userId="f37f58e5-1e70-49c2-9437-c035a60b1b3d" providerId="ADAL" clId="{A7DEB482-963D-4E8D-BC6A-7604CB077226}" dt="2019-10-28T16:49:02.021" v="986" actId="478"/>
          <ac:spMkLst>
            <pc:docMk/>
            <pc:sldMk cId="2076635151" sldId="270"/>
            <ac:spMk id="28" creationId="{D88076BC-2FBF-4277-9A25-3C0008EB36B1}"/>
          </ac:spMkLst>
        </pc:spChg>
        <pc:spChg chg="del">
          <ac:chgData name="Paul O'Dowd" userId="f37f58e5-1e70-49c2-9437-c035a60b1b3d" providerId="ADAL" clId="{A7DEB482-963D-4E8D-BC6A-7604CB077226}" dt="2019-10-28T16:49:01.429" v="985" actId="478"/>
          <ac:spMkLst>
            <pc:docMk/>
            <pc:sldMk cId="2076635151" sldId="270"/>
            <ac:spMk id="29" creationId="{3600D814-CBB5-48D3-BB4A-1FA9B3D92CB0}"/>
          </ac:spMkLst>
        </pc:spChg>
        <pc:spChg chg="add mod">
          <ac:chgData name="Paul O'Dowd" userId="f37f58e5-1e70-49c2-9437-c035a60b1b3d" providerId="ADAL" clId="{A7DEB482-963D-4E8D-BC6A-7604CB077226}" dt="2019-10-28T16:49:44.482" v="1001" actId="14100"/>
          <ac:spMkLst>
            <pc:docMk/>
            <pc:sldMk cId="2076635151" sldId="270"/>
            <ac:spMk id="31" creationId="{56326395-6EB9-4819-BE34-81363C9DFBCE}"/>
          </ac:spMkLst>
        </pc:spChg>
        <pc:spChg chg="add mod">
          <ac:chgData name="Paul O'Dowd" userId="f37f58e5-1e70-49c2-9437-c035a60b1b3d" providerId="ADAL" clId="{A7DEB482-963D-4E8D-BC6A-7604CB077226}" dt="2019-10-28T16:49:40.146" v="999" actId="1076"/>
          <ac:spMkLst>
            <pc:docMk/>
            <pc:sldMk cId="2076635151" sldId="270"/>
            <ac:spMk id="32" creationId="{2A491848-91A6-499C-B95F-B6D4631CF96E}"/>
          </ac:spMkLst>
        </pc:spChg>
        <pc:spChg chg="add mod">
          <ac:chgData name="Paul O'Dowd" userId="f37f58e5-1e70-49c2-9437-c035a60b1b3d" providerId="ADAL" clId="{A7DEB482-963D-4E8D-BC6A-7604CB077226}" dt="2019-10-28T16:49:37.185" v="998" actId="1076"/>
          <ac:spMkLst>
            <pc:docMk/>
            <pc:sldMk cId="2076635151" sldId="270"/>
            <ac:spMk id="33" creationId="{EB84694B-2827-4D40-9FEA-D26C03A00C1C}"/>
          </ac:spMkLst>
        </pc:spChg>
      </pc:sldChg>
      <pc:sldChg chg="addSp delSp modSp add">
        <pc:chgData name="Paul O'Dowd" userId="f37f58e5-1e70-49c2-9437-c035a60b1b3d" providerId="ADAL" clId="{A7DEB482-963D-4E8D-BC6A-7604CB077226}" dt="2019-10-28T16:50:06.271" v="1014"/>
        <pc:sldMkLst>
          <pc:docMk/>
          <pc:sldMk cId="1864338077" sldId="271"/>
        </pc:sldMkLst>
        <pc:spChg chg="del">
          <ac:chgData name="Paul O'Dowd" userId="f37f58e5-1e70-49c2-9437-c035a60b1b3d" providerId="ADAL" clId="{A7DEB482-963D-4E8D-BC6A-7604CB077226}" dt="2019-10-28T16:49:50.030" v="1002" actId="478"/>
          <ac:spMkLst>
            <pc:docMk/>
            <pc:sldMk cId="1864338077" sldId="271"/>
            <ac:spMk id="11" creationId="{1E4AC64D-03FD-46AA-9EA5-D3ADF88F9737}"/>
          </ac:spMkLst>
        </pc:spChg>
        <pc:spChg chg="del">
          <ac:chgData name="Paul O'Dowd" userId="f37f58e5-1e70-49c2-9437-c035a60b1b3d" providerId="ADAL" clId="{A7DEB482-963D-4E8D-BC6A-7604CB077226}" dt="2019-10-28T16:50:04.895" v="1012" actId="478"/>
          <ac:spMkLst>
            <pc:docMk/>
            <pc:sldMk cId="1864338077" sldId="271"/>
            <ac:spMk id="17" creationId="{350131FE-77DE-44CE-8A02-1708DCA91B10}"/>
          </ac:spMkLst>
        </pc:spChg>
        <pc:spChg chg="del">
          <ac:chgData name="Paul O'Dowd" userId="f37f58e5-1e70-49c2-9437-c035a60b1b3d" providerId="ADAL" clId="{A7DEB482-963D-4E8D-BC6A-7604CB077226}" dt="2019-10-28T16:50:04.302" v="1011" actId="478"/>
          <ac:spMkLst>
            <pc:docMk/>
            <pc:sldMk cId="1864338077" sldId="271"/>
            <ac:spMk id="18" creationId="{6AAB8D8C-C2E9-4F18-957F-7EC2F95A57FC}"/>
          </ac:spMkLst>
        </pc:spChg>
        <pc:spChg chg="del">
          <ac:chgData name="Paul O'Dowd" userId="f37f58e5-1e70-49c2-9437-c035a60b1b3d" providerId="ADAL" clId="{A7DEB482-963D-4E8D-BC6A-7604CB077226}" dt="2019-10-28T16:50:05.351" v="1013" actId="478"/>
          <ac:spMkLst>
            <pc:docMk/>
            <pc:sldMk cId="1864338077" sldId="271"/>
            <ac:spMk id="19" creationId="{C4FBD7DF-FE98-4119-BBD2-6F407557FC5C}"/>
          </ac:spMkLst>
        </pc:spChg>
        <pc:spChg chg="del">
          <ac:chgData name="Paul O'Dowd" userId="f37f58e5-1e70-49c2-9437-c035a60b1b3d" providerId="ADAL" clId="{A7DEB482-963D-4E8D-BC6A-7604CB077226}" dt="2019-10-28T16:49:55.430" v="1010" actId="478"/>
          <ac:spMkLst>
            <pc:docMk/>
            <pc:sldMk cId="1864338077" sldId="271"/>
            <ac:spMk id="23" creationId="{451F334F-CFA0-4CD8-BEC1-F1FA218203A5}"/>
          </ac:spMkLst>
        </pc:spChg>
        <pc:spChg chg="del mod">
          <ac:chgData name="Paul O'Dowd" userId="f37f58e5-1e70-49c2-9437-c035a60b1b3d" providerId="ADAL" clId="{A7DEB482-963D-4E8D-BC6A-7604CB077226}" dt="2019-10-28T16:49:54.366" v="1009" actId="478"/>
          <ac:spMkLst>
            <pc:docMk/>
            <pc:sldMk cId="1864338077" sldId="271"/>
            <ac:spMk id="24" creationId="{FA1A4809-7D58-4221-8194-F85E57B94923}"/>
          </ac:spMkLst>
        </pc:spChg>
        <pc:spChg chg="del">
          <ac:chgData name="Paul O'Dowd" userId="f37f58e5-1e70-49c2-9437-c035a60b1b3d" providerId="ADAL" clId="{A7DEB482-963D-4E8D-BC6A-7604CB077226}" dt="2019-10-28T16:49:52.918" v="1006" actId="478"/>
          <ac:spMkLst>
            <pc:docMk/>
            <pc:sldMk cId="1864338077" sldId="271"/>
            <ac:spMk id="25" creationId="{9B34ACC5-E447-415C-8164-772E65B0CC73}"/>
          </ac:spMkLst>
        </pc:spChg>
        <pc:spChg chg="del">
          <ac:chgData name="Paul O'Dowd" userId="f37f58e5-1e70-49c2-9437-c035a60b1b3d" providerId="ADAL" clId="{A7DEB482-963D-4E8D-BC6A-7604CB077226}" dt="2019-10-28T16:49:53.367" v="1007" actId="478"/>
          <ac:spMkLst>
            <pc:docMk/>
            <pc:sldMk cId="1864338077" sldId="271"/>
            <ac:spMk id="26" creationId="{F7743A83-5473-45F0-AAD0-29F48267ADF1}"/>
          </ac:spMkLst>
        </pc:spChg>
        <pc:spChg chg="del">
          <ac:chgData name="Paul O'Dowd" userId="f37f58e5-1e70-49c2-9437-c035a60b1b3d" providerId="ADAL" clId="{A7DEB482-963D-4E8D-BC6A-7604CB077226}" dt="2019-10-28T16:49:50.894" v="1003" actId="478"/>
          <ac:spMkLst>
            <pc:docMk/>
            <pc:sldMk cId="1864338077" sldId="271"/>
            <ac:spMk id="27" creationId="{C66A7F21-D9F4-40DA-9DF1-C37746AA385B}"/>
          </ac:spMkLst>
        </pc:spChg>
        <pc:spChg chg="del">
          <ac:chgData name="Paul O'Dowd" userId="f37f58e5-1e70-49c2-9437-c035a60b1b3d" providerId="ADAL" clId="{A7DEB482-963D-4E8D-BC6A-7604CB077226}" dt="2019-10-28T16:49:52.382" v="1005" actId="478"/>
          <ac:spMkLst>
            <pc:docMk/>
            <pc:sldMk cId="1864338077" sldId="271"/>
            <ac:spMk id="28" creationId="{D88076BC-2FBF-4277-9A25-3C0008EB36B1}"/>
          </ac:spMkLst>
        </pc:spChg>
        <pc:spChg chg="del">
          <ac:chgData name="Paul O'Dowd" userId="f37f58e5-1e70-49c2-9437-c035a60b1b3d" providerId="ADAL" clId="{A7DEB482-963D-4E8D-BC6A-7604CB077226}" dt="2019-10-28T16:49:51.878" v="1004" actId="478"/>
          <ac:spMkLst>
            <pc:docMk/>
            <pc:sldMk cId="1864338077" sldId="271"/>
            <ac:spMk id="29" creationId="{3600D814-CBB5-48D3-BB4A-1FA9B3D92CB0}"/>
          </ac:spMkLst>
        </pc:spChg>
        <pc:spChg chg="add">
          <ac:chgData name="Paul O'Dowd" userId="f37f58e5-1e70-49c2-9437-c035a60b1b3d" providerId="ADAL" clId="{A7DEB482-963D-4E8D-BC6A-7604CB077226}" dt="2019-10-28T16:50:06.271" v="1014"/>
          <ac:spMkLst>
            <pc:docMk/>
            <pc:sldMk cId="1864338077" sldId="271"/>
            <ac:spMk id="31" creationId="{F3D03C56-0F22-4702-AB34-066543551821}"/>
          </ac:spMkLst>
        </pc:spChg>
        <pc:spChg chg="add">
          <ac:chgData name="Paul O'Dowd" userId="f37f58e5-1e70-49c2-9437-c035a60b1b3d" providerId="ADAL" clId="{A7DEB482-963D-4E8D-BC6A-7604CB077226}" dt="2019-10-28T16:50:06.271" v="1014"/>
          <ac:spMkLst>
            <pc:docMk/>
            <pc:sldMk cId="1864338077" sldId="271"/>
            <ac:spMk id="32" creationId="{4C2BBE2A-8C0E-4DDC-B837-DA59B26C0DE0}"/>
          </ac:spMkLst>
        </pc:spChg>
        <pc:spChg chg="add">
          <ac:chgData name="Paul O'Dowd" userId="f37f58e5-1e70-49c2-9437-c035a60b1b3d" providerId="ADAL" clId="{A7DEB482-963D-4E8D-BC6A-7604CB077226}" dt="2019-10-28T16:50:06.271" v="1014"/>
          <ac:spMkLst>
            <pc:docMk/>
            <pc:sldMk cId="1864338077" sldId="271"/>
            <ac:spMk id="33" creationId="{850D613D-5D4A-49E5-9ACE-6E690149C2BD}"/>
          </ac:spMkLst>
        </pc:spChg>
        <pc:spChg chg="add">
          <ac:chgData name="Paul O'Dowd" userId="f37f58e5-1e70-49c2-9437-c035a60b1b3d" providerId="ADAL" clId="{A7DEB482-963D-4E8D-BC6A-7604CB077226}" dt="2019-10-28T16:50:06.271" v="1014"/>
          <ac:spMkLst>
            <pc:docMk/>
            <pc:sldMk cId="1864338077" sldId="271"/>
            <ac:spMk id="34" creationId="{1463E197-0393-4770-806A-BDB0D0A71E37}"/>
          </ac:spMkLst>
        </pc:spChg>
        <pc:spChg chg="add">
          <ac:chgData name="Paul O'Dowd" userId="f37f58e5-1e70-49c2-9437-c035a60b1b3d" providerId="ADAL" clId="{A7DEB482-963D-4E8D-BC6A-7604CB077226}" dt="2019-10-28T16:50:06.271" v="1014"/>
          <ac:spMkLst>
            <pc:docMk/>
            <pc:sldMk cId="1864338077" sldId="271"/>
            <ac:spMk id="35" creationId="{35B281A9-60CE-4209-A1C9-2787B5121C97}"/>
          </ac:spMkLst>
        </pc:spChg>
        <pc:spChg chg="add">
          <ac:chgData name="Paul O'Dowd" userId="f37f58e5-1e70-49c2-9437-c035a60b1b3d" providerId="ADAL" clId="{A7DEB482-963D-4E8D-BC6A-7604CB077226}" dt="2019-10-28T16:50:06.271" v="1014"/>
          <ac:spMkLst>
            <pc:docMk/>
            <pc:sldMk cId="1864338077" sldId="271"/>
            <ac:spMk id="36" creationId="{C263FA8A-7991-4B71-8C4E-41D10C32A7D7}"/>
          </ac:spMkLst>
        </pc:spChg>
      </pc:sldChg>
      <pc:sldChg chg="addSp delSp add">
        <pc:chgData name="Paul O'Dowd" userId="f37f58e5-1e70-49c2-9437-c035a60b1b3d" providerId="ADAL" clId="{A7DEB482-963D-4E8D-BC6A-7604CB077226}" dt="2019-10-28T16:50:13.511" v="1016"/>
        <pc:sldMkLst>
          <pc:docMk/>
          <pc:sldMk cId="2317191945" sldId="272"/>
        </pc:sldMkLst>
        <pc:spChg chg="del">
          <ac:chgData name="Paul O'Dowd" userId="f37f58e5-1e70-49c2-9437-c035a60b1b3d" providerId="ADAL" clId="{A7DEB482-963D-4E8D-BC6A-7604CB077226}" dt="2019-10-28T16:50:12.767" v="1015" actId="478"/>
          <ac:spMkLst>
            <pc:docMk/>
            <pc:sldMk cId="2317191945" sldId="272"/>
            <ac:spMk id="17" creationId="{350131FE-77DE-44CE-8A02-1708DCA91B10}"/>
          </ac:spMkLst>
        </pc:spChg>
        <pc:spChg chg="del">
          <ac:chgData name="Paul O'Dowd" userId="f37f58e5-1e70-49c2-9437-c035a60b1b3d" providerId="ADAL" clId="{A7DEB482-963D-4E8D-BC6A-7604CB077226}" dt="2019-10-28T16:50:12.767" v="1015" actId="478"/>
          <ac:spMkLst>
            <pc:docMk/>
            <pc:sldMk cId="2317191945" sldId="272"/>
            <ac:spMk id="18" creationId="{6AAB8D8C-C2E9-4F18-957F-7EC2F95A57FC}"/>
          </ac:spMkLst>
        </pc:spChg>
        <pc:spChg chg="del">
          <ac:chgData name="Paul O'Dowd" userId="f37f58e5-1e70-49c2-9437-c035a60b1b3d" providerId="ADAL" clId="{A7DEB482-963D-4E8D-BC6A-7604CB077226}" dt="2019-10-28T16:50:12.767" v="1015" actId="478"/>
          <ac:spMkLst>
            <pc:docMk/>
            <pc:sldMk cId="2317191945" sldId="272"/>
            <ac:spMk id="19" creationId="{C4FBD7DF-FE98-4119-BBD2-6F407557FC5C}"/>
          </ac:spMkLst>
        </pc:spChg>
        <pc:spChg chg="add">
          <ac:chgData name="Paul O'Dowd" userId="f37f58e5-1e70-49c2-9437-c035a60b1b3d" providerId="ADAL" clId="{A7DEB482-963D-4E8D-BC6A-7604CB077226}" dt="2019-10-28T16:50:13.511" v="1016"/>
          <ac:spMkLst>
            <pc:docMk/>
            <pc:sldMk cId="2317191945" sldId="272"/>
            <ac:spMk id="31" creationId="{C189B2F9-FD03-4975-8CE0-7BE9CDF2E5B9}"/>
          </ac:spMkLst>
        </pc:spChg>
        <pc:spChg chg="add">
          <ac:chgData name="Paul O'Dowd" userId="f37f58e5-1e70-49c2-9437-c035a60b1b3d" providerId="ADAL" clId="{A7DEB482-963D-4E8D-BC6A-7604CB077226}" dt="2019-10-28T16:50:13.511" v="1016"/>
          <ac:spMkLst>
            <pc:docMk/>
            <pc:sldMk cId="2317191945" sldId="272"/>
            <ac:spMk id="32" creationId="{89ECD45C-696D-4C68-9DA2-C96AD44A8A95}"/>
          </ac:spMkLst>
        </pc:spChg>
        <pc:spChg chg="add">
          <ac:chgData name="Paul O'Dowd" userId="f37f58e5-1e70-49c2-9437-c035a60b1b3d" providerId="ADAL" clId="{A7DEB482-963D-4E8D-BC6A-7604CB077226}" dt="2019-10-28T16:50:13.511" v="1016"/>
          <ac:spMkLst>
            <pc:docMk/>
            <pc:sldMk cId="2317191945" sldId="272"/>
            <ac:spMk id="33" creationId="{97E5DAFB-D036-4443-A810-532013156625}"/>
          </ac:spMkLst>
        </pc:spChg>
        <pc:spChg chg="add">
          <ac:chgData name="Paul O'Dowd" userId="f37f58e5-1e70-49c2-9437-c035a60b1b3d" providerId="ADAL" clId="{A7DEB482-963D-4E8D-BC6A-7604CB077226}" dt="2019-10-28T16:50:13.511" v="1016"/>
          <ac:spMkLst>
            <pc:docMk/>
            <pc:sldMk cId="2317191945" sldId="272"/>
            <ac:spMk id="34" creationId="{BE6D862D-A38A-4CDC-8E6F-BB386A5717EA}"/>
          </ac:spMkLst>
        </pc:spChg>
        <pc:spChg chg="add">
          <ac:chgData name="Paul O'Dowd" userId="f37f58e5-1e70-49c2-9437-c035a60b1b3d" providerId="ADAL" clId="{A7DEB482-963D-4E8D-BC6A-7604CB077226}" dt="2019-10-28T16:50:13.511" v="1016"/>
          <ac:spMkLst>
            <pc:docMk/>
            <pc:sldMk cId="2317191945" sldId="272"/>
            <ac:spMk id="35" creationId="{5102AA74-9F27-4BA7-BC06-96AF7C173B0F}"/>
          </ac:spMkLst>
        </pc:spChg>
        <pc:spChg chg="add">
          <ac:chgData name="Paul O'Dowd" userId="f37f58e5-1e70-49c2-9437-c035a60b1b3d" providerId="ADAL" clId="{A7DEB482-963D-4E8D-BC6A-7604CB077226}" dt="2019-10-28T16:50:13.511" v="1016"/>
          <ac:spMkLst>
            <pc:docMk/>
            <pc:sldMk cId="2317191945" sldId="272"/>
            <ac:spMk id="36" creationId="{8A764594-F2B1-4513-8092-59FFA6C72630}"/>
          </ac:spMkLst>
        </pc:spChg>
      </pc:sldChg>
      <pc:sldChg chg="addSp delSp modSp">
        <pc:chgData name="Paul O'Dowd" userId="f37f58e5-1e70-49c2-9437-c035a60b1b3d" providerId="ADAL" clId="{A7DEB482-963D-4E8D-BC6A-7604CB077226}" dt="2019-10-29T09:14:33.163" v="2246" actId="478"/>
        <pc:sldMkLst>
          <pc:docMk/>
          <pc:sldMk cId="150421771" sldId="276"/>
        </pc:sldMkLst>
        <pc:spChg chg="del">
          <ac:chgData name="Paul O'Dowd" userId="f37f58e5-1e70-49c2-9437-c035a60b1b3d" providerId="ADAL" clId="{A7DEB482-963D-4E8D-BC6A-7604CB077226}" dt="2019-10-29T09:14:18.362" v="2242" actId="478"/>
          <ac:spMkLst>
            <pc:docMk/>
            <pc:sldMk cId="150421771" sldId="276"/>
            <ac:spMk id="2" creationId="{7657E42A-93B2-47F0-A550-883F573A0C5C}"/>
          </ac:spMkLst>
        </pc:spChg>
        <pc:spChg chg="add del">
          <ac:chgData name="Paul O'Dowd" userId="f37f58e5-1e70-49c2-9437-c035a60b1b3d" providerId="ADAL" clId="{A7DEB482-963D-4E8D-BC6A-7604CB077226}" dt="2019-10-29T09:14:30.095" v="2245" actId="478"/>
          <ac:spMkLst>
            <pc:docMk/>
            <pc:sldMk cId="150421771" sldId="276"/>
            <ac:spMk id="3" creationId="{FD0B0841-C0DB-48E0-9470-40EB664306D0}"/>
          </ac:spMkLst>
        </pc:spChg>
        <pc:spChg chg="add del mod">
          <ac:chgData name="Paul O'Dowd" userId="f37f58e5-1e70-49c2-9437-c035a60b1b3d" providerId="ADAL" clId="{A7DEB482-963D-4E8D-BC6A-7604CB077226}" dt="2019-10-29T09:14:24.579" v="2244"/>
          <ac:spMkLst>
            <pc:docMk/>
            <pc:sldMk cId="150421771" sldId="276"/>
            <ac:spMk id="4" creationId="{50A833AA-C910-425D-A07E-6D80D617EF92}"/>
          </ac:spMkLst>
        </pc:spChg>
        <pc:spChg chg="add del mod">
          <ac:chgData name="Paul O'Dowd" userId="f37f58e5-1e70-49c2-9437-c035a60b1b3d" providerId="ADAL" clId="{A7DEB482-963D-4E8D-BC6A-7604CB077226}" dt="2019-10-29T09:14:33.163" v="2246" actId="478"/>
          <ac:spMkLst>
            <pc:docMk/>
            <pc:sldMk cId="150421771" sldId="276"/>
            <ac:spMk id="6" creationId="{A377CA5D-3FC9-4450-A436-275A56D41528}"/>
          </ac:spMkLst>
        </pc:spChg>
      </pc:sldChg>
      <pc:sldChg chg="addSp modSp add">
        <pc:chgData name="Paul O'Dowd" userId="f37f58e5-1e70-49c2-9437-c035a60b1b3d" providerId="ADAL" clId="{A7DEB482-963D-4E8D-BC6A-7604CB077226}" dt="2019-10-29T08:57:50.380" v="1644" actId="1076"/>
        <pc:sldMkLst>
          <pc:docMk/>
          <pc:sldMk cId="893295798" sldId="278"/>
        </pc:sldMkLst>
        <pc:spChg chg="add mod">
          <ac:chgData name="Paul O'Dowd" userId="f37f58e5-1e70-49c2-9437-c035a60b1b3d" providerId="ADAL" clId="{A7DEB482-963D-4E8D-BC6A-7604CB077226}" dt="2019-10-29T08:57:34.698" v="1629" actId="1076"/>
          <ac:spMkLst>
            <pc:docMk/>
            <pc:sldMk cId="893295798" sldId="278"/>
            <ac:spMk id="3" creationId="{D6C90B69-06C7-433F-A5FC-DAFF9FEE445D}"/>
          </ac:spMkLst>
        </pc:spChg>
        <pc:spChg chg="add mod">
          <ac:chgData name="Paul O'Dowd" userId="f37f58e5-1e70-49c2-9437-c035a60b1b3d" providerId="ADAL" clId="{A7DEB482-963D-4E8D-BC6A-7604CB077226}" dt="2019-10-29T08:57:50.380" v="1644" actId="1076"/>
          <ac:spMkLst>
            <pc:docMk/>
            <pc:sldMk cId="893295798" sldId="278"/>
            <ac:spMk id="54" creationId="{943C6DFB-7C83-42B7-879A-8CC54FBF40EE}"/>
          </ac:spMkLst>
        </pc:spChg>
      </pc:sldChg>
      <pc:sldChg chg="addSp modSp add">
        <pc:chgData name="Paul O'Dowd" userId="f37f58e5-1e70-49c2-9437-c035a60b1b3d" providerId="ADAL" clId="{A7DEB482-963D-4E8D-BC6A-7604CB077226}" dt="2019-10-29T08:30:52.058" v="1254" actId="1076"/>
        <pc:sldMkLst>
          <pc:docMk/>
          <pc:sldMk cId="2728680185" sldId="279"/>
        </pc:sldMkLst>
        <pc:spChg chg="add mod">
          <ac:chgData name="Paul O'Dowd" userId="f37f58e5-1e70-49c2-9437-c035a60b1b3d" providerId="ADAL" clId="{A7DEB482-963D-4E8D-BC6A-7604CB077226}" dt="2019-10-29T08:30:52.058" v="1254" actId="1076"/>
          <ac:spMkLst>
            <pc:docMk/>
            <pc:sldMk cId="2728680185" sldId="279"/>
            <ac:spMk id="2" creationId="{15091FD9-4CAD-4AB6-AD80-E6A1787A9EBC}"/>
          </ac:spMkLst>
        </pc:spChg>
      </pc:sldChg>
      <pc:sldChg chg="add del">
        <pc:chgData name="Paul O'Dowd" userId="f37f58e5-1e70-49c2-9437-c035a60b1b3d" providerId="ADAL" clId="{A7DEB482-963D-4E8D-BC6A-7604CB077226}" dt="2019-10-29T08:21:31.887" v="1080" actId="47"/>
        <pc:sldMkLst>
          <pc:docMk/>
          <pc:sldMk cId="3802327414" sldId="294"/>
        </pc:sldMkLst>
      </pc:sldChg>
      <pc:sldChg chg="addSp modSp add">
        <pc:chgData name="Paul O'Dowd" userId="f37f58e5-1e70-49c2-9437-c035a60b1b3d" providerId="ADAL" clId="{A7DEB482-963D-4E8D-BC6A-7604CB077226}" dt="2019-10-29T08:31:08.727" v="1261" actId="20577"/>
        <pc:sldMkLst>
          <pc:docMk/>
          <pc:sldMk cId="2464432171" sldId="295"/>
        </pc:sldMkLst>
        <pc:spChg chg="add mod">
          <ac:chgData name="Paul O'Dowd" userId="f37f58e5-1e70-49c2-9437-c035a60b1b3d" providerId="ADAL" clId="{A7DEB482-963D-4E8D-BC6A-7604CB077226}" dt="2019-10-29T08:31:08.727" v="1261" actId="20577"/>
          <ac:spMkLst>
            <pc:docMk/>
            <pc:sldMk cId="2464432171" sldId="295"/>
            <ac:spMk id="3" creationId="{5464DEF6-4A51-43D8-B749-B51EC00D98D5}"/>
          </ac:spMkLst>
        </pc:spChg>
      </pc:sldChg>
      <pc:sldChg chg="add">
        <pc:chgData name="Paul O'Dowd" userId="f37f58e5-1e70-49c2-9437-c035a60b1b3d" providerId="ADAL" clId="{A7DEB482-963D-4E8D-BC6A-7604CB077226}" dt="2019-10-29T08:21:29.304" v="1079"/>
        <pc:sldMkLst>
          <pc:docMk/>
          <pc:sldMk cId="2634683010" sldId="296"/>
        </pc:sldMkLst>
      </pc:sldChg>
      <pc:sldChg chg="modSp add ord">
        <pc:chgData name="Paul O'Dowd" userId="f37f58e5-1e70-49c2-9437-c035a60b1b3d" providerId="ADAL" clId="{A7DEB482-963D-4E8D-BC6A-7604CB077226}" dt="2019-10-29T09:01:26.578" v="1886"/>
        <pc:sldMkLst>
          <pc:docMk/>
          <pc:sldMk cId="3284653342" sldId="297"/>
        </pc:sldMkLst>
        <pc:spChg chg="mod">
          <ac:chgData name="Paul O'Dowd" userId="f37f58e5-1e70-49c2-9437-c035a60b1b3d" providerId="ADAL" clId="{A7DEB482-963D-4E8D-BC6A-7604CB077226}" dt="2019-10-29T08:28:17.765" v="1234" actId="20577"/>
          <ac:spMkLst>
            <pc:docMk/>
            <pc:sldMk cId="3284653342" sldId="297"/>
            <ac:spMk id="2" creationId="{27091EFE-10BC-4351-B714-0F5361D8BC12}"/>
          </ac:spMkLst>
        </pc:spChg>
        <pc:spChg chg="mod">
          <ac:chgData name="Paul O'Dowd" userId="f37f58e5-1e70-49c2-9437-c035a60b1b3d" providerId="ADAL" clId="{A7DEB482-963D-4E8D-BC6A-7604CB077226}" dt="2019-10-29T08:22:45.611" v="1090"/>
          <ac:spMkLst>
            <pc:docMk/>
            <pc:sldMk cId="3284653342" sldId="297"/>
            <ac:spMk id="3" creationId="{E680097E-6844-4369-BF05-14282E365F48}"/>
          </ac:spMkLst>
        </pc:spChg>
      </pc:sldChg>
      <pc:sldChg chg="modSp add">
        <pc:chgData name="Paul O'Dowd" userId="f37f58e5-1e70-49c2-9437-c035a60b1b3d" providerId="ADAL" clId="{A7DEB482-963D-4E8D-BC6A-7604CB077226}" dt="2019-10-29T08:27:18.510" v="1217" actId="5793"/>
        <pc:sldMkLst>
          <pc:docMk/>
          <pc:sldMk cId="2333305206" sldId="298"/>
        </pc:sldMkLst>
        <pc:spChg chg="mod">
          <ac:chgData name="Paul O'Dowd" userId="f37f58e5-1e70-49c2-9437-c035a60b1b3d" providerId="ADAL" clId="{A7DEB482-963D-4E8D-BC6A-7604CB077226}" dt="2019-10-29T08:23:25.062" v="1101" actId="313"/>
          <ac:spMkLst>
            <pc:docMk/>
            <pc:sldMk cId="2333305206" sldId="298"/>
            <ac:spMk id="2" creationId="{960C4B88-E548-452A-8B49-0F9CB9445236}"/>
          </ac:spMkLst>
        </pc:spChg>
        <pc:spChg chg="mod">
          <ac:chgData name="Paul O'Dowd" userId="f37f58e5-1e70-49c2-9437-c035a60b1b3d" providerId="ADAL" clId="{A7DEB482-963D-4E8D-BC6A-7604CB077226}" dt="2019-10-29T08:27:18.510" v="1217" actId="5793"/>
          <ac:spMkLst>
            <pc:docMk/>
            <pc:sldMk cId="2333305206" sldId="298"/>
            <ac:spMk id="3" creationId="{D7DDFDB2-E8D8-47D2-8080-FEB4F677C8BE}"/>
          </ac:spMkLst>
        </pc:spChg>
      </pc:sldChg>
      <pc:sldChg chg="addSp delSp modSp add">
        <pc:chgData name="Paul O'Dowd" userId="f37f58e5-1e70-49c2-9437-c035a60b1b3d" providerId="ADAL" clId="{A7DEB482-963D-4E8D-BC6A-7604CB077226}" dt="2019-10-29T08:59:15.574" v="1725" actId="478"/>
        <pc:sldMkLst>
          <pc:docMk/>
          <pc:sldMk cId="1702405296" sldId="299"/>
        </pc:sldMkLst>
        <pc:spChg chg="add del mod">
          <ac:chgData name="Paul O'Dowd" userId="f37f58e5-1e70-49c2-9437-c035a60b1b3d" providerId="ADAL" clId="{A7DEB482-963D-4E8D-BC6A-7604CB077226}" dt="2019-10-29T08:59:07.487" v="1723"/>
          <ac:spMkLst>
            <pc:docMk/>
            <pc:sldMk cId="1702405296" sldId="299"/>
            <ac:spMk id="3" creationId="{54728E14-F51C-4AC2-AD25-5A1DB69B6FB0}"/>
          </ac:spMkLst>
        </pc:spChg>
        <pc:spChg chg="del">
          <ac:chgData name="Paul O'Dowd" userId="f37f58e5-1e70-49c2-9437-c035a60b1b3d" providerId="ADAL" clId="{A7DEB482-963D-4E8D-BC6A-7604CB077226}" dt="2019-10-29T08:59:15.574" v="1725" actId="478"/>
          <ac:spMkLst>
            <pc:docMk/>
            <pc:sldMk cId="1702405296" sldId="299"/>
            <ac:spMk id="5" creationId="{F7E5EB87-0BE9-41F3-AAE4-9CAF8CE57425}"/>
          </ac:spMkLst>
        </pc:spChg>
        <pc:spChg chg="add">
          <ac:chgData name="Paul O'Dowd" userId="f37f58e5-1e70-49c2-9437-c035a60b1b3d" providerId="ADAL" clId="{A7DEB482-963D-4E8D-BC6A-7604CB077226}" dt="2019-10-29T08:59:12.299" v="1724"/>
          <ac:spMkLst>
            <pc:docMk/>
            <pc:sldMk cId="1702405296" sldId="299"/>
            <ac:spMk id="6" creationId="{F44727D5-E9E3-46D4-8704-3EA1A1A648E3}"/>
          </ac:spMkLst>
        </pc:spChg>
      </pc:sldChg>
      <pc:sldChg chg="modSp add">
        <pc:chgData name="Paul O'Dowd" userId="f37f58e5-1e70-49c2-9437-c035a60b1b3d" providerId="ADAL" clId="{A7DEB482-963D-4E8D-BC6A-7604CB077226}" dt="2019-10-29T09:40:34.251" v="2347" actId="20577"/>
        <pc:sldMkLst>
          <pc:docMk/>
          <pc:sldMk cId="4130251020" sldId="300"/>
        </pc:sldMkLst>
        <pc:spChg chg="mod">
          <ac:chgData name="Paul O'Dowd" userId="f37f58e5-1e70-49c2-9437-c035a60b1b3d" providerId="ADAL" clId="{A7DEB482-963D-4E8D-BC6A-7604CB077226}" dt="2019-10-29T09:40:34.251" v="2347" actId="20577"/>
          <ac:spMkLst>
            <pc:docMk/>
            <pc:sldMk cId="4130251020" sldId="300"/>
            <ac:spMk id="2" creationId="{28D97691-3453-4610-B1C1-E8EACAF17A6F}"/>
          </ac:spMkLst>
        </pc:spChg>
        <pc:spChg chg="mod">
          <ac:chgData name="Paul O'Dowd" userId="f37f58e5-1e70-49c2-9437-c035a60b1b3d" providerId="ADAL" clId="{A7DEB482-963D-4E8D-BC6A-7604CB077226}" dt="2019-10-29T08:33:03.015" v="1263"/>
          <ac:spMkLst>
            <pc:docMk/>
            <pc:sldMk cId="4130251020" sldId="300"/>
            <ac:spMk id="3" creationId="{5532DCBD-497F-443B-BC57-E7AF6239E900}"/>
          </ac:spMkLst>
        </pc:spChg>
      </pc:sldChg>
      <pc:sldChg chg="modSp add">
        <pc:chgData name="Paul O'Dowd" userId="f37f58e5-1e70-49c2-9437-c035a60b1b3d" providerId="ADAL" clId="{A7DEB482-963D-4E8D-BC6A-7604CB077226}" dt="2019-10-29T08:36:35.192" v="1314"/>
        <pc:sldMkLst>
          <pc:docMk/>
          <pc:sldMk cId="2915086779" sldId="301"/>
        </pc:sldMkLst>
        <pc:spChg chg="mod">
          <ac:chgData name="Paul O'Dowd" userId="f37f58e5-1e70-49c2-9437-c035a60b1b3d" providerId="ADAL" clId="{A7DEB482-963D-4E8D-BC6A-7604CB077226}" dt="2019-10-29T08:36:33.481" v="1313" actId="20577"/>
          <ac:spMkLst>
            <pc:docMk/>
            <pc:sldMk cId="2915086779" sldId="301"/>
            <ac:spMk id="2" creationId="{C60F2FA0-E58F-40A2-91C0-25A189F3B76A}"/>
          </ac:spMkLst>
        </pc:spChg>
        <pc:spChg chg="mod">
          <ac:chgData name="Paul O'Dowd" userId="f37f58e5-1e70-49c2-9437-c035a60b1b3d" providerId="ADAL" clId="{A7DEB482-963D-4E8D-BC6A-7604CB077226}" dt="2019-10-29T08:36:35.192" v="1314"/>
          <ac:spMkLst>
            <pc:docMk/>
            <pc:sldMk cId="2915086779" sldId="301"/>
            <ac:spMk id="3" creationId="{0584DA2E-6E2A-4F24-BB70-7D6797ABFBB9}"/>
          </ac:spMkLst>
        </pc:spChg>
      </pc:sldChg>
      <pc:sldChg chg="addSp modSp add">
        <pc:chgData name="Paul O'Dowd" userId="f37f58e5-1e70-49c2-9437-c035a60b1b3d" providerId="ADAL" clId="{A7DEB482-963D-4E8D-BC6A-7604CB077226}" dt="2019-10-29T09:00:03.060" v="1844" actId="1076"/>
        <pc:sldMkLst>
          <pc:docMk/>
          <pc:sldMk cId="586985913" sldId="302"/>
        </pc:sldMkLst>
        <pc:spChg chg="add mod">
          <ac:chgData name="Paul O'Dowd" userId="f37f58e5-1e70-49c2-9437-c035a60b1b3d" providerId="ADAL" clId="{A7DEB482-963D-4E8D-BC6A-7604CB077226}" dt="2019-10-29T09:00:03.060" v="1844" actId="1076"/>
          <ac:spMkLst>
            <pc:docMk/>
            <pc:sldMk cId="586985913" sldId="302"/>
            <ac:spMk id="3" creationId="{4FD2ABE9-DB2A-419B-A95A-67DB6F854555}"/>
          </ac:spMkLst>
        </pc:spChg>
        <pc:spChg chg="mod">
          <ac:chgData name="Paul O'Dowd" userId="f37f58e5-1e70-49c2-9437-c035a60b1b3d" providerId="ADAL" clId="{A7DEB482-963D-4E8D-BC6A-7604CB077226}" dt="2019-10-29T08:37:04.060" v="1317" actId="14100"/>
          <ac:spMkLst>
            <pc:docMk/>
            <pc:sldMk cId="586985913" sldId="302"/>
            <ac:spMk id="4" creationId="{FF4B845F-D0D0-43D5-8D73-4D4676BD3E5B}"/>
          </ac:spMkLst>
        </pc:spChg>
        <pc:picChg chg="mod">
          <ac:chgData name="Paul O'Dowd" userId="f37f58e5-1e70-49c2-9437-c035a60b1b3d" providerId="ADAL" clId="{A7DEB482-963D-4E8D-BC6A-7604CB077226}" dt="2019-10-29T08:36:58.964" v="1316" actId="14100"/>
          <ac:picMkLst>
            <pc:docMk/>
            <pc:sldMk cId="586985913" sldId="302"/>
            <ac:picMk id="6" creationId="{D471D250-068C-4E0A-9DA6-905FAB5EB44A}"/>
          </ac:picMkLst>
        </pc:picChg>
        <pc:picChg chg="mod">
          <ac:chgData name="Paul O'Dowd" userId="f37f58e5-1e70-49c2-9437-c035a60b1b3d" providerId="ADAL" clId="{A7DEB482-963D-4E8D-BC6A-7604CB077226}" dt="2019-10-29T08:59:28.633" v="1727" actId="1076"/>
          <ac:picMkLst>
            <pc:docMk/>
            <pc:sldMk cId="586985913" sldId="302"/>
            <ac:picMk id="3074" creationId="{2EED5E95-8883-4761-A1C4-18E3CAC66AF0}"/>
          </ac:picMkLst>
        </pc:picChg>
      </pc:sldChg>
      <pc:sldChg chg="add">
        <pc:chgData name="Paul O'Dowd" userId="f37f58e5-1e70-49c2-9437-c035a60b1b3d" providerId="ADAL" clId="{A7DEB482-963D-4E8D-BC6A-7604CB077226}" dt="2019-10-29T08:37:41.765" v="1318"/>
        <pc:sldMkLst>
          <pc:docMk/>
          <pc:sldMk cId="1629665173" sldId="303"/>
        </pc:sldMkLst>
      </pc:sldChg>
      <pc:sldChg chg="add">
        <pc:chgData name="Paul O'Dowd" userId="f37f58e5-1e70-49c2-9437-c035a60b1b3d" providerId="ADAL" clId="{A7DEB482-963D-4E8D-BC6A-7604CB077226}" dt="2019-10-29T08:37:41.765" v="1318"/>
        <pc:sldMkLst>
          <pc:docMk/>
          <pc:sldMk cId="1010381827" sldId="304"/>
        </pc:sldMkLst>
      </pc:sldChg>
      <pc:sldChg chg="add del">
        <pc:chgData name="Paul O'Dowd" userId="f37f58e5-1e70-49c2-9437-c035a60b1b3d" providerId="ADAL" clId="{A7DEB482-963D-4E8D-BC6A-7604CB077226}" dt="2019-10-29T08:37:45.738" v="1319" actId="47"/>
        <pc:sldMkLst>
          <pc:docMk/>
          <pc:sldMk cId="1884139010" sldId="305"/>
        </pc:sldMkLst>
      </pc:sldChg>
      <pc:sldChg chg="add">
        <pc:chgData name="Paul O'Dowd" userId="f37f58e5-1e70-49c2-9437-c035a60b1b3d" providerId="ADAL" clId="{A7DEB482-963D-4E8D-BC6A-7604CB077226}" dt="2019-10-29T08:37:41.765" v="1318"/>
        <pc:sldMkLst>
          <pc:docMk/>
          <pc:sldMk cId="2800401345" sldId="306"/>
        </pc:sldMkLst>
      </pc:sldChg>
      <pc:sldChg chg="add">
        <pc:chgData name="Paul O'Dowd" userId="f37f58e5-1e70-49c2-9437-c035a60b1b3d" providerId="ADAL" clId="{A7DEB482-963D-4E8D-BC6A-7604CB077226}" dt="2019-10-29T08:38:22.394" v="1320"/>
        <pc:sldMkLst>
          <pc:docMk/>
          <pc:sldMk cId="3607200310" sldId="307"/>
        </pc:sldMkLst>
      </pc:sldChg>
      <pc:sldChg chg="modSp add">
        <pc:chgData name="Paul O'Dowd" userId="f37f58e5-1e70-49c2-9437-c035a60b1b3d" providerId="ADAL" clId="{A7DEB482-963D-4E8D-BC6A-7604CB077226}" dt="2019-10-29T08:40:18.476" v="1385" actId="20577"/>
        <pc:sldMkLst>
          <pc:docMk/>
          <pc:sldMk cId="1416984342" sldId="308"/>
        </pc:sldMkLst>
        <pc:spChg chg="mod">
          <ac:chgData name="Paul O'Dowd" userId="f37f58e5-1e70-49c2-9437-c035a60b1b3d" providerId="ADAL" clId="{A7DEB482-963D-4E8D-BC6A-7604CB077226}" dt="2019-10-29T08:40:18.476" v="1385" actId="20577"/>
          <ac:spMkLst>
            <pc:docMk/>
            <pc:sldMk cId="1416984342" sldId="308"/>
            <ac:spMk id="2" creationId="{692FC3C6-7C6D-4B67-B4F6-21646B8D233E}"/>
          </ac:spMkLst>
        </pc:spChg>
        <pc:spChg chg="mod">
          <ac:chgData name="Paul O'Dowd" userId="f37f58e5-1e70-49c2-9437-c035a60b1b3d" providerId="ADAL" clId="{A7DEB482-963D-4E8D-BC6A-7604CB077226}" dt="2019-10-29T08:40:04.847" v="1363"/>
          <ac:spMkLst>
            <pc:docMk/>
            <pc:sldMk cId="1416984342" sldId="308"/>
            <ac:spMk id="3" creationId="{1434BE28-13E0-407E-A691-734F1C9DC63A}"/>
          </ac:spMkLst>
        </pc:spChg>
      </pc:sldChg>
      <pc:sldChg chg="addSp modSp add">
        <pc:chgData name="Paul O'Dowd" userId="f37f58e5-1e70-49c2-9437-c035a60b1b3d" providerId="ADAL" clId="{A7DEB482-963D-4E8D-BC6A-7604CB077226}" dt="2019-10-29T09:02:07.176" v="1935" actId="20577"/>
        <pc:sldMkLst>
          <pc:docMk/>
          <pc:sldMk cId="1276352572" sldId="309"/>
        </pc:sldMkLst>
        <pc:spChg chg="add mod">
          <ac:chgData name="Paul O'Dowd" userId="f37f58e5-1e70-49c2-9437-c035a60b1b3d" providerId="ADAL" clId="{A7DEB482-963D-4E8D-BC6A-7604CB077226}" dt="2019-10-29T08:49:16.730" v="1475" actId="1076"/>
          <ac:spMkLst>
            <pc:docMk/>
            <pc:sldMk cId="1276352572" sldId="309"/>
            <ac:spMk id="4" creationId="{B99D918A-48B5-4746-8A18-3290AE54A38F}"/>
          </ac:spMkLst>
        </pc:spChg>
        <pc:spChg chg="mod">
          <ac:chgData name="Paul O'Dowd" userId="f37f58e5-1e70-49c2-9437-c035a60b1b3d" providerId="ADAL" clId="{A7DEB482-963D-4E8D-BC6A-7604CB077226}" dt="2019-10-29T09:02:07.176" v="1935" actId="20577"/>
          <ac:spMkLst>
            <pc:docMk/>
            <pc:sldMk cId="1276352572" sldId="309"/>
            <ac:spMk id="7" creationId="{4FABE94C-C884-4648-84A1-14F65CBE9B1E}"/>
          </ac:spMkLst>
        </pc:spChg>
        <pc:spChg chg="add mod">
          <ac:chgData name="Paul O'Dowd" userId="f37f58e5-1e70-49c2-9437-c035a60b1b3d" providerId="ADAL" clId="{A7DEB482-963D-4E8D-BC6A-7604CB077226}" dt="2019-10-29T08:49:34.521" v="1519" actId="20577"/>
          <ac:spMkLst>
            <pc:docMk/>
            <pc:sldMk cId="1276352572" sldId="309"/>
            <ac:spMk id="11" creationId="{E53D16FB-E335-4D06-8D33-0EDFD8F22F36}"/>
          </ac:spMkLst>
        </pc:spChg>
        <pc:picChg chg="mod">
          <ac:chgData name="Paul O'Dowd" userId="f37f58e5-1e70-49c2-9437-c035a60b1b3d" providerId="ADAL" clId="{A7DEB482-963D-4E8D-BC6A-7604CB077226}" dt="2019-10-29T08:48:15.906" v="1415" actId="1036"/>
          <ac:picMkLst>
            <pc:docMk/>
            <pc:sldMk cId="1276352572" sldId="309"/>
            <ac:picMk id="8" creationId="{BF485B3B-72B5-4272-89EA-B2217B27BD19}"/>
          </ac:picMkLst>
        </pc:picChg>
        <pc:picChg chg="mod">
          <ac:chgData name="Paul O'Dowd" userId="f37f58e5-1e70-49c2-9437-c035a60b1b3d" providerId="ADAL" clId="{A7DEB482-963D-4E8D-BC6A-7604CB077226}" dt="2019-10-29T08:48:08.093" v="1400" actId="1076"/>
          <ac:picMkLst>
            <pc:docMk/>
            <pc:sldMk cId="1276352572" sldId="309"/>
            <ac:picMk id="9" creationId="{57AEBE4B-E9AB-40DA-8BC6-92C396998A9F}"/>
          </ac:picMkLst>
        </pc:picChg>
        <pc:picChg chg="mod">
          <ac:chgData name="Paul O'Dowd" userId="f37f58e5-1e70-49c2-9437-c035a60b1b3d" providerId="ADAL" clId="{A7DEB482-963D-4E8D-BC6A-7604CB077226}" dt="2019-10-29T08:48:04.237" v="1398" actId="1076"/>
          <ac:picMkLst>
            <pc:docMk/>
            <pc:sldMk cId="1276352572" sldId="309"/>
            <ac:picMk id="1026" creationId="{0C01E914-B751-4F47-92C4-CDAB3B07D798}"/>
          </ac:picMkLst>
        </pc:picChg>
        <pc:cxnChg chg="add mod">
          <ac:chgData name="Paul O'Dowd" userId="f37f58e5-1e70-49c2-9437-c035a60b1b3d" providerId="ADAL" clId="{A7DEB482-963D-4E8D-BC6A-7604CB077226}" dt="2019-10-29T08:48:43.880" v="1439" actId="11529"/>
          <ac:cxnSpMkLst>
            <pc:docMk/>
            <pc:sldMk cId="1276352572" sldId="309"/>
            <ac:cxnSpMk id="3" creationId="{604F70A2-E4B5-4D7D-82B2-E47C4FCCF0C0}"/>
          </ac:cxnSpMkLst>
        </pc:cxnChg>
        <pc:cxnChg chg="add mod">
          <ac:chgData name="Paul O'Dowd" userId="f37f58e5-1e70-49c2-9437-c035a60b1b3d" providerId="ADAL" clId="{A7DEB482-963D-4E8D-BC6A-7604CB077226}" dt="2019-10-29T08:48:49.848" v="1441" actId="1076"/>
          <ac:cxnSpMkLst>
            <pc:docMk/>
            <pc:sldMk cId="1276352572" sldId="309"/>
            <ac:cxnSpMk id="10" creationId="{A721964F-BE8B-4E0D-8BA9-BBE6C3027583}"/>
          </ac:cxnSpMkLst>
        </pc:cxnChg>
      </pc:sldChg>
      <pc:sldChg chg="modSp add">
        <pc:chgData name="Paul O'Dowd" userId="f37f58e5-1e70-49c2-9437-c035a60b1b3d" providerId="ADAL" clId="{A7DEB482-963D-4E8D-BC6A-7604CB077226}" dt="2019-10-29T08:52:26.819" v="1570" actId="20577"/>
        <pc:sldMkLst>
          <pc:docMk/>
          <pc:sldMk cId="1185202329" sldId="310"/>
        </pc:sldMkLst>
        <pc:spChg chg="mod">
          <ac:chgData name="Paul O'Dowd" userId="f37f58e5-1e70-49c2-9437-c035a60b1b3d" providerId="ADAL" clId="{A7DEB482-963D-4E8D-BC6A-7604CB077226}" dt="2019-10-29T08:52:26.819" v="1570" actId="20577"/>
          <ac:spMkLst>
            <pc:docMk/>
            <pc:sldMk cId="1185202329" sldId="310"/>
            <ac:spMk id="2" creationId="{A7AC68B1-05A6-41FB-AD3B-D234696D3DE3}"/>
          </ac:spMkLst>
        </pc:spChg>
        <pc:spChg chg="mod">
          <ac:chgData name="Paul O'Dowd" userId="f37f58e5-1e70-49c2-9437-c035a60b1b3d" providerId="ADAL" clId="{A7DEB482-963D-4E8D-BC6A-7604CB077226}" dt="2019-10-29T08:51:41.334" v="1553"/>
          <ac:spMkLst>
            <pc:docMk/>
            <pc:sldMk cId="1185202329" sldId="310"/>
            <ac:spMk id="3" creationId="{9BF104C2-788B-4FFC-AF0E-3387B52F32D5}"/>
          </ac:spMkLst>
        </pc:spChg>
      </pc:sldChg>
      <pc:sldChg chg="modSp add">
        <pc:chgData name="Paul O'Dowd" userId="f37f58e5-1e70-49c2-9437-c035a60b1b3d" providerId="ADAL" clId="{A7DEB482-963D-4E8D-BC6A-7604CB077226}" dt="2019-10-29T08:55:06.309" v="1604" actId="20577"/>
        <pc:sldMkLst>
          <pc:docMk/>
          <pc:sldMk cId="83046458" sldId="311"/>
        </pc:sldMkLst>
        <pc:spChg chg="mod">
          <ac:chgData name="Paul O'Dowd" userId="f37f58e5-1e70-49c2-9437-c035a60b1b3d" providerId="ADAL" clId="{A7DEB482-963D-4E8D-BC6A-7604CB077226}" dt="2019-10-29T08:55:06.309" v="1604" actId="20577"/>
          <ac:spMkLst>
            <pc:docMk/>
            <pc:sldMk cId="83046458" sldId="311"/>
            <ac:spMk id="2" creationId="{460B24AA-9806-4271-8A5E-C20BE29C81E4}"/>
          </ac:spMkLst>
        </pc:spChg>
        <pc:spChg chg="mod">
          <ac:chgData name="Paul O'Dowd" userId="f37f58e5-1e70-49c2-9437-c035a60b1b3d" providerId="ADAL" clId="{A7DEB482-963D-4E8D-BC6A-7604CB077226}" dt="2019-10-29T08:55:01.850" v="1598"/>
          <ac:spMkLst>
            <pc:docMk/>
            <pc:sldMk cId="83046458" sldId="311"/>
            <ac:spMk id="3" creationId="{8D51FE14-DAC7-4759-B104-FE293C214423}"/>
          </ac:spMkLst>
        </pc:spChg>
      </pc:sldChg>
      <pc:sldChg chg="add">
        <pc:chgData name="Paul O'Dowd" userId="f37f58e5-1e70-49c2-9437-c035a60b1b3d" providerId="ADAL" clId="{A7DEB482-963D-4E8D-BC6A-7604CB077226}" dt="2019-10-29T08:55:39.464" v="1605"/>
        <pc:sldMkLst>
          <pc:docMk/>
          <pc:sldMk cId="1004272878" sldId="312"/>
        </pc:sldMkLst>
      </pc:sldChg>
      <pc:sldChg chg="add">
        <pc:chgData name="Paul O'Dowd" userId="f37f58e5-1e70-49c2-9437-c035a60b1b3d" providerId="ADAL" clId="{A7DEB482-963D-4E8D-BC6A-7604CB077226}" dt="2019-10-29T08:55:39.464" v="1605"/>
        <pc:sldMkLst>
          <pc:docMk/>
          <pc:sldMk cId="2734484044" sldId="313"/>
        </pc:sldMkLst>
      </pc:sldChg>
      <pc:sldChg chg="add">
        <pc:chgData name="Paul O'Dowd" userId="f37f58e5-1e70-49c2-9437-c035a60b1b3d" providerId="ADAL" clId="{A7DEB482-963D-4E8D-BC6A-7604CB077226}" dt="2019-10-29T08:55:39.464" v="1605"/>
        <pc:sldMkLst>
          <pc:docMk/>
          <pc:sldMk cId="3244461897" sldId="314"/>
        </pc:sldMkLst>
      </pc:sldChg>
      <pc:sldChg chg="add ord">
        <pc:chgData name="Paul O'Dowd" userId="f37f58e5-1e70-49c2-9437-c035a60b1b3d" providerId="ADAL" clId="{A7DEB482-963D-4E8D-BC6A-7604CB077226}" dt="2019-10-29T08:56:13.727" v="1607"/>
        <pc:sldMkLst>
          <pc:docMk/>
          <pc:sldMk cId="3328210836" sldId="315"/>
        </pc:sldMkLst>
      </pc:sldChg>
      <pc:sldChg chg="delSp modSp add">
        <pc:chgData name="Paul O'Dowd" userId="f37f58e5-1e70-49c2-9437-c035a60b1b3d" providerId="ADAL" clId="{A7DEB482-963D-4E8D-BC6A-7604CB077226}" dt="2019-10-29T09:02:47.163" v="2004" actId="20577"/>
        <pc:sldMkLst>
          <pc:docMk/>
          <pc:sldMk cId="3088895434" sldId="316"/>
        </pc:sldMkLst>
        <pc:spChg chg="mod">
          <ac:chgData name="Paul O'Dowd" userId="f37f58e5-1e70-49c2-9437-c035a60b1b3d" providerId="ADAL" clId="{A7DEB482-963D-4E8D-BC6A-7604CB077226}" dt="2019-10-29T09:02:47.163" v="2004" actId="20577"/>
          <ac:spMkLst>
            <pc:docMk/>
            <pc:sldMk cId="3088895434" sldId="316"/>
            <ac:spMk id="2" creationId="{9745F78E-DBCD-4599-99B5-35FD6EA8FE94}"/>
          </ac:spMkLst>
        </pc:spChg>
        <pc:spChg chg="del">
          <ac:chgData name="Paul O'Dowd" userId="f37f58e5-1e70-49c2-9437-c035a60b1b3d" providerId="ADAL" clId="{A7DEB482-963D-4E8D-BC6A-7604CB077226}" dt="2019-10-29T09:00:47.899" v="1854" actId="478"/>
          <ac:spMkLst>
            <pc:docMk/>
            <pc:sldMk cId="3088895434" sldId="316"/>
            <ac:spMk id="3" creationId="{11B85DB7-0655-4196-A2EE-15233A42954B}"/>
          </ac:spMkLst>
        </pc:spChg>
      </pc:sldChg>
      <pc:sldChg chg="add">
        <pc:chgData name="Paul O'Dowd" userId="f37f58e5-1e70-49c2-9437-c035a60b1b3d" providerId="ADAL" clId="{A7DEB482-963D-4E8D-BC6A-7604CB077226}" dt="2019-10-29T09:03:43.111" v="2030"/>
        <pc:sldMkLst>
          <pc:docMk/>
          <pc:sldMk cId="1276050266" sldId="317"/>
        </pc:sldMkLst>
      </pc:sldChg>
      <pc:sldChg chg="delSp modSp add">
        <pc:chgData name="Paul O'Dowd" userId="f37f58e5-1e70-49c2-9437-c035a60b1b3d" providerId="ADAL" clId="{A7DEB482-963D-4E8D-BC6A-7604CB077226}" dt="2019-10-29T09:09:10.801" v="2143" actId="20577"/>
        <pc:sldMkLst>
          <pc:docMk/>
          <pc:sldMk cId="2179630770" sldId="318"/>
        </pc:sldMkLst>
        <pc:spChg chg="mod">
          <ac:chgData name="Paul O'Dowd" userId="f37f58e5-1e70-49c2-9437-c035a60b1b3d" providerId="ADAL" clId="{A7DEB482-963D-4E8D-BC6A-7604CB077226}" dt="2019-10-29T09:08:26.826" v="2114" actId="14100"/>
          <ac:spMkLst>
            <pc:docMk/>
            <pc:sldMk cId="2179630770" sldId="318"/>
            <ac:spMk id="7" creationId="{42AA8786-2CA1-4D00-9284-DDADD1FD1EDC}"/>
          </ac:spMkLst>
        </pc:spChg>
        <pc:spChg chg="mod">
          <ac:chgData name="Paul O'Dowd" userId="f37f58e5-1e70-49c2-9437-c035a60b1b3d" providerId="ADAL" clId="{A7DEB482-963D-4E8D-BC6A-7604CB077226}" dt="2019-10-29T09:09:10.801" v="2143" actId="20577"/>
          <ac:spMkLst>
            <pc:docMk/>
            <pc:sldMk cId="2179630770" sldId="318"/>
            <ac:spMk id="12" creationId="{A0086885-7FA4-4DF9-BDDD-280C82114EF9}"/>
          </ac:spMkLst>
        </pc:spChg>
        <pc:spChg chg="del">
          <ac:chgData name="Paul O'Dowd" userId="f37f58e5-1e70-49c2-9437-c035a60b1b3d" providerId="ADAL" clId="{A7DEB482-963D-4E8D-BC6A-7604CB077226}" dt="2019-10-29T09:08:50.824" v="2139" actId="478"/>
          <ac:spMkLst>
            <pc:docMk/>
            <pc:sldMk cId="2179630770" sldId="318"/>
            <ac:spMk id="13" creationId="{25A79346-95E7-4043-BD61-831450552AC8}"/>
          </ac:spMkLst>
        </pc:spChg>
        <pc:spChg chg="del">
          <ac:chgData name="Paul O'Dowd" userId="f37f58e5-1e70-49c2-9437-c035a60b1b3d" providerId="ADAL" clId="{A7DEB482-963D-4E8D-BC6A-7604CB077226}" dt="2019-10-29T09:08:50.336" v="2138" actId="478"/>
          <ac:spMkLst>
            <pc:docMk/>
            <pc:sldMk cId="2179630770" sldId="318"/>
            <ac:spMk id="14" creationId="{C05E44A3-F357-494D-BC88-3D14700D6DB1}"/>
          </ac:spMkLst>
        </pc:spChg>
        <pc:spChg chg="mod">
          <ac:chgData name="Paul O'Dowd" userId="f37f58e5-1e70-49c2-9437-c035a60b1b3d" providerId="ADAL" clId="{A7DEB482-963D-4E8D-BC6A-7604CB077226}" dt="2019-10-29T09:08:21.738" v="2112" actId="14100"/>
          <ac:spMkLst>
            <pc:docMk/>
            <pc:sldMk cId="2179630770" sldId="318"/>
            <ac:spMk id="15" creationId="{332D6BD1-C031-492F-9706-87EC52205FB6}"/>
          </ac:spMkLst>
        </pc:spChg>
        <pc:spChg chg="mod">
          <ac:chgData name="Paul O'Dowd" userId="f37f58e5-1e70-49c2-9437-c035a60b1b3d" providerId="ADAL" clId="{A7DEB482-963D-4E8D-BC6A-7604CB077226}" dt="2019-10-29T09:08:35.007" v="2137" actId="20577"/>
          <ac:spMkLst>
            <pc:docMk/>
            <pc:sldMk cId="2179630770" sldId="318"/>
            <ac:spMk id="16" creationId="{C7C17870-D1DD-4FC4-B770-653DAF7CF123}"/>
          </ac:spMkLst>
        </pc:spChg>
      </pc:sldChg>
      <pc:sldChg chg="addSp modSp add">
        <pc:chgData name="Paul O'Dowd" userId="f37f58e5-1e70-49c2-9437-c035a60b1b3d" providerId="ADAL" clId="{A7DEB482-963D-4E8D-BC6A-7604CB077226}" dt="2019-10-29T09:07:14.559" v="2109" actId="404"/>
        <pc:sldMkLst>
          <pc:docMk/>
          <pc:sldMk cId="1972047053" sldId="319"/>
        </pc:sldMkLst>
        <pc:spChg chg="add mod">
          <ac:chgData name="Paul O'Dowd" userId="f37f58e5-1e70-49c2-9437-c035a60b1b3d" providerId="ADAL" clId="{A7DEB482-963D-4E8D-BC6A-7604CB077226}" dt="2019-10-29T09:05:54.561" v="2058" actId="14100"/>
          <ac:spMkLst>
            <pc:docMk/>
            <pc:sldMk cId="1972047053" sldId="319"/>
            <ac:spMk id="3" creationId="{9F642F94-B31C-40C1-B43C-8D2E107371D3}"/>
          </ac:spMkLst>
        </pc:spChg>
        <pc:spChg chg="add mod">
          <ac:chgData name="Paul O'Dowd" userId="f37f58e5-1e70-49c2-9437-c035a60b1b3d" providerId="ADAL" clId="{A7DEB482-963D-4E8D-BC6A-7604CB077226}" dt="2019-10-29T09:06:54.621" v="2079" actId="1076"/>
          <ac:spMkLst>
            <pc:docMk/>
            <pc:sldMk cId="1972047053" sldId="319"/>
            <ac:spMk id="5" creationId="{5FA880D0-C024-4382-9FFF-90A42D929BF4}"/>
          </ac:spMkLst>
        </pc:spChg>
        <pc:spChg chg="add mod">
          <ac:chgData name="Paul O'Dowd" userId="f37f58e5-1e70-49c2-9437-c035a60b1b3d" providerId="ADAL" clId="{A7DEB482-963D-4E8D-BC6A-7604CB077226}" dt="2019-10-29T09:07:14.559" v="2109" actId="404"/>
          <ac:spMkLst>
            <pc:docMk/>
            <pc:sldMk cId="1972047053" sldId="319"/>
            <ac:spMk id="6" creationId="{7BCAE3B0-9B14-4180-958C-75262B4B6B50}"/>
          </ac:spMkLst>
        </pc:spChg>
      </pc:sldChg>
      <pc:sldChg chg="modSp add">
        <pc:chgData name="Paul O'Dowd" userId="f37f58e5-1e70-49c2-9437-c035a60b1b3d" providerId="ADAL" clId="{A7DEB482-963D-4E8D-BC6A-7604CB077226}" dt="2019-10-29T09:10:48.759" v="2164" actId="20577"/>
        <pc:sldMkLst>
          <pc:docMk/>
          <pc:sldMk cId="3663176319" sldId="320"/>
        </pc:sldMkLst>
        <pc:spChg chg="mod">
          <ac:chgData name="Paul O'Dowd" userId="f37f58e5-1e70-49c2-9437-c035a60b1b3d" providerId="ADAL" clId="{A7DEB482-963D-4E8D-BC6A-7604CB077226}" dt="2019-10-29T09:10:48.759" v="2164" actId="20577"/>
          <ac:spMkLst>
            <pc:docMk/>
            <pc:sldMk cId="3663176319" sldId="320"/>
            <ac:spMk id="2" creationId="{637DD87B-8F28-4950-83B1-57370060985F}"/>
          </ac:spMkLst>
        </pc:spChg>
      </pc:sldChg>
      <pc:sldChg chg="add">
        <pc:chgData name="Paul O'Dowd" userId="f37f58e5-1e70-49c2-9437-c035a60b1b3d" providerId="ADAL" clId="{A7DEB482-963D-4E8D-BC6A-7604CB077226}" dt="2019-10-29T09:10:17.457" v="2144"/>
        <pc:sldMkLst>
          <pc:docMk/>
          <pc:sldMk cId="521481347" sldId="321"/>
        </pc:sldMkLst>
      </pc:sldChg>
      <pc:sldChg chg="add">
        <pc:chgData name="Paul O'Dowd" userId="f37f58e5-1e70-49c2-9437-c035a60b1b3d" providerId="ADAL" clId="{A7DEB482-963D-4E8D-BC6A-7604CB077226}" dt="2019-10-29T09:10:17.457" v="2144"/>
        <pc:sldMkLst>
          <pc:docMk/>
          <pc:sldMk cId="3233849659" sldId="322"/>
        </pc:sldMkLst>
      </pc:sldChg>
      <pc:sldChg chg="add">
        <pc:chgData name="Paul O'Dowd" userId="f37f58e5-1e70-49c2-9437-c035a60b1b3d" providerId="ADAL" clId="{A7DEB482-963D-4E8D-BC6A-7604CB077226}" dt="2019-10-29T09:10:17.457" v="2144"/>
        <pc:sldMkLst>
          <pc:docMk/>
          <pc:sldMk cId="1078954827" sldId="323"/>
        </pc:sldMkLst>
      </pc:sldChg>
      <pc:sldChg chg="add">
        <pc:chgData name="Paul O'Dowd" userId="f37f58e5-1e70-49c2-9437-c035a60b1b3d" providerId="ADAL" clId="{A7DEB482-963D-4E8D-BC6A-7604CB077226}" dt="2019-10-29T09:10:17.457" v="2144"/>
        <pc:sldMkLst>
          <pc:docMk/>
          <pc:sldMk cId="1987995745" sldId="324"/>
        </pc:sldMkLst>
      </pc:sldChg>
      <pc:sldChg chg="add">
        <pc:chgData name="Paul O'Dowd" userId="f37f58e5-1e70-49c2-9437-c035a60b1b3d" providerId="ADAL" clId="{A7DEB482-963D-4E8D-BC6A-7604CB077226}" dt="2019-10-29T09:10:17.457" v="2144"/>
        <pc:sldMkLst>
          <pc:docMk/>
          <pc:sldMk cId="604989710" sldId="325"/>
        </pc:sldMkLst>
      </pc:sldChg>
      <pc:sldChg chg="addSp modSp add">
        <pc:chgData name="Paul O'Dowd" userId="f37f58e5-1e70-49c2-9437-c035a60b1b3d" providerId="ADAL" clId="{A7DEB482-963D-4E8D-BC6A-7604CB077226}" dt="2019-10-29T09:12:45.161" v="2231" actId="14100"/>
        <pc:sldMkLst>
          <pc:docMk/>
          <pc:sldMk cId="3465938797" sldId="326"/>
        </pc:sldMkLst>
        <pc:spChg chg="add mod">
          <ac:chgData name="Paul O'Dowd" userId="f37f58e5-1e70-49c2-9437-c035a60b1b3d" providerId="ADAL" clId="{A7DEB482-963D-4E8D-BC6A-7604CB077226}" dt="2019-10-29T09:12:32.793" v="2228" actId="14100"/>
          <ac:spMkLst>
            <pc:docMk/>
            <pc:sldMk cId="3465938797" sldId="326"/>
            <ac:spMk id="3" creationId="{0C7FB81F-FF62-4F41-BCFB-7A6D9656707E}"/>
          </ac:spMkLst>
        </pc:spChg>
        <pc:spChg chg="add mod">
          <ac:chgData name="Paul O'Dowd" userId="f37f58e5-1e70-49c2-9437-c035a60b1b3d" providerId="ADAL" clId="{A7DEB482-963D-4E8D-BC6A-7604CB077226}" dt="2019-10-29T09:11:36.861" v="2169" actId="1076"/>
          <ac:spMkLst>
            <pc:docMk/>
            <pc:sldMk cId="3465938797" sldId="326"/>
            <ac:spMk id="29" creationId="{44BAE4A3-611D-4FDB-80F7-0F51EC0F54A8}"/>
          </ac:spMkLst>
        </pc:spChg>
        <pc:cxnChg chg="mod">
          <ac:chgData name="Paul O'Dowd" userId="f37f58e5-1e70-49c2-9437-c035a60b1b3d" providerId="ADAL" clId="{A7DEB482-963D-4E8D-BC6A-7604CB077226}" dt="2019-10-29T09:11:32.309" v="2166" actId="14100"/>
          <ac:cxnSpMkLst>
            <pc:docMk/>
            <pc:sldMk cId="3465938797" sldId="326"/>
            <ac:cxnSpMk id="31" creationId="{CCF33B92-F11F-4578-89D3-DE3605DB4BED}"/>
          </ac:cxnSpMkLst>
        </pc:cxnChg>
        <pc:cxnChg chg="add mod">
          <ac:chgData name="Paul O'Dowd" userId="f37f58e5-1e70-49c2-9437-c035a60b1b3d" providerId="ADAL" clId="{A7DEB482-963D-4E8D-BC6A-7604CB077226}" dt="2019-10-29T09:12:45.161" v="2231" actId="14100"/>
          <ac:cxnSpMkLst>
            <pc:docMk/>
            <pc:sldMk cId="3465938797" sldId="326"/>
            <ac:cxnSpMk id="38" creationId="{0B44B7C2-4759-4885-934D-FE83DB10E50E}"/>
          </ac:cxnSpMkLst>
        </pc:cxnChg>
      </pc:sldChg>
      <pc:sldChg chg="add del">
        <pc:chgData name="Paul O'Dowd" userId="f37f58e5-1e70-49c2-9437-c035a60b1b3d" providerId="ADAL" clId="{A7DEB482-963D-4E8D-BC6A-7604CB077226}" dt="2019-10-29T09:13:26.530" v="2233"/>
        <pc:sldMkLst>
          <pc:docMk/>
          <pc:sldMk cId="833199755" sldId="327"/>
        </pc:sldMkLst>
      </pc:sldChg>
      <pc:sldChg chg="modSp add">
        <pc:chgData name="Paul O'Dowd" userId="f37f58e5-1e70-49c2-9437-c035a60b1b3d" providerId="ADAL" clId="{A7DEB482-963D-4E8D-BC6A-7604CB077226}" dt="2019-10-29T09:13:31.927" v="2235" actId="400"/>
        <pc:sldMkLst>
          <pc:docMk/>
          <pc:sldMk cId="1508835407" sldId="327"/>
        </pc:sldMkLst>
        <pc:spChg chg="mod">
          <ac:chgData name="Paul O'Dowd" userId="f37f58e5-1e70-49c2-9437-c035a60b1b3d" providerId="ADAL" clId="{A7DEB482-963D-4E8D-BC6A-7604CB077226}" dt="2019-10-29T09:13:31.927" v="2235" actId="400"/>
          <ac:spMkLst>
            <pc:docMk/>
            <pc:sldMk cId="1508835407" sldId="327"/>
            <ac:spMk id="3" creationId="{A8CB2639-58AE-4CDC-92F7-4842F34273C4}"/>
          </ac:spMkLst>
        </pc:spChg>
      </pc:sldChg>
      <pc:sldChg chg="modSp add">
        <pc:chgData name="Paul O'Dowd" userId="f37f58e5-1e70-49c2-9437-c035a60b1b3d" providerId="ADAL" clId="{A7DEB482-963D-4E8D-BC6A-7604CB077226}" dt="2019-10-29T09:13:44.111" v="2237" actId="400"/>
        <pc:sldMkLst>
          <pc:docMk/>
          <pc:sldMk cId="231743008" sldId="328"/>
        </pc:sldMkLst>
        <pc:spChg chg="mod">
          <ac:chgData name="Paul O'Dowd" userId="f37f58e5-1e70-49c2-9437-c035a60b1b3d" providerId="ADAL" clId="{A7DEB482-963D-4E8D-BC6A-7604CB077226}" dt="2019-10-29T09:13:44.111" v="2237" actId="400"/>
          <ac:spMkLst>
            <pc:docMk/>
            <pc:sldMk cId="231743008" sldId="328"/>
            <ac:spMk id="3" creationId="{A8CB2639-58AE-4CDC-92F7-4842F34273C4}"/>
          </ac:spMkLst>
        </pc:spChg>
      </pc:sldChg>
      <pc:sldChg chg="modSp add">
        <pc:chgData name="Paul O'Dowd" userId="f37f58e5-1e70-49c2-9437-c035a60b1b3d" providerId="ADAL" clId="{A7DEB482-963D-4E8D-BC6A-7604CB077226}" dt="2019-10-29T09:13:54.577" v="2239" actId="400"/>
        <pc:sldMkLst>
          <pc:docMk/>
          <pc:sldMk cId="2982597446" sldId="329"/>
        </pc:sldMkLst>
        <pc:spChg chg="mod">
          <ac:chgData name="Paul O'Dowd" userId="f37f58e5-1e70-49c2-9437-c035a60b1b3d" providerId="ADAL" clId="{A7DEB482-963D-4E8D-BC6A-7604CB077226}" dt="2019-10-29T09:13:54.577" v="2239" actId="400"/>
          <ac:spMkLst>
            <pc:docMk/>
            <pc:sldMk cId="2982597446" sldId="329"/>
            <ac:spMk id="3" creationId="{A8CB2639-58AE-4CDC-92F7-4842F34273C4}"/>
          </ac:spMkLst>
        </pc:spChg>
      </pc:sldChg>
      <pc:sldChg chg="modSp add">
        <pc:chgData name="Paul O'Dowd" userId="f37f58e5-1e70-49c2-9437-c035a60b1b3d" providerId="ADAL" clId="{A7DEB482-963D-4E8D-BC6A-7604CB077226}" dt="2019-10-29T09:14:11.017" v="2241" actId="400"/>
        <pc:sldMkLst>
          <pc:docMk/>
          <pc:sldMk cId="4031293016" sldId="330"/>
        </pc:sldMkLst>
        <pc:spChg chg="mod">
          <ac:chgData name="Paul O'Dowd" userId="f37f58e5-1e70-49c2-9437-c035a60b1b3d" providerId="ADAL" clId="{A7DEB482-963D-4E8D-BC6A-7604CB077226}" dt="2019-10-29T09:14:11.017" v="2241" actId="400"/>
          <ac:spMkLst>
            <pc:docMk/>
            <pc:sldMk cId="4031293016" sldId="330"/>
            <ac:spMk id="3" creationId="{A8CB2639-58AE-4CDC-92F7-4842F34273C4}"/>
          </ac:spMkLst>
        </pc:spChg>
      </pc:sldChg>
    </pc:docChg>
  </pc:docChgLst>
  <pc:docChgLst>
    <pc:chgData name="Paul O'Dowd" userId="f37f58e5-1e70-49c2-9437-c035a60b1b3d" providerId="ADAL" clId="{4A07D68E-C097-4FD2-A47F-F1243B2E3C66}"/>
    <pc:docChg chg="custSel addSld delSld modSld sldOrd">
      <pc:chgData name="Paul O'Dowd" userId="f37f58e5-1e70-49c2-9437-c035a60b1b3d" providerId="ADAL" clId="{4A07D68E-C097-4FD2-A47F-F1243B2E3C66}" dt="2019-10-28T17:49:56.795" v="938"/>
      <pc:docMkLst>
        <pc:docMk/>
      </pc:docMkLst>
      <pc:sldChg chg="addSp modSp">
        <pc:chgData name="Paul O'Dowd" userId="f37f58e5-1e70-49c2-9437-c035a60b1b3d" providerId="ADAL" clId="{4A07D68E-C097-4FD2-A47F-F1243B2E3C66}" dt="2019-10-28T17:20:07.164" v="139" actId="1036"/>
        <pc:sldMkLst>
          <pc:docMk/>
          <pc:sldMk cId="3269335480" sldId="264"/>
        </pc:sldMkLst>
        <pc:cxnChg chg="add mod">
          <ac:chgData name="Paul O'Dowd" userId="f37f58e5-1e70-49c2-9437-c035a60b1b3d" providerId="ADAL" clId="{4A07D68E-C097-4FD2-A47F-F1243B2E3C66}" dt="2019-10-28T17:20:07.164" v="139" actId="1036"/>
          <ac:cxnSpMkLst>
            <pc:docMk/>
            <pc:sldMk cId="3269335480" sldId="264"/>
            <ac:cxnSpMk id="4" creationId="{E6B4D93E-5D77-448C-B40D-760C37B27CC2}"/>
          </ac:cxnSpMkLst>
        </pc:cxnChg>
      </pc:sldChg>
      <pc:sldChg chg="addSp">
        <pc:chgData name="Paul O'Dowd" userId="f37f58e5-1e70-49c2-9437-c035a60b1b3d" providerId="ADAL" clId="{4A07D68E-C097-4FD2-A47F-F1243B2E3C66}" dt="2019-10-28T17:20:11.694" v="140"/>
        <pc:sldMkLst>
          <pc:docMk/>
          <pc:sldMk cId="3274475496" sldId="265"/>
        </pc:sldMkLst>
        <pc:cxnChg chg="add">
          <ac:chgData name="Paul O'Dowd" userId="f37f58e5-1e70-49c2-9437-c035a60b1b3d" providerId="ADAL" clId="{4A07D68E-C097-4FD2-A47F-F1243B2E3C66}" dt="2019-10-28T17:20:11.694" v="140"/>
          <ac:cxnSpMkLst>
            <pc:docMk/>
            <pc:sldMk cId="3274475496" sldId="265"/>
            <ac:cxnSpMk id="26" creationId="{197F9CA8-6CEF-47C7-8483-30BCCD2BEEC8}"/>
          </ac:cxnSpMkLst>
        </pc:cxnChg>
      </pc:sldChg>
      <pc:sldChg chg="addSp delSp">
        <pc:chgData name="Paul O'Dowd" userId="f37f58e5-1e70-49c2-9437-c035a60b1b3d" providerId="ADAL" clId="{4A07D68E-C097-4FD2-A47F-F1243B2E3C66}" dt="2019-10-28T17:20:15.709" v="142" actId="478"/>
        <pc:sldMkLst>
          <pc:docMk/>
          <pc:sldMk cId="2851372510" sldId="266"/>
        </pc:sldMkLst>
        <pc:cxnChg chg="add del">
          <ac:chgData name="Paul O'Dowd" userId="f37f58e5-1e70-49c2-9437-c035a60b1b3d" providerId="ADAL" clId="{4A07D68E-C097-4FD2-A47F-F1243B2E3C66}" dt="2019-10-28T17:20:15.709" v="142" actId="478"/>
          <ac:cxnSpMkLst>
            <pc:docMk/>
            <pc:sldMk cId="2851372510" sldId="266"/>
            <ac:cxnSpMk id="18" creationId="{22C4E23E-3F2A-4E30-9077-95584717A8D4}"/>
          </ac:cxnSpMkLst>
        </pc:cxnChg>
      </pc:sldChg>
      <pc:sldChg chg="addSp delSp modSp add">
        <pc:chgData name="Paul O'Dowd" userId="f37f58e5-1e70-49c2-9437-c035a60b1b3d" providerId="ADAL" clId="{4A07D68E-C097-4FD2-A47F-F1243B2E3C66}" dt="2019-10-28T17:31:03.101" v="637"/>
        <pc:sldMkLst>
          <pc:docMk/>
          <pc:sldMk cId="2564648039" sldId="273"/>
        </pc:sldMkLst>
        <pc:spChg chg="del">
          <ac:chgData name="Paul O'Dowd" userId="f37f58e5-1e70-49c2-9437-c035a60b1b3d" providerId="ADAL" clId="{4A07D68E-C097-4FD2-A47F-F1243B2E3C66}" dt="2019-10-28T17:12:17.721" v="2" actId="478"/>
          <ac:spMkLst>
            <pc:docMk/>
            <pc:sldMk cId="2564648039" sldId="273"/>
            <ac:spMk id="2" creationId="{98B0FCD2-2638-4FDC-A147-053238DBB04E}"/>
          </ac:spMkLst>
        </pc:spChg>
        <pc:spChg chg="del">
          <ac:chgData name="Paul O'Dowd" userId="f37f58e5-1e70-49c2-9437-c035a60b1b3d" providerId="ADAL" clId="{4A07D68E-C097-4FD2-A47F-F1243B2E3C66}" dt="2019-10-28T17:12:16.768" v="1" actId="478"/>
          <ac:spMkLst>
            <pc:docMk/>
            <pc:sldMk cId="2564648039" sldId="273"/>
            <ac:spMk id="3" creationId="{710AFE87-F699-42E3-8C5F-5D89D45024F5}"/>
          </ac:spMkLst>
        </pc:spChg>
        <pc:spChg chg="add mod">
          <ac:chgData name="Paul O'Dowd" userId="f37f58e5-1e70-49c2-9437-c035a60b1b3d" providerId="ADAL" clId="{4A07D68E-C097-4FD2-A47F-F1243B2E3C66}" dt="2019-10-28T17:23:42.522" v="226" actId="1076"/>
          <ac:spMkLst>
            <pc:docMk/>
            <pc:sldMk cId="2564648039" sldId="273"/>
            <ac:spMk id="4" creationId="{10BC2833-78AE-4B4F-AEFC-BB4084D1D5C7}"/>
          </ac:spMkLst>
        </pc:spChg>
        <pc:spChg chg="add mod">
          <ac:chgData name="Paul O'Dowd" userId="f37f58e5-1e70-49c2-9437-c035a60b1b3d" providerId="ADAL" clId="{4A07D68E-C097-4FD2-A47F-F1243B2E3C66}" dt="2019-10-28T17:24:27.887" v="238" actId="1076"/>
          <ac:spMkLst>
            <pc:docMk/>
            <pc:sldMk cId="2564648039" sldId="273"/>
            <ac:spMk id="5" creationId="{D61639A9-5737-43DD-A5C1-194183171765}"/>
          </ac:spMkLst>
        </pc:spChg>
        <pc:spChg chg="add mod">
          <ac:chgData name="Paul O'Dowd" userId="f37f58e5-1e70-49c2-9437-c035a60b1b3d" providerId="ADAL" clId="{4A07D68E-C097-4FD2-A47F-F1243B2E3C66}" dt="2019-10-28T17:24:24.075" v="237" actId="1076"/>
          <ac:spMkLst>
            <pc:docMk/>
            <pc:sldMk cId="2564648039" sldId="273"/>
            <ac:spMk id="6" creationId="{2678CBC3-0751-4620-A279-D35E016000F5}"/>
          </ac:spMkLst>
        </pc:spChg>
        <pc:spChg chg="add mod">
          <ac:chgData name="Paul O'Dowd" userId="f37f58e5-1e70-49c2-9437-c035a60b1b3d" providerId="ADAL" clId="{4A07D68E-C097-4FD2-A47F-F1243B2E3C66}" dt="2019-10-28T17:23:35.961" v="223" actId="1076"/>
          <ac:spMkLst>
            <pc:docMk/>
            <pc:sldMk cId="2564648039" sldId="273"/>
            <ac:spMk id="7" creationId="{3A018744-B65F-4235-A659-4FAC27211F65}"/>
          </ac:spMkLst>
        </pc:spChg>
        <pc:spChg chg="add del mod">
          <ac:chgData name="Paul O'Dowd" userId="f37f58e5-1e70-49c2-9437-c035a60b1b3d" providerId="ADAL" clId="{4A07D68E-C097-4FD2-A47F-F1243B2E3C66}" dt="2019-10-28T17:31:02.102" v="636" actId="478"/>
          <ac:spMkLst>
            <pc:docMk/>
            <pc:sldMk cId="2564648039" sldId="273"/>
            <ac:spMk id="8" creationId="{B1EFBD2B-8138-4BBE-8D47-B85B83AF30CB}"/>
          </ac:spMkLst>
        </pc:spChg>
        <pc:spChg chg="add mod">
          <ac:chgData name="Paul O'Dowd" userId="f37f58e5-1e70-49c2-9437-c035a60b1b3d" providerId="ADAL" clId="{4A07D68E-C097-4FD2-A47F-F1243B2E3C66}" dt="2019-10-28T17:23:30.478" v="221" actId="1076"/>
          <ac:spMkLst>
            <pc:docMk/>
            <pc:sldMk cId="2564648039" sldId="273"/>
            <ac:spMk id="9" creationId="{6AE39EDF-4D61-42CA-ADDD-C74B9CC87688}"/>
          </ac:spMkLst>
        </pc:spChg>
        <pc:spChg chg="add mod ord">
          <ac:chgData name="Paul O'Dowd" userId="f37f58e5-1e70-49c2-9437-c035a60b1b3d" providerId="ADAL" clId="{4A07D68E-C097-4FD2-A47F-F1243B2E3C66}" dt="2019-10-28T17:24:14.624" v="235" actId="167"/>
          <ac:spMkLst>
            <pc:docMk/>
            <pc:sldMk cId="2564648039" sldId="273"/>
            <ac:spMk id="10" creationId="{259EDF90-AE89-43BE-9F3E-6335CCE474EF}"/>
          </ac:spMkLst>
        </pc:spChg>
        <pc:spChg chg="add">
          <ac:chgData name="Paul O'Dowd" userId="f37f58e5-1e70-49c2-9437-c035a60b1b3d" providerId="ADAL" clId="{4A07D68E-C097-4FD2-A47F-F1243B2E3C66}" dt="2019-10-28T17:31:03.101" v="637"/>
          <ac:spMkLst>
            <pc:docMk/>
            <pc:sldMk cId="2564648039" sldId="273"/>
            <ac:spMk id="11" creationId="{52D833C2-EBDD-4DFB-B004-DBF76A82F28E}"/>
          </ac:spMkLst>
        </pc:spChg>
      </pc:sldChg>
      <pc:sldChg chg="addSp delSp modSp add">
        <pc:chgData name="Paul O'Dowd" userId="f37f58e5-1e70-49c2-9437-c035a60b1b3d" providerId="ADAL" clId="{4A07D68E-C097-4FD2-A47F-F1243B2E3C66}" dt="2019-10-28T17:42:54.297" v="800" actId="478"/>
        <pc:sldMkLst>
          <pc:docMk/>
          <pc:sldMk cId="2808577049" sldId="274"/>
        </pc:sldMkLst>
        <pc:spChg chg="add del mod">
          <ac:chgData name="Paul O'Dowd" userId="f37f58e5-1e70-49c2-9437-c035a60b1b3d" providerId="ADAL" clId="{4A07D68E-C097-4FD2-A47F-F1243B2E3C66}" dt="2019-10-28T17:14:40.549" v="5" actId="478"/>
          <ac:spMkLst>
            <pc:docMk/>
            <pc:sldMk cId="2808577049" sldId="274"/>
            <ac:spMk id="3" creationId="{81087DF1-2B94-40E2-B4E5-06A3AEF99088}"/>
          </ac:spMkLst>
        </pc:spChg>
        <pc:spChg chg="del">
          <ac:chgData name="Paul O'Dowd" userId="f37f58e5-1e70-49c2-9437-c035a60b1b3d" providerId="ADAL" clId="{4A07D68E-C097-4FD2-A47F-F1243B2E3C66}" dt="2019-10-28T17:14:37.409" v="4" actId="478"/>
          <ac:spMkLst>
            <pc:docMk/>
            <pc:sldMk cId="2808577049" sldId="274"/>
            <ac:spMk id="5" creationId="{5419DF6A-A934-4E19-A443-3F9812A10970}"/>
          </ac:spMkLst>
        </pc:spChg>
        <pc:spChg chg="add del mod">
          <ac:chgData name="Paul O'Dowd" userId="f37f58e5-1e70-49c2-9437-c035a60b1b3d" providerId="ADAL" clId="{4A07D68E-C097-4FD2-A47F-F1243B2E3C66}" dt="2019-10-28T17:42:43.378" v="791" actId="478"/>
          <ac:spMkLst>
            <pc:docMk/>
            <pc:sldMk cId="2808577049" sldId="274"/>
            <ac:spMk id="6" creationId="{3EA3B38E-5B9C-48C6-8FF9-5AECF037B36C}"/>
          </ac:spMkLst>
        </pc:spChg>
        <pc:spChg chg="add mod">
          <ac:chgData name="Paul O'Dowd" userId="f37f58e5-1e70-49c2-9437-c035a60b1b3d" providerId="ADAL" clId="{4A07D68E-C097-4FD2-A47F-F1243B2E3C66}" dt="2019-10-28T17:15:31.569" v="15" actId="14100"/>
          <ac:spMkLst>
            <pc:docMk/>
            <pc:sldMk cId="2808577049" sldId="274"/>
            <ac:spMk id="7" creationId="{2B143185-C910-4646-90BC-8B92171B0106}"/>
          </ac:spMkLst>
        </pc:spChg>
        <pc:spChg chg="add del mod">
          <ac:chgData name="Paul O'Dowd" userId="f37f58e5-1e70-49c2-9437-c035a60b1b3d" providerId="ADAL" clId="{4A07D68E-C097-4FD2-A47F-F1243B2E3C66}" dt="2019-10-28T17:42:46.377" v="793" actId="478"/>
          <ac:spMkLst>
            <pc:docMk/>
            <pc:sldMk cId="2808577049" sldId="274"/>
            <ac:spMk id="8" creationId="{B1936ACA-3A10-40BE-A058-7AD81738B192}"/>
          </ac:spMkLst>
        </pc:spChg>
        <pc:spChg chg="add del mod">
          <ac:chgData name="Paul O'Dowd" userId="f37f58e5-1e70-49c2-9437-c035a60b1b3d" providerId="ADAL" clId="{4A07D68E-C097-4FD2-A47F-F1243B2E3C66}" dt="2019-10-28T17:42:48.283" v="795" actId="478"/>
          <ac:spMkLst>
            <pc:docMk/>
            <pc:sldMk cId="2808577049" sldId="274"/>
            <ac:spMk id="9" creationId="{BC4F135B-EAFA-42CF-8C5D-A68F5C474386}"/>
          </ac:spMkLst>
        </pc:spChg>
        <pc:spChg chg="add del mod">
          <ac:chgData name="Paul O'Dowd" userId="f37f58e5-1e70-49c2-9437-c035a60b1b3d" providerId="ADAL" clId="{4A07D68E-C097-4FD2-A47F-F1243B2E3C66}" dt="2019-10-28T17:42:50.673" v="797" actId="478"/>
          <ac:spMkLst>
            <pc:docMk/>
            <pc:sldMk cId="2808577049" sldId="274"/>
            <ac:spMk id="10" creationId="{B940327C-A395-4AC5-92A1-37BA9FB67C90}"/>
          </ac:spMkLst>
        </pc:spChg>
        <pc:spChg chg="add mod">
          <ac:chgData name="Paul O'Dowd" userId="f37f58e5-1e70-49c2-9437-c035a60b1b3d" providerId="ADAL" clId="{4A07D68E-C097-4FD2-A47F-F1243B2E3C66}" dt="2019-10-28T17:21:32.301" v="186" actId="1076"/>
          <ac:spMkLst>
            <pc:docMk/>
            <pc:sldMk cId="2808577049" sldId="274"/>
            <ac:spMk id="11" creationId="{152E3B0A-01F7-4CE5-AE28-BDBA4BFD4B67}"/>
          </ac:spMkLst>
        </pc:spChg>
        <pc:spChg chg="add del mod">
          <ac:chgData name="Paul O'Dowd" userId="f37f58e5-1e70-49c2-9437-c035a60b1b3d" providerId="ADAL" clId="{4A07D68E-C097-4FD2-A47F-F1243B2E3C66}" dt="2019-10-28T17:42:44.846" v="792" actId="478"/>
          <ac:spMkLst>
            <pc:docMk/>
            <pc:sldMk cId="2808577049" sldId="274"/>
            <ac:spMk id="12" creationId="{777B78A0-43E0-48DB-A98E-FCB870C403AB}"/>
          </ac:spMkLst>
        </pc:spChg>
        <pc:spChg chg="add del mod">
          <ac:chgData name="Paul O'Dowd" userId="f37f58e5-1e70-49c2-9437-c035a60b1b3d" providerId="ADAL" clId="{4A07D68E-C097-4FD2-A47F-F1243B2E3C66}" dt="2019-10-28T17:42:47.595" v="794" actId="478"/>
          <ac:spMkLst>
            <pc:docMk/>
            <pc:sldMk cId="2808577049" sldId="274"/>
            <ac:spMk id="13" creationId="{FCD63D95-CD46-4461-B8E1-602CBC3CED7E}"/>
          </ac:spMkLst>
        </pc:spChg>
        <pc:spChg chg="add del mod">
          <ac:chgData name="Paul O'Dowd" userId="f37f58e5-1e70-49c2-9437-c035a60b1b3d" providerId="ADAL" clId="{4A07D68E-C097-4FD2-A47F-F1243B2E3C66}" dt="2019-10-28T17:42:49.673" v="796" actId="478"/>
          <ac:spMkLst>
            <pc:docMk/>
            <pc:sldMk cId="2808577049" sldId="274"/>
            <ac:spMk id="14" creationId="{C6601BBE-8F88-4EE4-9F2E-1E25B1E61224}"/>
          </ac:spMkLst>
        </pc:spChg>
        <pc:spChg chg="add del mod">
          <ac:chgData name="Paul O'Dowd" userId="f37f58e5-1e70-49c2-9437-c035a60b1b3d" providerId="ADAL" clId="{4A07D68E-C097-4FD2-A47F-F1243B2E3C66}" dt="2019-10-28T17:31:10.662" v="638" actId="478"/>
          <ac:spMkLst>
            <pc:docMk/>
            <pc:sldMk cId="2808577049" sldId="274"/>
            <ac:spMk id="15" creationId="{46568B07-F8FE-496C-BFCE-73687396A592}"/>
          </ac:spMkLst>
        </pc:spChg>
        <pc:spChg chg="add mod">
          <ac:chgData name="Paul O'Dowd" userId="f37f58e5-1e70-49c2-9437-c035a60b1b3d" providerId="ADAL" clId="{4A07D68E-C097-4FD2-A47F-F1243B2E3C66}" dt="2019-10-28T17:21:07.963" v="180" actId="20577"/>
          <ac:spMkLst>
            <pc:docMk/>
            <pc:sldMk cId="2808577049" sldId="274"/>
            <ac:spMk id="16" creationId="{6E69D4F1-8B8A-4DAB-AFFD-BC2D5C0253D8}"/>
          </ac:spMkLst>
        </pc:spChg>
        <pc:spChg chg="add del mod">
          <ac:chgData name="Paul O'Dowd" userId="f37f58e5-1e70-49c2-9437-c035a60b1b3d" providerId="ADAL" clId="{4A07D68E-C097-4FD2-A47F-F1243B2E3C66}" dt="2019-10-28T17:42:52.954" v="799" actId="478"/>
          <ac:spMkLst>
            <pc:docMk/>
            <pc:sldMk cId="2808577049" sldId="274"/>
            <ac:spMk id="17" creationId="{9E70948F-118C-4914-ADC9-338E1F674CDC}"/>
          </ac:spMkLst>
        </pc:spChg>
        <pc:spChg chg="add del mod">
          <ac:chgData name="Paul O'Dowd" userId="f37f58e5-1e70-49c2-9437-c035a60b1b3d" providerId="ADAL" clId="{4A07D68E-C097-4FD2-A47F-F1243B2E3C66}" dt="2019-10-28T17:42:54.297" v="800" actId="478"/>
          <ac:spMkLst>
            <pc:docMk/>
            <pc:sldMk cId="2808577049" sldId="274"/>
            <ac:spMk id="18" creationId="{65F539C0-EFFC-4DE9-A7C3-BF06892FF227}"/>
          </ac:spMkLst>
        </pc:spChg>
        <pc:spChg chg="add del mod">
          <ac:chgData name="Paul O'Dowd" userId="f37f58e5-1e70-49c2-9437-c035a60b1b3d" providerId="ADAL" clId="{4A07D68E-C097-4FD2-A47F-F1243B2E3C66}" dt="2019-10-28T17:42:52.142" v="798" actId="478"/>
          <ac:spMkLst>
            <pc:docMk/>
            <pc:sldMk cId="2808577049" sldId="274"/>
            <ac:spMk id="19" creationId="{0BC76869-E83C-4B0F-9791-C29626BDD0E5}"/>
          </ac:spMkLst>
        </pc:spChg>
      </pc:sldChg>
      <pc:sldChg chg="add del">
        <pc:chgData name="Paul O'Dowd" userId="f37f58e5-1e70-49c2-9437-c035a60b1b3d" providerId="ADAL" clId="{4A07D68E-C097-4FD2-A47F-F1243B2E3C66}" dt="2019-10-28T17:22:57.719" v="215" actId="47"/>
        <pc:sldMkLst>
          <pc:docMk/>
          <pc:sldMk cId="336249268" sldId="275"/>
        </pc:sldMkLst>
      </pc:sldChg>
      <pc:sldChg chg="addSp delSp modSp add">
        <pc:chgData name="Paul O'Dowd" userId="f37f58e5-1e70-49c2-9437-c035a60b1b3d" providerId="ADAL" clId="{4A07D68E-C097-4FD2-A47F-F1243B2E3C66}" dt="2019-10-28T17:30:58.212" v="635"/>
        <pc:sldMkLst>
          <pc:docMk/>
          <pc:sldMk cId="1841957256" sldId="275"/>
        </pc:sldMkLst>
        <pc:spChg chg="add mod">
          <ac:chgData name="Paul O'Dowd" userId="f37f58e5-1e70-49c2-9437-c035a60b1b3d" providerId="ADAL" clId="{4A07D68E-C097-4FD2-A47F-F1243B2E3C66}" dt="2019-10-28T17:26:37.295" v="465"/>
          <ac:spMkLst>
            <pc:docMk/>
            <pc:sldMk cId="1841957256" sldId="275"/>
            <ac:spMk id="2" creationId="{C5110D66-2374-4663-BF0A-E89272A5A316}"/>
          </ac:spMkLst>
        </pc:spChg>
        <pc:spChg chg="del">
          <ac:chgData name="Paul O'Dowd" userId="f37f58e5-1e70-49c2-9437-c035a60b1b3d" providerId="ADAL" clId="{4A07D68E-C097-4FD2-A47F-F1243B2E3C66}" dt="2019-10-28T17:30:57.259" v="634" actId="478"/>
          <ac:spMkLst>
            <pc:docMk/>
            <pc:sldMk cId="1841957256" sldId="275"/>
            <ac:spMk id="8" creationId="{B1EFBD2B-8138-4BBE-8D47-B85B83AF30CB}"/>
          </ac:spMkLst>
        </pc:spChg>
        <pc:spChg chg="add mod">
          <ac:chgData name="Paul O'Dowd" userId="f37f58e5-1e70-49c2-9437-c035a60b1b3d" providerId="ADAL" clId="{4A07D68E-C097-4FD2-A47F-F1243B2E3C66}" dt="2019-10-28T17:25:14.142" v="282" actId="1076"/>
          <ac:spMkLst>
            <pc:docMk/>
            <pc:sldMk cId="1841957256" sldId="275"/>
            <ac:spMk id="11" creationId="{D407093E-D35C-405C-A042-3E755ABFD24F}"/>
          </ac:spMkLst>
        </pc:spChg>
        <pc:spChg chg="add del mod">
          <ac:chgData name="Paul O'Dowd" userId="f37f58e5-1e70-49c2-9437-c035a60b1b3d" providerId="ADAL" clId="{4A07D68E-C097-4FD2-A47F-F1243B2E3C66}" dt="2019-10-28T17:26:47.605" v="468" actId="478"/>
          <ac:spMkLst>
            <pc:docMk/>
            <pc:sldMk cId="1841957256" sldId="275"/>
            <ac:spMk id="12" creationId="{8BE67DE0-30CA-4492-8EF1-974DAF489FAE}"/>
          </ac:spMkLst>
        </pc:spChg>
        <pc:spChg chg="add">
          <ac:chgData name="Paul O'Dowd" userId="f37f58e5-1e70-49c2-9437-c035a60b1b3d" providerId="ADAL" clId="{4A07D68E-C097-4FD2-A47F-F1243B2E3C66}" dt="2019-10-28T17:30:58.212" v="635"/>
          <ac:spMkLst>
            <pc:docMk/>
            <pc:sldMk cId="1841957256" sldId="275"/>
            <ac:spMk id="13" creationId="{843ADDA4-604E-42D9-9BA5-4DB0CAF7CA0F}"/>
          </ac:spMkLst>
        </pc:spChg>
      </pc:sldChg>
      <pc:sldChg chg="modSp add">
        <pc:chgData name="Paul O'Dowd" userId="f37f58e5-1e70-49c2-9437-c035a60b1b3d" providerId="ADAL" clId="{4A07D68E-C097-4FD2-A47F-F1243B2E3C66}" dt="2019-10-28T17:26:15.034" v="461" actId="20577"/>
        <pc:sldMkLst>
          <pc:docMk/>
          <pc:sldMk cId="150421771" sldId="276"/>
        </pc:sldMkLst>
        <pc:spChg chg="mod">
          <ac:chgData name="Paul O'Dowd" userId="f37f58e5-1e70-49c2-9437-c035a60b1b3d" providerId="ADAL" clId="{4A07D68E-C097-4FD2-A47F-F1243B2E3C66}" dt="2019-10-28T17:26:15.034" v="461" actId="20577"/>
          <ac:spMkLst>
            <pc:docMk/>
            <pc:sldMk cId="150421771" sldId="276"/>
            <ac:spMk id="3" creationId="{FD0B0841-C0DB-48E0-9470-40EB664306D0}"/>
          </ac:spMkLst>
        </pc:spChg>
      </pc:sldChg>
      <pc:sldChg chg="addSp delSp modSp add">
        <pc:chgData name="Paul O'Dowd" userId="f37f58e5-1e70-49c2-9437-c035a60b1b3d" providerId="ADAL" clId="{4A07D68E-C097-4FD2-A47F-F1243B2E3C66}" dt="2019-10-28T17:30:53.057" v="633"/>
        <pc:sldMkLst>
          <pc:docMk/>
          <pc:sldMk cId="2420645838" sldId="277"/>
        </pc:sldMkLst>
        <pc:spChg chg="del">
          <ac:chgData name="Paul O'Dowd" userId="f37f58e5-1e70-49c2-9437-c035a60b1b3d" providerId="ADAL" clId="{4A07D68E-C097-4FD2-A47F-F1243B2E3C66}" dt="2019-10-28T17:30:52.197" v="632" actId="478"/>
          <ac:spMkLst>
            <pc:docMk/>
            <pc:sldMk cId="2420645838" sldId="277"/>
            <ac:spMk id="8" creationId="{B1EFBD2B-8138-4BBE-8D47-B85B83AF30CB}"/>
          </ac:spMkLst>
        </pc:spChg>
        <pc:spChg chg="add mod">
          <ac:chgData name="Paul O'Dowd" userId="f37f58e5-1e70-49c2-9437-c035a60b1b3d" providerId="ADAL" clId="{4A07D68E-C097-4FD2-A47F-F1243B2E3C66}" dt="2019-10-28T17:27:45.920" v="494" actId="1076"/>
          <ac:spMkLst>
            <pc:docMk/>
            <pc:sldMk cId="2420645838" sldId="277"/>
            <ac:spMk id="12" creationId="{325A061A-B8BC-4EBD-9B26-396A0E825548}"/>
          </ac:spMkLst>
        </pc:spChg>
        <pc:spChg chg="add mod">
          <ac:chgData name="Paul O'Dowd" userId="f37f58e5-1e70-49c2-9437-c035a60b1b3d" providerId="ADAL" clId="{4A07D68E-C097-4FD2-A47F-F1243B2E3C66}" dt="2019-10-28T17:27:32.377" v="479" actId="688"/>
          <ac:spMkLst>
            <pc:docMk/>
            <pc:sldMk cId="2420645838" sldId="277"/>
            <ac:spMk id="13" creationId="{A4F342DC-1D6A-4925-93FE-D276C11A6CFB}"/>
          </ac:spMkLst>
        </pc:spChg>
        <pc:spChg chg="add del mod">
          <ac:chgData name="Paul O'Dowd" userId="f37f58e5-1e70-49c2-9437-c035a60b1b3d" providerId="ADAL" clId="{4A07D68E-C097-4FD2-A47F-F1243B2E3C66}" dt="2019-10-28T17:28:43.805" v="542"/>
          <ac:spMkLst>
            <pc:docMk/>
            <pc:sldMk cId="2420645838" sldId="277"/>
            <ac:spMk id="14" creationId="{1E819116-C469-40B2-8998-5929349E2FD4}"/>
          </ac:spMkLst>
        </pc:spChg>
        <pc:spChg chg="add">
          <ac:chgData name="Paul O'Dowd" userId="f37f58e5-1e70-49c2-9437-c035a60b1b3d" providerId="ADAL" clId="{4A07D68E-C097-4FD2-A47F-F1243B2E3C66}" dt="2019-10-28T17:30:53.057" v="633"/>
          <ac:spMkLst>
            <pc:docMk/>
            <pc:sldMk cId="2420645838" sldId="277"/>
            <ac:spMk id="15" creationId="{EC24F34C-1F81-4086-AD17-F34DBDFBA815}"/>
          </ac:spMkLst>
        </pc:spChg>
      </pc:sldChg>
      <pc:sldChg chg="addSp delSp modSp add del">
        <pc:chgData name="Paul O'Dowd" userId="f37f58e5-1e70-49c2-9437-c035a60b1b3d" providerId="ADAL" clId="{4A07D68E-C097-4FD2-A47F-F1243B2E3C66}" dt="2019-10-28T17:32:39.970" v="653" actId="47"/>
        <pc:sldMkLst>
          <pc:docMk/>
          <pc:sldMk cId="3403911490" sldId="278"/>
        </pc:sldMkLst>
        <pc:spChg chg="del">
          <ac:chgData name="Paul O'Dowd" userId="f37f58e5-1e70-49c2-9437-c035a60b1b3d" providerId="ADAL" clId="{4A07D68E-C097-4FD2-A47F-F1243B2E3C66}" dt="2019-10-28T17:30:47.621" v="630" actId="478"/>
          <ac:spMkLst>
            <pc:docMk/>
            <pc:sldMk cId="3403911490" sldId="278"/>
            <ac:spMk id="8" creationId="{B1EFBD2B-8138-4BBE-8D47-B85B83AF30CB}"/>
          </ac:spMkLst>
        </pc:spChg>
        <pc:spChg chg="mod">
          <ac:chgData name="Paul O'Dowd" userId="f37f58e5-1e70-49c2-9437-c035a60b1b3d" providerId="ADAL" clId="{4A07D68E-C097-4FD2-A47F-F1243B2E3C66}" dt="2019-10-28T17:28:59.551" v="549" actId="1076"/>
          <ac:spMkLst>
            <pc:docMk/>
            <pc:sldMk cId="3403911490" sldId="278"/>
            <ac:spMk id="13" creationId="{A4F342DC-1D6A-4925-93FE-D276C11A6CFB}"/>
          </ac:spMkLst>
        </pc:spChg>
        <pc:spChg chg="add mod">
          <ac:chgData name="Paul O'Dowd" userId="f37f58e5-1e70-49c2-9437-c035a60b1b3d" providerId="ADAL" clId="{4A07D68E-C097-4FD2-A47F-F1243B2E3C66}" dt="2019-10-28T17:31:48.763" v="644" actId="20577"/>
          <ac:spMkLst>
            <pc:docMk/>
            <pc:sldMk cId="3403911490" sldId="278"/>
            <ac:spMk id="14" creationId="{97BFD48A-D969-4E08-86FA-A9369D8004D3}"/>
          </ac:spMkLst>
        </pc:spChg>
        <pc:spChg chg="add del">
          <ac:chgData name="Paul O'Dowd" userId="f37f58e5-1e70-49c2-9437-c035a60b1b3d" providerId="ADAL" clId="{4A07D68E-C097-4FD2-A47F-F1243B2E3C66}" dt="2019-10-28T17:28:36.306" v="539"/>
          <ac:spMkLst>
            <pc:docMk/>
            <pc:sldMk cId="3403911490" sldId="278"/>
            <ac:spMk id="15" creationId="{F1401C39-104D-4CB5-916D-6C599330D377}"/>
          </ac:spMkLst>
        </pc:spChg>
        <pc:spChg chg="add del mod">
          <ac:chgData name="Paul O'Dowd" userId="f37f58e5-1e70-49c2-9437-c035a60b1b3d" providerId="ADAL" clId="{4A07D68E-C097-4FD2-A47F-F1243B2E3C66}" dt="2019-10-28T17:28:48.288" v="545" actId="478"/>
          <ac:spMkLst>
            <pc:docMk/>
            <pc:sldMk cId="3403911490" sldId="278"/>
            <ac:spMk id="16" creationId="{BC2F60F3-FE60-4161-944F-9B2711A4703C}"/>
          </ac:spMkLst>
        </pc:spChg>
        <pc:spChg chg="add">
          <ac:chgData name="Paul O'Dowd" userId="f37f58e5-1e70-49c2-9437-c035a60b1b3d" providerId="ADAL" clId="{4A07D68E-C097-4FD2-A47F-F1243B2E3C66}" dt="2019-10-28T17:28:51.787" v="546"/>
          <ac:spMkLst>
            <pc:docMk/>
            <pc:sldMk cId="3403911490" sldId="278"/>
            <ac:spMk id="17" creationId="{468A3DAB-4B8B-4C0C-A3EA-2333E4734AF4}"/>
          </ac:spMkLst>
        </pc:spChg>
        <pc:spChg chg="add mod">
          <ac:chgData name="Paul O'Dowd" userId="f37f58e5-1e70-49c2-9437-c035a60b1b3d" providerId="ADAL" clId="{4A07D68E-C097-4FD2-A47F-F1243B2E3C66}" dt="2019-10-28T17:29:16.547" v="555" actId="1076"/>
          <ac:spMkLst>
            <pc:docMk/>
            <pc:sldMk cId="3403911490" sldId="278"/>
            <ac:spMk id="18" creationId="{A7B7E0A4-287F-45F5-A613-4539A0BD63FC}"/>
          </ac:spMkLst>
        </pc:spChg>
        <pc:spChg chg="add">
          <ac:chgData name="Paul O'Dowd" userId="f37f58e5-1e70-49c2-9437-c035a60b1b3d" providerId="ADAL" clId="{4A07D68E-C097-4FD2-A47F-F1243B2E3C66}" dt="2019-10-28T17:30:48.558" v="631"/>
          <ac:spMkLst>
            <pc:docMk/>
            <pc:sldMk cId="3403911490" sldId="278"/>
            <ac:spMk id="19" creationId="{CB75021F-2463-46D8-82FB-E5C285894685}"/>
          </ac:spMkLst>
        </pc:spChg>
      </pc:sldChg>
      <pc:sldChg chg="add del">
        <pc:chgData name="Paul O'Dowd" userId="f37f58e5-1e70-49c2-9437-c035a60b1b3d" providerId="ADAL" clId="{4A07D68E-C097-4FD2-A47F-F1243B2E3C66}" dt="2019-10-28T17:29:24.374" v="557" actId="47"/>
        <pc:sldMkLst>
          <pc:docMk/>
          <pc:sldMk cId="2372460539" sldId="279"/>
        </pc:sldMkLst>
      </pc:sldChg>
      <pc:sldChg chg="addSp delSp modSp add">
        <pc:chgData name="Paul O'Dowd" userId="f37f58e5-1e70-49c2-9437-c035a60b1b3d" providerId="ADAL" clId="{4A07D68E-C097-4FD2-A47F-F1243B2E3C66}" dt="2019-10-28T17:49:39.220" v="931" actId="1076"/>
        <pc:sldMkLst>
          <pc:docMk/>
          <pc:sldMk cId="2162042333" sldId="280"/>
        </pc:sldMkLst>
        <pc:spChg chg="add mod ord">
          <ac:chgData name="Paul O'Dowd" userId="f37f58e5-1e70-49c2-9437-c035a60b1b3d" providerId="ADAL" clId="{4A07D68E-C097-4FD2-A47F-F1243B2E3C66}" dt="2019-10-28T17:32:15.007" v="648" actId="14100"/>
          <ac:spMkLst>
            <pc:docMk/>
            <pc:sldMk cId="2162042333" sldId="280"/>
            <ac:spMk id="3" creationId="{7499EFEE-7DD4-4AE2-8B9D-A21618379DE3}"/>
          </ac:spMkLst>
        </pc:spChg>
        <pc:spChg chg="mod">
          <ac:chgData name="Paul O'Dowd" userId="f37f58e5-1e70-49c2-9437-c035a60b1b3d" providerId="ADAL" clId="{4A07D68E-C097-4FD2-A47F-F1243B2E3C66}" dt="2019-10-28T17:30:43.246" v="629" actId="1076"/>
          <ac:spMkLst>
            <pc:docMk/>
            <pc:sldMk cId="2162042333" sldId="280"/>
            <ac:spMk id="8" creationId="{B1EFBD2B-8138-4BBE-8D47-B85B83AF30CB}"/>
          </ac:spMkLst>
        </pc:spChg>
        <pc:spChg chg="mod">
          <ac:chgData name="Paul O'Dowd" userId="f37f58e5-1e70-49c2-9437-c035a60b1b3d" providerId="ADAL" clId="{4A07D68E-C097-4FD2-A47F-F1243B2E3C66}" dt="2019-10-28T17:32:25.645" v="652" actId="1076"/>
          <ac:spMkLst>
            <pc:docMk/>
            <pc:sldMk cId="2162042333" sldId="280"/>
            <ac:spMk id="13" creationId="{A4F342DC-1D6A-4925-93FE-D276C11A6CFB}"/>
          </ac:spMkLst>
        </pc:spChg>
        <pc:spChg chg="add del mod">
          <ac:chgData name="Paul O'Dowd" userId="f37f58e5-1e70-49c2-9437-c035a60b1b3d" providerId="ADAL" clId="{4A07D68E-C097-4FD2-A47F-F1243B2E3C66}" dt="2019-10-28T17:33:00.013" v="657" actId="478"/>
          <ac:spMkLst>
            <pc:docMk/>
            <pc:sldMk cId="2162042333" sldId="280"/>
            <ac:spMk id="16" creationId="{64191BB8-8CF3-4CAE-9B08-E7ECC85CA8E3}"/>
          </ac:spMkLst>
        </pc:spChg>
        <pc:spChg chg="add del mod">
          <ac:chgData name="Paul O'Dowd" userId="f37f58e5-1e70-49c2-9437-c035a60b1b3d" providerId="ADAL" clId="{4A07D68E-C097-4FD2-A47F-F1243B2E3C66}" dt="2019-10-28T17:32:49.671" v="655" actId="478"/>
          <ac:spMkLst>
            <pc:docMk/>
            <pc:sldMk cId="2162042333" sldId="280"/>
            <ac:spMk id="19" creationId="{1A297288-8ECC-4C20-A365-671337BA41D4}"/>
          </ac:spMkLst>
        </pc:spChg>
        <pc:spChg chg="add del mod">
          <ac:chgData name="Paul O'Dowd" userId="f37f58e5-1e70-49c2-9437-c035a60b1b3d" providerId="ADAL" clId="{4A07D68E-C097-4FD2-A47F-F1243B2E3C66}" dt="2019-10-28T17:32:50.390" v="656" actId="478"/>
          <ac:spMkLst>
            <pc:docMk/>
            <pc:sldMk cId="2162042333" sldId="280"/>
            <ac:spMk id="20" creationId="{598C38F7-90C3-4C4D-A1FC-9935B61DA5DC}"/>
          </ac:spMkLst>
        </pc:spChg>
        <pc:spChg chg="add mod">
          <ac:chgData name="Paul O'Dowd" userId="f37f58e5-1e70-49c2-9437-c035a60b1b3d" providerId="ADAL" clId="{4A07D68E-C097-4FD2-A47F-F1243B2E3C66}" dt="2019-10-28T17:49:39.220" v="931" actId="1076"/>
          <ac:spMkLst>
            <pc:docMk/>
            <pc:sldMk cId="2162042333" sldId="280"/>
            <ac:spMk id="21" creationId="{F315AB40-5AD2-402D-9D56-7CF22307B746}"/>
          </ac:spMkLst>
        </pc:spChg>
      </pc:sldChg>
      <pc:sldChg chg="addSp delSp add">
        <pc:chgData name="Paul O'Dowd" userId="f37f58e5-1e70-49c2-9437-c035a60b1b3d" providerId="ADAL" clId="{4A07D68E-C097-4FD2-A47F-F1243B2E3C66}" dt="2019-10-28T17:49:46.844" v="932"/>
        <pc:sldMkLst>
          <pc:docMk/>
          <pc:sldMk cId="3505125458" sldId="281"/>
        </pc:sldMkLst>
        <pc:spChg chg="del">
          <ac:chgData name="Paul O'Dowd" userId="f37f58e5-1e70-49c2-9437-c035a60b1b3d" providerId="ADAL" clId="{4A07D68E-C097-4FD2-A47F-F1243B2E3C66}" dt="2019-10-28T17:33:03.855" v="658" actId="478"/>
          <ac:spMkLst>
            <pc:docMk/>
            <pc:sldMk cId="3505125458" sldId="281"/>
            <ac:spMk id="20" creationId="{598C38F7-90C3-4C4D-A1FC-9935B61DA5DC}"/>
          </ac:spMkLst>
        </pc:spChg>
        <pc:spChg chg="add">
          <ac:chgData name="Paul O'Dowd" userId="f37f58e5-1e70-49c2-9437-c035a60b1b3d" providerId="ADAL" clId="{4A07D68E-C097-4FD2-A47F-F1243B2E3C66}" dt="2019-10-28T17:49:46.844" v="932"/>
          <ac:spMkLst>
            <pc:docMk/>
            <pc:sldMk cId="3505125458" sldId="281"/>
            <ac:spMk id="21" creationId="{7982AD0A-8AD1-4932-8635-9C7326DD476B}"/>
          </ac:spMkLst>
        </pc:spChg>
      </pc:sldChg>
      <pc:sldChg chg="addSp modSp add">
        <pc:chgData name="Paul O'Dowd" userId="f37f58e5-1e70-49c2-9437-c035a60b1b3d" providerId="ADAL" clId="{4A07D68E-C097-4FD2-A47F-F1243B2E3C66}" dt="2019-10-28T17:49:48.109" v="933"/>
        <pc:sldMkLst>
          <pc:docMk/>
          <pc:sldMk cId="2921121349" sldId="282"/>
        </pc:sldMkLst>
        <pc:spChg chg="mod">
          <ac:chgData name="Paul O'Dowd" userId="f37f58e5-1e70-49c2-9437-c035a60b1b3d" providerId="ADAL" clId="{4A07D68E-C097-4FD2-A47F-F1243B2E3C66}" dt="2019-10-28T17:33:30.427" v="666" actId="1076"/>
          <ac:spMkLst>
            <pc:docMk/>
            <pc:sldMk cId="2921121349" sldId="282"/>
            <ac:spMk id="16" creationId="{64191BB8-8CF3-4CAE-9B08-E7ECC85CA8E3}"/>
          </ac:spMkLst>
        </pc:spChg>
        <pc:spChg chg="add mod">
          <ac:chgData name="Paul O'Dowd" userId="f37f58e5-1e70-49c2-9437-c035a60b1b3d" providerId="ADAL" clId="{4A07D68E-C097-4FD2-A47F-F1243B2E3C66}" dt="2019-10-28T17:33:23.226" v="665" actId="1076"/>
          <ac:spMkLst>
            <pc:docMk/>
            <pc:sldMk cId="2921121349" sldId="282"/>
            <ac:spMk id="20" creationId="{329797B1-9C36-485C-95FB-BA61E21696BE}"/>
          </ac:spMkLst>
        </pc:spChg>
        <pc:spChg chg="add">
          <ac:chgData name="Paul O'Dowd" userId="f37f58e5-1e70-49c2-9437-c035a60b1b3d" providerId="ADAL" clId="{4A07D68E-C097-4FD2-A47F-F1243B2E3C66}" dt="2019-10-28T17:49:48.109" v="933"/>
          <ac:spMkLst>
            <pc:docMk/>
            <pc:sldMk cId="2921121349" sldId="282"/>
            <ac:spMk id="21" creationId="{FB3B23AE-E08E-4FBE-815E-DE4DA1A8B9EB}"/>
          </ac:spMkLst>
        </pc:spChg>
      </pc:sldChg>
      <pc:sldChg chg="addSp modSp add">
        <pc:chgData name="Paul O'Dowd" userId="f37f58e5-1e70-49c2-9437-c035a60b1b3d" providerId="ADAL" clId="{4A07D68E-C097-4FD2-A47F-F1243B2E3C66}" dt="2019-10-28T17:49:50.983" v="934"/>
        <pc:sldMkLst>
          <pc:docMk/>
          <pc:sldMk cId="3287750595" sldId="283"/>
        </pc:sldMkLst>
        <pc:spChg chg="add mod">
          <ac:chgData name="Paul O'Dowd" userId="f37f58e5-1e70-49c2-9437-c035a60b1b3d" providerId="ADAL" clId="{4A07D68E-C097-4FD2-A47F-F1243B2E3C66}" dt="2019-10-28T17:33:40.003" v="669" actId="1076"/>
          <ac:spMkLst>
            <pc:docMk/>
            <pc:sldMk cId="3287750595" sldId="283"/>
            <ac:spMk id="21" creationId="{303870B0-C9E8-475C-BA85-066DAB4601B1}"/>
          </ac:spMkLst>
        </pc:spChg>
        <pc:spChg chg="add mod">
          <ac:chgData name="Paul O'Dowd" userId="f37f58e5-1e70-49c2-9437-c035a60b1b3d" providerId="ADAL" clId="{4A07D68E-C097-4FD2-A47F-F1243B2E3C66}" dt="2019-10-28T17:36:58.193" v="710" actId="1076"/>
          <ac:spMkLst>
            <pc:docMk/>
            <pc:sldMk cId="3287750595" sldId="283"/>
            <ac:spMk id="22" creationId="{64FA248B-B08B-4618-88B1-CE45AC39EDE7}"/>
          </ac:spMkLst>
        </pc:spChg>
        <pc:spChg chg="add mod">
          <ac:chgData name="Paul O'Dowd" userId="f37f58e5-1e70-49c2-9437-c035a60b1b3d" providerId="ADAL" clId="{4A07D68E-C097-4FD2-A47F-F1243B2E3C66}" dt="2019-10-28T17:38:07.677" v="716" actId="14100"/>
          <ac:spMkLst>
            <pc:docMk/>
            <pc:sldMk cId="3287750595" sldId="283"/>
            <ac:spMk id="23" creationId="{30FAAC39-A431-4C66-9C92-BA0532BB9B3F}"/>
          </ac:spMkLst>
        </pc:spChg>
        <pc:spChg chg="add">
          <ac:chgData name="Paul O'Dowd" userId="f37f58e5-1e70-49c2-9437-c035a60b1b3d" providerId="ADAL" clId="{4A07D68E-C097-4FD2-A47F-F1243B2E3C66}" dt="2019-10-28T17:49:50.983" v="934"/>
          <ac:spMkLst>
            <pc:docMk/>
            <pc:sldMk cId="3287750595" sldId="283"/>
            <ac:spMk id="24" creationId="{240812CB-DD13-407F-9FA2-ECB2B7D9DE83}"/>
          </ac:spMkLst>
        </pc:spChg>
      </pc:sldChg>
      <pc:sldChg chg="addSp delSp modSp add">
        <pc:chgData name="Paul O'Dowd" userId="f37f58e5-1e70-49c2-9437-c035a60b1b3d" providerId="ADAL" clId="{4A07D68E-C097-4FD2-A47F-F1243B2E3C66}" dt="2019-10-28T17:49:53.780" v="935"/>
        <pc:sldMkLst>
          <pc:docMk/>
          <pc:sldMk cId="232020785" sldId="284"/>
        </pc:sldMkLst>
        <pc:spChg chg="add mod">
          <ac:chgData name="Paul O'Dowd" userId="f37f58e5-1e70-49c2-9437-c035a60b1b3d" providerId="ADAL" clId="{4A07D68E-C097-4FD2-A47F-F1243B2E3C66}" dt="2019-10-28T17:40:01.993" v="762" actId="1076"/>
          <ac:spMkLst>
            <pc:docMk/>
            <pc:sldMk cId="232020785" sldId="284"/>
            <ac:spMk id="24" creationId="{4FC3456C-97B5-4E4F-B6D6-E37566E754DF}"/>
          </ac:spMkLst>
        </pc:spChg>
        <pc:spChg chg="add del mod">
          <ac:chgData name="Paul O'Dowd" userId="f37f58e5-1e70-49c2-9437-c035a60b1b3d" providerId="ADAL" clId="{4A07D68E-C097-4FD2-A47F-F1243B2E3C66}" dt="2019-10-28T17:40:28.955" v="765" actId="478"/>
          <ac:spMkLst>
            <pc:docMk/>
            <pc:sldMk cId="232020785" sldId="284"/>
            <ac:spMk id="25" creationId="{C8CF0160-4C8D-44EA-B20E-B09957D41C9C}"/>
          </ac:spMkLst>
        </pc:spChg>
        <pc:spChg chg="add del mod">
          <ac:chgData name="Paul O'Dowd" userId="f37f58e5-1e70-49c2-9437-c035a60b1b3d" providerId="ADAL" clId="{4A07D68E-C097-4FD2-A47F-F1243B2E3C66}" dt="2019-10-28T17:40:30.190" v="766" actId="478"/>
          <ac:spMkLst>
            <pc:docMk/>
            <pc:sldMk cId="232020785" sldId="284"/>
            <ac:spMk id="26" creationId="{80631089-57D8-46DB-9DD1-2B64355D203A}"/>
          </ac:spMkLst>
        </pc:spChg>
        <pc:spChg chg="add del mod">
          <ac:chgData name="Paul O'Dowd" userId="f37f58e5-1e70-49c2-9437-c035a60b1b3d" providerId="ADAL" clId="{4A07D68E-C097-4FD2-A47F-F1243B2E3C66}" dt="2019-10-28T17:40:31.502" v="767" actId="478"/>
          <ac:spMkLst>
            <pc:docMk/>
            <pc:sldMk cId="232020785" sldId="284"/>
            <ac:spMk id="27" creationId="{A99E9CE3-B202-4A91-855F-C104C0E672AF}"/>
          </ac:spMkLst>
        </pc:spChg>
        <pc:spChg chg="add del mod">
          <ac:chgData name="Paul O'Dowd" userId="f37f58e5-1e70-49c2-9437-c035a60b1b3d" providerId="ADAL" clId="{4A07D68E-C097-4FD2-A47F-F1243B2E3C66}" dt="2019-10-28T17:40:27.425" v="764" actId="478"/>
          <ac:spMkLst>
            <pc:docMk/>
            <pc:sldMk cId="232020785" sldId="284"/>
            <ac:spMk id="28" creationId="{2B497D5B-0FE1-4B2F-B5B5-F7FEBDA44E1F}"/>
          </ac:spMkLst>
        </pc:spChg>
        <pc:spChg chg="add mod">
          <ac:chgData name="Paul O'Dowd" userId="f37f58e5-1e70-49c2-9437-c035a60b1b3d" providerId="ADAL" clId="{4A07D68E-C097-4FD2-A47F-F1243B2E3C66}" dt="2019-10-28T17:40:44.967" v="771" actId="1076"/>
          <ac:spMkLst>
            <pc:docMk/>
            <pc:sldMk cId="232020785" sldId="284"/>
            <ac:spMk id="29" creationId="{1E2A4CFE-12F0-46FE-B78D-ABF639209B03}"/>
          </ac:spMkLst>
        </pc:spChg>
        <pc:spChg chg="add">
          <ac:chgData name="Paul O'Dowd" userId="f37f58e5-1e70-49c2-9437-c035a60b1b3d" providerId="ADAL" clId="{4A07D68E-C097-4FD2-A47F-F1243B2E3C66}" dt="2019-10-28T17:49:53.780" v="935"/>
          <ac:spMkLst>
            <pc:docMk/>
            <pc:sldMk cId="232020785" sldId="284"/>
            <ac:spMk id="30" creationId="{B2825E71-CE35-410B-A217-C27A32793314}"/>
          </ac:spMkLst>
        </pc:spChg>
      </pc:sldChg>
      <pc:sldChg chg="addSp delSp modSp add">
        <pc:chgData name="Paul O'Dowd" userId="f37f58e5-1e70-49c2-9437-c035a60b1b3d" providerId="ADAL" clId="{4A07D68E-C097-4FD2-A47F-F1243B2E3C66}" dt="2019-10-28T17:49:55.763" v="937"/>
        <pc:sldMkLst>
          <pc:docMk/>
          <pc:sldMk cId="4047526959" sldId="285"/>
        </pc:sldMkLst>
        <pc:spChg chg="mod">
          <ac:chgData name="Paul O'Dowd" userId="f37f58e5-1e70-49c2-9437-c035a60b1b3d" providerId="ADAL" clId="{4A07D68E-C097-4FD2-A47F-F1243B2E3C66}" dt="2019-10-28T17:47:16.378" v="886" actId="1076"/>
          <ac:spMkLst>
            <pc:docMk/>
            <pc:sldMk cId="4047526959" sldId="285"/>
            <ac:spMk id="24" creationId="{4FC3456C-97B5-4E4F-B6D6-E37566E754DF}"/>
          </ac:spMkLst>
        </pc:spChg>
        <pc:spChg chg="add del">
          <ac:chgData name="Paul O'Dowd" userId="f37f58e5-1e70-49c2-9437-c035a60b1b3d" providerId="ADAL" clId="{4A07D68E-C097-4FD2-A47F-F1243B2E3C66}" dt="2019-10-28T17:46:41.183" v="859" actId="478"/>
          <ac:spMkLst>
            <pc:docMk/>
            <pc:sldMk cId="4047526959" sldId="285"/>
            <ac:spMk id="29" creationId="{F133DCF1-5203-4161-A49F-8904D733E328}"/>
          </ac:spMkLst>
        </pc:spChg>
        <pc:spChg chg="add mod">
          <ac:chgData name="Paul O'Dowd" userId="f37f58e5-1e70-49c2-9437-c035a60b1b3d" providerId="ADAL" clId="{4A07D68E-C097-4FD2-A47F-F1243B2E3C66}" dt="2019-10-28T17:46:54.383" v="861" actId="1076"/>
          <ac:spMkLst>
            <pc:docMk/>
            <pc:sldMk cId="4047526959" sldId="285"/>
            <ac:spMk id="30" creationId="{2D2064D9-C95F-4DE2-A462-38CD23A26A90}"/>
          </ac:spMkLst>
        </pc:spChg>
        <pc:spChg chg="add mod">
          <ac:chgData name="Paul O'Dowd" userId="f37f58e5-1e70-49c2-9437-c035a60b1b3d" providerId="ADAL" clId="{4A07D68E-C097-4FD2-A47F-F1243B2E3C66}" dt="2019-10-28T17:47:09.723" v="884" actId="1076"/>
          <ac:spMkLst>
            <pc:docMk/>
            <pc:sldMk cId="4047526959" sldId="285"/>
            <ac:spMk id="31" creationId="{CCAF801F-96D8-4F56-85F7-DB74E863BDBC}"/>
          </ac:spMkLst>
        </pc:spChg>
        <pc:spChg chg="add mod">
          <ac:chgData name="Paul O'Dowd" userId="f37f58e5-1e70-49c2-9437-c035a60b1b3d" providerId="ADAL" clId="{4A07D68E-C097-4FD2-A47F-F1243B2E3C66}" dt="2019-10-28T17:47:32.312" v="891" actId="14100"/>
          <ac:spMkLst>
            <pc:docMk/>
            <pc:sldMk cId="4047526959" sldId="285"/>
            <ac:spMk id="32" creationId="{F7EDF4D4-5A98-4BE7-BDC8-99D342ED9807}"/>
          </ac:spMkLst>
        </pc:spChg>
        <pc:spChg chg="add">
          <ac:chgData name="Paul O'Dowd" userId="f37f58e5-1e70-49c2-9437-c035a60b1b3d" providerId="ADAL" clId="{4A07D68E-C097-4FD2-A47F-F1243B2E3C66}" dt="2019-10-28T17:49:55.763" v="937"/>
          <ac:spMkLst>
            <pc:docMk/>
            <pc:sldMk cId="4047526959" sldId="285"/>
            <ac:spMk id="33" creationId="{C237FDBC-1A04-462A-BBE6-350368F1AF4B}"/>
          </ac:spMkLst>
        </pc:spChg>
      </pc:sldChg>
      <pc:sldChg chg="delSp add ord">
        <pc:chgData name="Paul O'Dowd" userId="f37f58e5-1e70-49c2-9437-c035a60b1b3d" providerId="ADAL" clId="{4A07D68E-C097-4FD2-A47F-F1243B2E3C66}" dt="2019-10-28T17:42:38.238" v="786"/>
        <pc:sldMkLst>
          <pc:docMk/>
          <pc:sldMk cId="3793331559" sldId="286"/>
        </pc:sldMkLst>
        <pc:spChg chg="del">
          <ac:chgData name="Paul O'Dowd" userId="f37f58e5-1e70-49c2-9437-c035a60b1b3d" providerId="ADAL" clId="{4A07D68E-C097-4FD2-A47F-F1243B2E3C66}" dt="2019-10-28T17:42:22.757" v="774" actId="478"/>
          <ac:spMkLst>
            <pc:docMk/>
            <pc:sldMk cId="3793331559" sldId="286"/>
            <ac:spMk id="6" creationId="{3EA3B38E-5B9C-48C6-8FF9-5AECF037B36C}"/>
          </ac:spMkLst>
        </pc:spChg>
        <pc:spChg chg="del">
          <ac:chgData name="Paul O'Dowd" userId="f37f58e5-1e70-49c2-9437-c035a60b1b3d" providerId="ADAL" clId="{4A07D68E-C097-4FD2-A47F-F1243B2E3C66}" dt="2019-10-28T17:42:23.445" v="775" actId="478"/>
          <ac:spMkLst>
            <pc:docMk/>
            <pc:sldMk cId="3793331559" sldId="286"/>
            <ac:spMk id="7" creationId="{2B143185-C910-4646-90BC-8B92171B0106}"/>
          </ac:spMkLst>
        </pc:spChg>
        <pc:spChg chg="del">
          <ac:chgData name="Paul O'Dowd" userId="f37f58e5-1e70-49c2-9437-c035a60b1b3d" providerId="ADAL" clId="{4A07D68E-C097-4FD2-A47F-F1243B2E3C66}" dt="2019-10-28T17:42:27.241" v="778" actId="478"/>
          <ac:spMkLst>
            <pc:docMk/>
            <pc:sldMk cId="3793331559" sldId="286"/>
            <ac:spMk id="8" creationId="{B1936ACA-3A10-40BE-A058-7AD81738B192}"/>
          </ac:spMkLst>
        </pc:spChg>
        <pc:spChg chg="del">
          <ac:chgData name="Paul O'Dowd" userId="f37f58e5-1e70-49c2-9437-c035a60b1b3d" providerId="ADAL" clId="{4A07D68E-C097-4FD2-A47F-F1243B2E3C66}" dt="2019-10-28T17:42:29.006" v="780" actId="478"/>
          <ac:spMkLst>
            <pc:docMk/>
            <pc:sldMk cId="3793331559" sldId="286"/>
            <ac:spMk id="9" creationId="{BC4F135B-EAFA-42CF-8C5D-A68F5C474386}"/>
          </ac:spMkLst>
        </pc:spChg>
        <pc:spChg chg="del">
          <ac:chgData name="Paul O'Dowd" userId="f37f58e5-1e70-49c2-9437-c035a60b1b3d" providerId="ADAL" clId="{4A07D68E-C097-4FD2-A47F-F1243B2E3C66}" dt="2019-10-28T17:42:31.084" v="782" actId="478"/>
          <ac:spMkLst>
            <pc:docMk/>
            <pc:sldMk cId="3793331559" sldId="286"/>
            <ac:spMk id="10" creationId="{B940327C-A395-4AC5-92A1-37BA9FB67C90}"/>
          </ac:spMkLst>
        </pc:spChg>
        <pc:spChg chg="del">
          <ac:chgData name="Paul O'Dowd" userId="f37f58e5-1e70-49c2-9437-c035a60b1b3d" providerId="ADAL" clId="{4A07D68E-C097-4FD2-A47F-F1243B2E3C66}" dt="2019-10-28T17:42:24.898" v="776" actId="478"/>
          <ac:spMkLst>
            <pc:docMk/>
            <pc:sldMk cId="3793331559" sldId="286"/>
            <ac:spMk id="11" creationId="{152E3B0A-01F7-4CE5-AE28-BDBA4BFD4B67}"/>
          </ac:spMkLst>
        </pc:spChg>
        <pc:spChg chg="del">
          <ac:chgData name="Paul O'Dowd" userId="f37f58e5-1e70-49c2-9437-c035a60b1b3d" providerId="ADAL" clId="{4A07D68E-C097-4FD2-A47F-F1243B2E3C66}" dt="2019-10-28T17:42:26.304" v="777" actId="478"/>
          <ac:spMkLst>
            <pc:docMk/>
            <pc:sldMk cId="3793331559" sldId="286"/>
            <ac:spMk id="12" creationId="{777B78A0-43E0-48DB-A98E-FCB870C403AB}"/>
          </ac:spMkLst>
        </pc:spChg>
        <pc:spChg chg="del">
          <ac:chgData name="Paul O'Dowd" userId="f37f58e5-1e70-49c2-9437-c035a60b1b3d" providerId="ADAL" clId="{4A07D68E-C097-4FD2-A47F-F1243B2E3C66}" dt="2019-10-28T17:42:28.334" v="779" actId="478"/>
          <ac:spMkLst>
            <pc:docMk/>
            <pc:sldMk cId="3793331559" sldId="286"/>
            <ac:spMk id="13" creationId="{FCD63D95-CD46-4461-B8E1-602CBC3CED7E}"/>
          </ac:spMkLst>
        </pc:spChg>
        <pc:spChg chg="del">
          <ac:chgData name="Paul O'Dowd" userId="f37f58e5-1e70-49c2-9437-c035a60b1b3d" providerId="ADAL" clId="{4A07D68E-C097-4FD2-A47F-F1243B2E3C66}" dt="2019-10-28T17:42:30.287" v="781" actId="478"/>
          <ac:spMkLst>
            <pc:docMk/>
            <pc:sldMk cId="3793331559" sldId="286"/>
            <ac:spMk id="14" creationId="{C6601BBE-8F88-4EE4-9F2E-1E25B1E61224}"/>
          </ac:spMkLst>
        </pc:spChg>
        <pc:spChg chg="del">
          <ac:chgData name="Paul O'Dowd" userId="f37f58e5-1e70-49c2-9437-c035a60b1b3d" providerId="ADAL" clId="{4A07D68E-C097-4FD2-A47F-F1243B2E3C66}" dt="2019-10-28T17:42:32.974" v="784" actId="478"/>
          <ac:spMkLst>
            <pc:docMk/>
            <pc:sldMk cId="3793331559" sldId="286"/>
            <ac:spMk id="17" creationId="{9E70948F-118C-4914-ADC9-338E1F674CDC}"/>
          </ac:spMkLst>
        </pc:spChg>
        <pc:spChg chg="del">
          <ac:chgData name="Paul O'Dowd" userId="f37f58e5-1e70-49c2-9437-c035a60b1b3d" providerId="ADAL" clId="{4A07D68E-C097-4FD2-A47F-F1243B2E3C66}" dt="2019-10-28T17:42:34.224" v="785" actId="478"/>
          <ac:spMkLst>
            <pc:docMk/>
            <pc:sldMk cId="3793331559" sldId="286"/>
            <ac:spMk id="18" creationId="{65F539C0-EFFC-4DE9-A7C3-BF06892FF227}"/>
          </ac:spMkLst>
        </pc:spChg>
        <pc:spChg chg="del">
          <ac:chgData name="Paul O'Dowd" userId="f37f58e5-1e70-49c2-9437-c035a60b1b3d" providerId="ADAL" clId="{4A07D68E-C097-4FD2-A47F-F1243B2E3C66}" dt="2019-10-28T17:42:32.380" v="783" actId="478"/>
          <ac:spMkLst>
            <pc:docMk/>
            <pc:sldMk cId="3793331559" sldId="286"/>
            <ac:spMk id="19" creationId="{0BC76869-E83C-4B0F-9791-C29626BDD0E5}"/>
          </ac:spMkLst>
        </pc:spChg>
      </pc:sldChg>
      <pc:sldChg chg="delSp add">
        <pc:chgData name="Paul O'Dowd" userId="f37f58e5-1e70-49c2-9437-c035a60b1b3d" providerId="ADAL" clId="{4A07D68E-C097-4FD2-A47F-F1243B2E3C66}" dt="2019-10-28T17:43:32.023" v="808" actId="478"/>
        <pc:sldMkLst>
          <pc:docMk/>
          <pc:sldMk cId="2893761806" sldId="287"/>
        </pc:sldMkLst>
        <pc:spChg chg="del">
          <ac:chgData name="Paul O'Dowd" userId="f37f58e5-1e70-49c2-9437-c035a60b1b3d" providerId="ADAL" clId="{4A07D68E-C097-4FD2-A47F-F1243B2E3C66}" dt="2019-10-28T17:43:23.806" v="801" actId="478"/>
          <ac:spMkLst>
            <pc:docMk/>
            <pc:sldMk cId="2893761806" sldId="287"/>
            <ac:spMk id="8" creationId="{B1936ACA-3A10-40BE-A058-7AD81738B192}"/>
          </ac:spMkLst>
        </pc:spChg>
        <pc:spChg chg="del">
          <ac:chgData name="Paul O'Dowd" userId="f37f58e5-1e70-49c2-9437-c035a60b1b3d" providerId="ADAL" clId="{4A07D68E-C097-4FD2-A47F-F1243B2E3C66}" dt="2019-10-28T17:43:30.664" v="807" actId="478"/>
          <ac:spMkLst>
            <pc:docMk/>
            <pc:sldMk cId="2893761806" sldId="287"/>
            <ac:spMk id="9" creationId="{BC4F135B-EAFA-42CF-8C5D-A68F5C474386}"/>
          </ac:spMkLst>
        </pc:spChg>
        <pc:spChg chg="del">
          <ac:chgData name="Paul O'Dowd" userId="f37f58e5-1e70-49c2-9437-c035a60b1b3d" providerId="ADAL" clId="{4A07D68E-C097-4FD2-A47F-F1243B2E3C66}" dt="2019-10-28T17:43:26.290" v="803" actId="478"/>
          <ac:spMkLst>
            <pc:docMk/>
            <pc:sldMk cId="2893761806" sldId="287"/>
            <ac:spMk id="10" creationId="{B940327C-A395-4AC5-92A1-37BA9FB67C90}"/>
          </ac:spMkLst>
        </pc:spChg>
        <pc:spChg chg="del">
          <ac:chgData name="Paul O'Dowd" userId="f37f58e5-1e70-49c2-9437-c035a60b1b3d" providerId="ADAL" clId="{4A07D68E-C097-4FD2-A47F-F1243B2E3C66}" dt="2019-10-28T17:43:25.321" v="802" actId="478"/>
          <ac:spMkLst>
            <pc:docMk/>
            <pc:sldMk cId="2893761806" sldId="287"/>
            <ac:spMk id="13" creationId="{FCD63D95-CD46-4461-B8E1-602CBC3CED7E}"/>
          </ac:spMkLst>
        </pc:spChg>
        <pc:spChg chg="del">
          <ac:chgData name="Paul O'Dowd" userId="f37f58e5-1e70-49c2-9437-c035a60b1b3d" providerId="ADAL" clId="{4A07D68E-C097-4FD2-A47F-F1243B2E3C66}" dt="2019-10-28T17:43:32.023" v="808" actId="478"/>
          <ac:spMkLst>
            <pc:docMk/>
            <pc:sldMk cId="2893761806" sldId="287"/>
            <ac:spMk id="14" creationId="{C6601BBE-8F88-4EE4-9F2E-1E25B1E61224}"/>
          </ac:spMkLst>
        </pc:spChg>
        <pc:spChg chg="del">
          <ac:chgData name="Paul O'Dowd" userId="f37f58e5-1e70-49c2-9437-c035a60b1b3d" providerId="ADAL" clId="{4A07D68E-C097-4FD2-A47F-F1243B2E3C66}" dt="2019-10-28T17:43:28.571" v="805" actId="478"/>
          <ac:spMkLst>
            <pc:docMk/>
            <pc:sldMk cId="2893761806" sldId="287"/>
            <ac:spMk id="17" creationId="{9E70948F-118C-4914-ADC9-338E1F674CDC}"/>
          </ac:spMkLst>
        </pc:spChg>
        <pc:spChg chg="del">
          <ac:chgData name="Paul O'Dowd" userId="f37f58e5-1e70-49c2-9437-c035a60b1b3d" providerId="ADAL" clId="{4A07D68E-C097-4FD2-A47F-F1243B2E3C66}" dt="2019-10-28T17:43:29.992" v="806" actId="478"/>
          <ac:spMkLst>
            <pc:docMk/>
            <pc:sldMk cId="2893761806" sldId="287"/>
            <ac:spMk id="18" creationId="{65F539C0-EFFC-4DE9-A7C3-BF06892FF227}"/>
          </ac:spMkLst>
        </pc:spChg>
        <pc:spChg chg="del">
          <ac:chgData name="Paul O'Dowd" userId="f37f58e5-1e70-49c2-9437-c035a60b1b3d" providerId="ADAL" clId="{4A07D68E-C097-4FD2-A47F-F1243B2E3C66}" dt="2019-10-28T17:43:27.790" v="804" actId="478"/>
          <ac:spMkLst>
            <pc:docMk/>
            <pc:sldMk cId="2893761806" sldId="287"/>
            <ac:spMk id="19" creationId="{0BC76869-E83C-4B0F-9791-C29626BDD0E5}"/>
          </ac:spMkLst>
        </pc:spChg>
      </pc:sldChg>
      <pc:sldChg chg="delSp add">
        <pc:chgData name="Paul O'Dowd" userId="f37f58e5-1e70-49c2-9437-c035a60b1b3d" providerId="ADAL" clId="{4A07D68E-C097-4FD2-A47F-F1243B2E3C66}" dt="2019-10-28T17:43:41.693" v="814" actId="478"/>
        <pc:sldMkLst>
          <pc:docMk/>
          <pc:sldMk cId="4217863963" sldId="288"/>
        </pc:sldMkLst>
        <pc:spChg chg="del">
          <ac:chgData name="Paul O'Dowd" userId="f37f58e5-1e70-49c2-9437-c035a60b1b3d" providerId="ADAL" clId="{4A07D68E-C097-4FD2-A47F-F1243B2E3C66}" dt="2019-10-28T17:43:36.335" v="809" actId="478"/>
          <ac:spMkLst>
            <pc:docMk/>
            <pc:sldMk cId="4217863963" sldId="288"/>
            <ac:spMk id="9" creationId="{BC4F135B-EAFA-42CF-8C5D-A68F5C474386}"/>
          </ac:spMkLst>
        </pc:spChg>
        <pc:spChg chg="del">
          <ac:chgData name="Paul O'Dowd" userId="f37f58e5-1e70-49c2-9437-c035a60b1b3d" providerId="ADAL" clId="{4A07D68E-C097-4FD2-A47F-F1243B2E3C66}" dt="2019-10-28T17:43:38.631" v="811" actId="478"/>
          <ac:spMkLst>
            <pc:docMk/>
            <pc:sldMk cId="4217863963" sldId="288"/>
            <ac:spMk id="10" creationId="{B940327C-A395-4AC5-92A1-37BA9FB67C90}"/>
          </ac:spMkLst>
        </pc:spChg>
        <pc:spChg chg="del">
          <ac:chgData name="Paul O'Dowd" userId="f37f58e5-1e70-49c2-9437-c035a60b1b3d" providerId="ADAL" clId="{4A07D68E-C097-4FD2-A47F-F1243B2E3C66}" dt="2019-10-28T17:43:37.834" v="810" actId="478"/>
          <ac:spMkLst>
            <pc:docMk/>
            <pc:sldMk cId="4217863963" sldId="288"/>
            <ac:spMk id="14" creationId="{C6601BBE-8F88-4EE4-9F2E-1E25B1E61224}"/>
          </ac:spMkLst>
        </pc:spChg>
        <pc:spChg chg="del">
          <ac:chgData name="Paul O'Dowd" userId="f37f58e5-1e70-49c2-9437-c035a60b1b3d" providerId="ADAL" clId="{4A07D68E-C097-4FD2-A47F-F1243B2E3C66}" dt="2019-10-28T17:43:40.677" v="813" actId="478"/>
          <ac:spMkLst>
            <pc:docMk/>
            <pc:sldMk cId="4217863963" sldId="288"/>
            <ac:spMk id="17" creationId="{9E70948F-118C-4914-ADC9-338E1F674CDC}"/>
          </ac:spMkLst>
        </pc:spChg>
        <pc:spChg chg="del">
          <ac:chgData name="Paul O'Dowd" userId="f37f58e5-1e70-49c2-9437-c035a60b1b3d" providerId="ADAL" clId="{4A07D68E-C097-4FD2-A47F-F1243B2E3C66}" dt="2019-10-28T17:43:41.693" v="814" actId="478"/>
          <ac:spMkLst>
            <pc:docMk/>
            <pc:sldMk cId="4217863963" sldId="288"/>
            <ac:spMk id="18" creationId="{65F539C0-EFFC-4DE9-A7C3-BF06892FF227}"/>
          </ac:spMkLst>
        </pc:spChg>
        <pc:spChg chg="del">
          <ac:chgData name="Paul O'Dowd" userId="f37f58e5-1e70-49c2-9437-c035a60b1b3d" providerId="ADAL" clId="{4A07D68E-C097-4FD2-A47F-F1243B2E3C66}" dt="2019-10-28T17:43:40.099" v="812" actId="478"/>
          <ac:spMkLst>
            <pc:docMk/>
            <pc:sldMk cId="4217863963" sldId="288"/>
            <ac:spMk id="19" creationId="{0BC76869-E83C-4B0F-9791-C29626BDD0E5}"/>
          </ac:spMkLst>
        </pc:spChg>
      </pc:sldChg>
      <pc:sldChg chg="delSp add">
        <pc:chgData name="Paul O'Dowd" userId="f37f58e5-1e70-49c2-9437-c035a60b1b3d" providerId="ADAL" clId="{4A07D68E-C097-4FD2-A47F-F1243B2E3C66}" dt="2019-10-28T17:43:51.534" v="818" actId="478"/>
        <pc:sldMkLst>
          <pc:docMk/>
          <pc:sldMk cId="680408275" sldId="289"/>
        </pc:sldMkLst>
        <pc:spChg chg="del">
          <ac:chgData name="Paul O'Dowd" userId="f37f58e5-1e70-49c2-9437-c035a60b1b3d" providerId="ADAL" clId="{4A07D68E-C097-4FD2-A47F-F1243B2E3C66}" dt="2019-10-28T17:43:46.894" v="815" actId="478"/>
          <ac:spMkLst>
            <pc:docMk/>
            <pc:sldMk cId="680408275" sldId="289"/>
            <ac:spMk id="10" creationId="{B940327C-A395-4AC5-92A1-37BA9FB67C90}"/>
          </ac:spMkLst>
        </pc:spChg>
        <pc:spChg chg="del">
          <ac:chgData name="Paul O'Dowd" userId="f37f58e5-1e70-49c2-9437-c035a60b1b3d" providerId="ADAL" clId="{4A07D68E-C097-4FD2-A47F-F1243B2E3C66}" dt="2019-10-28T17:43:49.910" v="817" actId="478"/>
          <ac:spMkLst>
            <pc:docMk/>
            <pc:sldMk cId="680408275" sldId="289"/>
            <ac:spMk id="17" creationId="{9E70948F-118C-4914-ADC9-338E1F674CDC}"/>
          </ac:spMkLst>
        </pc:spChg>
        <pc:spChg chg="del">
          <ac:chgData name="Paul O'Dowd" userId="f37f58e5-1e70-49c2-9437-c035a60b1b3d" providerId="ADAL" clId="{4A07D68E-C097-4FD2-A47F-F1243B2E3C66}" dt="2019-10-28T17:43:51.534" v="818" actId="478"/>
          <ac:spMkLst>
            <pc:docMk/>
            <pc:sldMk cId="680408275" sldId="289"/>
            <ac:spMk id="18" creationId="{65F539C0-EFFC-4DE9-A7C3-BF06892FF227}"/>
          </ac:spMkLst>
        </pc:spChg>
        <pc:spChg chg="del">
          <ac:chgData name="Paul O'Dowd" userId="f37f58e5-1e70-49c2-9437-c035a60b1b3d" providerId="ADAL" clId="{4A07D68E-C097-4FD2-A47F-F1243B2E3C66}" dt="2019-10-28T17:43:48.910" v="816" actId="478"/>
          <ac:spMkLst>
            <pc:docMk/>
            <pc:sldMk cId="680408275" sldId="289"/>
            <ac:spMk id="19" creationId="{0BC76869-E83C-4B0F-9791-C29626BDD0E5}"/>
          </ac:spMkLst>
        </pc:spChg>
      </pc:sldChg>
      <pc:sldChg chg="add">
        <pc:chgData name="Paul O'Dowd" userId="f37f58e5-1e70-49c2-9437-c035a60b1b3d" providerId="ADAL" clId="{4A07D68E-C097-4FD2-A47F-F1243B2E3C66}" dt="2019-10-28T17:42:39.660" v="790"/>
        <pc:sldMkLst>
          <pc:docMk/>
          <pc:sldMk cId="891797417" sldId="290"/>
        </pc:sldMkLst>
      </pc:sldChg>
      <pc:sldChg chg="delSp add ord">
        <pc:chgData name="Paul O'Dowd" userId="f37f58e5-1e70-49c2-9437-c035a60b1b3d" providerId="ADAL" clId="{4A07D68E-C097-4FD2-A47F-F1243B2E3C66}" dt="2019-10-28T17:46:03.098" v="857"/>
        <pc:sldMkLst>
          <pc:docMk/>
          <pc:sldMk cId="332757850" sldId="291"/>
        </pc:sldMkLst>
        <pc:spChg chg="del">
          <ac:chgData name="Paul O'Dowd" userId="f37f58e5-1e70-49c2-9437-c035a60b1b3d" providerId="ADAL" clId="{4A07D68E-C097-4FD2-A47F-F1243B2E3C66}" dt="2019-10-28T17:44:03.875" v="820" actId="478"/>
          <ac:spMkLst>
            <pc:docMk/>
            <pc:sldMk cId="332757850" sldId="291"/>
            <ac:spMk id="17" creationId="{9E70948F-118C-4914-ADC9-338E1F674CDC}"/>
          </ac:spMkLst>
        </pc:spChg>
        <pc:spChg chg="del">
          <ac:chgData name="Paul O'Dowd" userId="f37f58e5-1e70-49c2-9437-c035a60b1b3d" providerId="ADAL" clId="{4A07D68E-C097-4FD2-A47F-F1243B2E3C66}" dt="2019-10-28T17:44:05.187" v="821" actId="478"/>
          <ac:spMkLst>
            <pc:docMk/>
            <pc:sldMk cId="332757850" sldId="291"/>
            <ac:spMk id="18" creationId="{65F539C0-EFFC-4DE9-A7C3-BF06892FF227}"/>
          </ac:spMkLst>
        </pc:spChg>
      </pc:sldChg>
      <pc:sldChg chg="modSp add del">
        <pc:chgData name="Paul O'Dowd" userId="f37f58e5-1e70-49c2-9437-c035a60b1b3d" providerId="ADAL" clId="{4A07D68E-C097-4FD2-A47F-F1243B2E3C66}" dt="2019-10-28T17:45:18.858" v="856" actId="47"/>
        <pc:sldMkLst>
          <pc:docMk/>
          <pc:sldMk cId="1123494735" sldId="292"/>
        </pc:sldMkLst>
        <pc:spChg chg="mod">
          <ac:chgData name="Paul O'Dowd" userId="f37f58e5-1e70-49c2-9437-c035a60b1b3d" providerId="ADAL" clId="{4A07D68E-C097-4FD2-A47F-F1243B2E3C66}" dt="2019-10-28T17:45:11.969" v="855" actId="20577"/>
          <ac:spMkLst>
            <pc:docMk/>
            <pc:sldMk cId="1123494735" sldId="292"/>
            <ac:spMk id="2" creationId="{F646B1B0-5863-4150-99D2-EC77EAB54BB2}"/>
          </ac:spMkLst>
        </pc:spChg>
      </pc:sldChg>
      <pc:sldChg chg="addSp add ord">
        <pc:chgData name="Paul O'Dowd" userId="f37f58e5-1e70-49c2-9437-c035a60b1b3d" providerId="ADAL" clId="{4A07D68E-C097-4FD2-A47F-F1243B2E3C66}" dt="2019-10-28T17:49:54.607" v="936"/>
        <pc:sldMkLst>
          <pc:docMk/>
          <pc:sldMk cId="3228027324" sldId="292"/>
        </pc:sldMkLst>
        <pc:spChg chg="add">
          <ac:chgData name="Paul O'Dowd" userId="f37f58e5-1e70-49c2-9437-c035a60b1b3d" providerId="ADAL" clId="{4A07D68E-C097-4FD2-A47F-F1243B2E3C66}" dt="2019-10-28T17:49:54.607" v="936"/>
          <ac:spMkLst>
            <pc:docMk/>
            <pc:sldMk cId="3228027324" sldId="292"/>
            <ac:spMk id="30" creationId="{9CDF4074-9D54-42F0-A0D0-B78F028ED7EA}"/>
          </ac:spMkLst>
        </pc:spChg>
      </pc:sldChg>
      <pc:sldChg chg="addSp modSp add">
        <pc:chgData name="Paul O'Dowd" userId="f37f58e5-1e70-49c2-9437-c035a60b1b3d" providerId="ADAL" clId="{4A07D68E-C097-4FD2-A47F-F1243B2E3C66}" dt="2019-10-28T17:49:56.795" v="938"/>
        <pc:sldMkLst>
          <pc:docMk/>
          <pc:sldMk cId="2976153422" sldId="293"/>
        </pc:sldMkLst>
        <pc:spChg chg="mod">
          <ac:chgData name="Paul O'Dowd" userId="f37f58e5-1e70-49c2-9437-c035a60b1b3d" providerId="ADAL" clId="{4A07D68E-C097-4FD2-A47F-F1243B2E3C66}" dt="2019-10-28T17:48:28.315" v="905" actId="1076"/>
          <ac:spMkLst>
            <pc:docMk/>
            <pc:sldMk cId="2976153422" sldId="293"/>
            <ac:spMk id="2" creationId="{C5110D66-2374-4663-BF0A-E89272A5A316}"/>
          </ac:spMkLst>
        </pc:spChg>
        <pc:spChg chg="mod">
          <ac:chgData name="Paul O'Dowd" userId="f37f58e5-1e70-49c2-9437-c035a60b1b3d" providerId="ADAL" clId="{4A07D68E-C097-4FD2-A47F-F1243B2E3C66}" dt="2019-10-28T17:48:44.311" v="911" actId="1076"/>
          <ac:spMkLst>
            <pc:docMk/>
            <pc:sldMk cId="2976153422" sldId="293"/>
            <ac:spMk id="11" creationId="{D407093E-D35C-405C-A042-3E755ABFD24F}"/>
          </ac:spMkLst>
        </pc:spChg>
        <pc:spChg chg="add mod">
          <ac:chgData name="Paul O'Dowd" userId="f37f58e5-1e70-49c2-9437-c035a60b1b3d" providerId="ADAL" clId="{4A07D68E-C097-4FD2-A47F-F1243B2E3C66}" dt="2019-10-28T17:48:21.769" v="902" actId="14100"/>
          <ac:spMkLst>
            <pc:docMk/>
            <pc:sldMk cId="2976153422" sldId="293"/>
            <ac:spMk id="33" creationId="{8396AA18-CDAA-442C-937D-361F586181B2}"/>
          </ac:spMkLst>
        </pc:spChg>
        <pc:spChg chg="add mod">
          <ac:chgData name="Paul O'Dowd" userId="f37f58e5-1e70-49c2-9437-c035a60b1b3d" providerId="ADAL" clId="{4A07D68E-C097-4FD2-A47F-F1243B2E3C66}" dt="2019-10-28T17:48:24.253" v="903" actId="1076"/>
          <ac:spMkLst>
            <pc:docMk/>
            <pc:sldMk cId="2976153422" sldId="293"/>
            <ac:spMk id="34" creationId="{2CFD63C1-203C-4542-8C1D-7C4DF451972B}"/>
          </ac:spMkLst>
        </pc:spChg>
        <pc:spChg chg="add mod">
          <ac:chgData name="Paul O'Dowd" userId="f37f58e5-1e70-49c2-9437-c035a60b1b3d" providerId="ADAL" clId="{4A07D68E-C097-4FD2-A47F-F1243B2E3C66}" dt="2019-10-28T17:48:39.609" v="910" actId="1076"/>
          <ac:spMkLst>
            <pc:docMk/>
            <pc:sldMk cId="2976153422" sldId="293"/>
            <ac:spMk id="35" creationId="{456EE4E9-F6B7-404A-B999-D2E3D0F981E6}"/>
          </ac:spMkLst>
        </pc:spChg>
        <pc:spChg chg="add">
          <ac:chgData name="Paul O'Dowd" userId="f37f58e5-1e70-49c2-9437-c035a60b1b3d" providerId="ADAL" clId="{4A07D68E-C097-4FD2-A47F-F1243B2E3C66}" dt="2019-10-28T17:49:56.795" v="938"/>
          <ac:spMkLst>
            <pc:docMk/>
            <pc:sldMk cId="2976153422" sldId="293"/>
            <ac:spMk id="36" creationId="{5D43295D-9BFC-4F3C-B251-0E3CB41C5E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39C3B-F3FF-4DA5-9BA7-5BD28E6DCDAF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24209-2D7B-4CC3-B40C-E36ACAED8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4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nsory-motor_coupling" TargetMode="External"/><Relationship Id="rId3" Type="http://schemas.openxmlformats.org/officeDocument/2006/relationships/hyperlink" Target="https://en.wikipedia.org/w/index.php?title=Embodied_cognition&amp;action=edit&amp;section=22" TargetMode="External"/><Relationship Id="rId7" Type="http://schemas.openxmlformats.org/officeDocument/2006/relationships/hyperlink" Target="https://en.wikipedia.org/wiki/Reasoning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obotics" TargetMode="External"/><Relationship Id="rId5" Type="http://schemas.openxmlformats.org/officeDocument/2006/relationships/hyperlink" Target="https://en.wikipedia.org/wiki/Artificial_intelligence" TargetMode="External"/><Relationship Id="rId4" Type="http://schemas.openxmlformats.org/officeDocument/2006/relationships/hyperlink" Target="https://en.wikipedia.org/wiki/Moravec%27s_paradox" TargetMode="External"/><Relationship Id="rId9" Type="http://schemas.openxmlformats.org/officeDocument/2006/relationships/hyperlink" Target="https://en.wikipedia.org/wiki/Hans_Moravec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http://cs.brown.edu/people/tdean/courses/cs148/02/architectures.html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D5C2-1F78-4550-96AD-C3762DADFB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1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Shakey</a:t>
            </a:r>
            <a:r>
              <a:rPr lang="en-GB" dirty="0"/>
              <a:t>”</a:t>
            </a:r>
          </a:p>
          <a:p>
            <a:r>
              <a:rPr lang="en-GB" dirty="0"/>
              <a:t>http://www.ai.sri.com/shakey/images/5953f53_19670821_1000x790.jpg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D5C2-1F78-4550-96AD-C3762DADFB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http://www.ai.sri.com/shakey/images/8308182_12_1000x792.jpg</a:t>
            </a:r>
          </a:p>
          <a:p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Back: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Charles Rosen, Bertram Raphael, Dick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Duda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Milt Adams, Gerald Gleason, Peter Hart, Jim Baer </a:t>
            </a:r>
            <a:br>
              <a:rPr lang="en-GB" dirty="0"/>
            </a:b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Front: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Richard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Fikes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Helen Wolf, Ted Brain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D5C2-1F78-4550-96AD-C3762DADFB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6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Video of Genghis </a:t>
            </a:r>
          </a:p>
          <a:p>
            <a:r>
              <a:rPr lang="en-GB" dirty="0"/>
              <a:t>https://www.youtube.com/watch?v=BUxFfv9JimU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D5C2-1F78-4550-96AD-C3762DADFB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522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“The world is its own best model.”</a:t>
            </a:r>
          </a:p>
          <a:p>
            <a:r>
              <a:rPr lang="en-GB" dirty="0"/>
              <a:t>Very fast, responsive operation.  Eliminated the sense-plan-act pauses.</a:t>
            </a:r>
          </a:p>
          <a:p>
            <a:r>
              <a:rPr lang="en-GB" dirty="0"/>
              <a:t>Reactive systems have no world model.  Instead their behaviour is tightly coupled to the environment.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D5C2-1F78-4550-96AD-C3762DADFB7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90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Architecture must provide mechanisms for:</a:t>
            </a:r>
          </a:p>
          <a:p>
            <a:r>
              <a:rPr lang="en-GB" dirty="0"/>
              <a:t> – Triggering </a:t>
            </a:r>
            <a:r>
              <a:rPr lang="en-GB" dirty="0" err="1"/>
              <a:t>behaviors</a:t>
            </a:r>
            <a:r>
              <a:rPr lang="en-GB" dirty="0"/>
              <a:t> </a:t>
            </a:r>
          </a:p>
          <a:p>
            <a:r>
              <a:rPr lang="en-GB" dirty="0"/>
              <a:t>– What happens when multiple </a:t>
            </a:r>
            <a:r>
              <a:rPr lang="en-GB" dirty="0" err="1"/>
              <a:t>behaviors</a:t>
            </a:r>
            <a:r>
              <a:rPr lang="en-GB" dirty="0"/>
              <a:t> are active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D5C2-1F78-4550-96AD-C3762DADFB7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37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Moravec's paradox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dit section: Moravec's paradox"/>
              </a:rPr>
              <a:t>edit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article: 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oravec's paradox"/>
              </a:rPr>
              <a:t>Moravec's paradox</a:t>
            </a:r>
            <a:endParaRPr lang="en-GB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Moravec's paradox is the discovery by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rtificial intelligence"/>
              </a:rPr>
              <a:t>artificial intelligence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Robotics"/>
              </a:rPr>
              <a:t>robotics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researchers that, contrary to traditional assumptions, high-level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Reasoning"/>
              </a:rPr>
              <a:t>reasoning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requires very little computation, but low-level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Sensory-motor coupling"/>
              </a:rPr>
              <a:t>sensorimotor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skills require enormous computational resources. The principle was articulated by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Hans Moravec"/>
              </a:rPr>
              <a:t>Hans Moravec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(whence the name) and others in the 1980s.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Hans Moravec"/>
              </a:rPr>
              <a:t>Moravec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writes:</a:t>
            </a:r>
          </a:p>
          <a:p>
            <a:r>
              <a:rPr lang="en-GB" dirty="0">
                <a:effectLst/>
              </a:rPr>
              <a:t>Encoded in the large, highly evolved sensory and motor portions of the human brain is a billion years of experience about the nature of the world and how to survive in it. The deliberate process we call reasoning is, I believe, the thinnest veneer of human thought, effective only because it is supported by this much older and much powerful, though usually unconscious, sensorimotor knowledge. We are all prodigious </a:t>
            </a:r>
            <a:r>
              <a:rPr lang="en-GB" dirty="0" err="1">
                <a:effectLst/>
              </a:rPr>
              <a:t>olympians</a:t>
            </a:r>
            <a:r>
              <a:rPr lang="en-GB" dirty="0">
                <a:effectLst/>
              </a:rPr>
              <a:t> in perceptual and motor areas, so good that we make the difficult look easy. Abstract thought, though, is a new trick, perhaps less than 100 thousand years old. We have not yet mastered it. It is not all that intrinsically difficult; it just seems so when we do it.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D5C2-1F78-4550-96AD-C3762DADFB7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5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file://ads.bris.ac.uk/filestore/myfiles/Staff12/ke18164/Desktop/959013.pdf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D5C2-1F78-4550-96AD-C3762DADFB7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006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D5C2-1F78-4550-96AD-C3762DADFB7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08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D533-78D2-4FA4-A5C1-69EC3A7B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D4F0F-DFF2-41A4-9CEC-05E3CC7F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1E55-3D52-474A-8F31-2CEB9D3C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5F79-4959-4B2C-8D4D-E85320A0614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6B11-4F10-44A0-BCD7-0A6DF3ED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6D7FE-0AA5-4B91-BD1A-D2EEFD4A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E66B-BD6E-45E8-893D-CEE19E0C8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5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57BE-45C5-4276-82A7-F1C684D7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8B250-5972-4E6A-99B2-5362E299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10E74-F7AA-4390-8933-4072DB84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5F79-4959-4B2C-8D4D-E85320A0614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8FF3-CB28-4A9A-AD42-01097F3F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EF3E-BD55-4C57-8495-B985CD95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E66B-BD6E-45E8-893D-CEE19E0C8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84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E528A-8A55-42B7-AA77-5049FB49E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6B656-95F9-4F38-A3A6-BA7E41B16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3BD20-AE9E-4C90-A5AF-87752661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5F79-4959-4B2C-8D4D-E85320A0614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2484-A831-47F3-9806-00E61094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4BA5-F9DD-468E-B6F6-2953DAB3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E66B-BD6E-45E8-893D-CEE19E0C8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47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681B-0E9D-442D-9121-4A8A84E8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477E-9A57-42BA-9C21-85D9CD9A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571C6-62A4-4D03-A65C-B47428D8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5F79-4959-4B2C-8D4D-E85320A0614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6A04-ACBC-460F-9C37-0B2DDE00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A82-CF88-4295-A253-C1D30F58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E66B-BD6E-45E8-893D-CEE19E0C8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5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4B75-9EDF-4B4C-B8E5-E59222BF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D692D-A6B7-45DE-829A-44D80FBE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C858-4682-4115-AED9-4E2ABB44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5F79-4959-4B2C-8D4D-E85320A0614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5C6A1-68FC-44C9-9B9C-6BAEF520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117C-D23D-40C7-9B09-09DF2739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E66B-BD6E-45E8-893D-CEE19E0C8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4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0924-B342-4106-9758-525269A8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F33D-401D-4DCF-9CB1-F04933656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996A0-342B-48D8-B0C1-05041917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1ED2D-8FDB-4321-8EC7-2D02EAF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5F79-4959-4B2C-8D4D-E85320A0614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B48AE-13CA-4312-9A50-CFF791A9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A7674-0AAC-4F42-BA7D-A4AFAF17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E66B-BD6E-45E8-893D-CEE19E0C8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7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51E1-1987-4D85-80F1-F4B98D10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6C0C-289B-44B0-8CBB-72888AEA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4A638-65C1-4B4A-A25F-C3DD7EDF0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256B2-B67D-4E46-94E6-B9A28971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46B0E-5951-4088-AA47-7B015AD26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76468-8E1D-48A3-A14E-CF39537D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5F79-4959-4B2C-8D4D-E85320A0614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B0A28-31C5-453B-B741-301ED569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CC4D9-AAC1-428D-BC8E-60A85F8D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E66B-BD6E-45E8-893D-CEE19E0C8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64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A860-AC57-4264-9BC1-C72AAD62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61AEC-4CEA-4D83-9CA4-54F3F909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5F79-4959-4B2C-8D4D-E85320A0614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9687F-9374-4684-9D30-37999E95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DF708-D520-4698-9348-2B747F0D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E66B-BD6E-45E8-893D-CEE19E0C8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98880-3F4D-4D45-941D-177120CC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5F79-4959-4B2C-8D4D-E85320A0614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A0672-3137-41F8-89D7-7C574431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F45CA-F3EF-492D-870F-A27030B9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E66B-BD6E-45E8-893D-CEE19E0C8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4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1281-B2E5-4BD5-B919-EE80ECDA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D3D7-C2A0-44C2-ABFB-DB6A4A0EF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EA309-77B2-49B6-8C72-E16D971C6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B0209-69AC-49C9-9ADD-10CBEF58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5F79-4959-4B2C-8D4D-E85320A0614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93E70-A469-4A57-9AF1-02E7B677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38543-B352-42D8-9322-3B2B518C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E66B-BD6E-45E8-893D-CEE19E0C8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75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551C-4B32-451F-A73E-EA544100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E9CBA-4B5D-4622-879C-6270CADA4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43D14-D8D7-4873-8BBF-304AF9D64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9BBC3-6852-42CD-B0BF-17EB96A8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5F79-4959-4B2C-8D4D-E85320A0614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AAC99-D2B1-4FFE-AAD9-AEE08682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A874D-CCB9-4621-8811-44BE5DE7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E66B-BD6E-45E8-893D-CEE19E0C8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91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60F68-CCF9-4C40-82FB-330AFFBF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D62F3-3F9F-4EAF-93A1-52D96257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0801-E918-4339-A6C4-085DAC83B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5F79-4959-4B2C-8D4D-E85320A0614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E4098-90EC-48C5-834E-94C39DBC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3AD5-DF13-4900-8247-EEB519446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2E66B-BD6E-45E8-893D-CEE19E0C8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8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PyQQy2mwzyATFmJW6" TargetMode="External"/><Relationship Id="rId2" Type="http://schemas.openxmlformats.org/officeDocument/2006/relationships/hyperlink" Target="mailto:paul.odowd@bristol.ac.uk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padlet.com/paul_odowd1/1lhoodwv2fu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bsEN8mwUB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KeBl0-msGQ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hyperlink" Target="http://ieeexplore.ieee.org/stamp/stamp.jsp?tp=&amp;arnumber=1087032&amp;isnumber=2363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.mit.edu/projects/genghis/u/people/brooks/papers/AIM-1091.ps.Z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i.mit.edu/people/brooks/papers/AIM-1091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ul.odowd@bristol.ac.u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intelligence" TargetMode="External"/><Relationship Id="rId7" Type="http://schemas.openxmlformats.org/officeDocument/2006/relationships/hyperlink" Target="https://en.wikipedia.org/wiki/Hans_Moravec" TargetMode="External"/><Relationship Id="rId2" Type="http://schemas.openxmlformats.org/officeDocument/2006/relationships/hyperlink" Target="https://en.wikipedia.org/wiki/Moravec%27s_parad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nsory-motor_coupling" TargetMode="External"/><Relationship Id="rId5" Type="http://schemas.openxmlformats.org/officeDocument/2006/relationships/hyperlink" Target="https://en.wikipedia.org/wiki/Reasoning" TargetMode="External"/><Relationship Id="rId4" Type="http://schemas.openxmlformats.org/officeDocument/2006/relationships/hyperlink" Target="https://en.wikipedia.org/wiki/Robotic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0TaYhjpOf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a6GrKqOxe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ehTO9l1Hp8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276B5-7A8E-42A7-8F43-14D166B2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88832"/>
          </a:xfrm>
        </p:spPr>
        <p:txBody>
          <a:bodyPr/>
          <a:lstStyle/>
          <a:p>
            <a:r>
              <a:rPr lang="en-GB" dirty="0"/>
              <a:t>System Architectures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2CBE56-5869-4CDF-84DB-2380CF1F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0907"/>
            <a:ext cx="9144000" cy="1655762"/>
          </a:xfrm>
        </p:spPr>
        <p:txBody>
          <a:bodyPr/>
          <a:lstStyle/>
          <a:p>
            <a:r>
              <a:rPr lang="en-GB" dirty="0"/>
              <a:t>COMSM4111 Robotic Systems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5D738-C1CD-4DA1-8179-6D8AAE703DA4}"/>
              </a:ext>
            </a:extLst>
          </p:cNvPr>
          <p:cNvSpPr txBox="1"/>
          <p:nvPr/>
        </p:nvSpPr>
        <p:spPr>
          <a:xfrm>
            <a:off x="195854" y="5735637"/>
            <a:ext cx="463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Delivered by:</a:t>
            </a:r>
          </a:p>
          <a:p>
            <a:r>
              <a:rPr lang="en-GB"/>
              <a:t>Paul O’Dowd 	</a:t>
            </a:r>
            <a:r>
              <a:rPr lang="en-GB">
                <a:hlinkClick r:id="rId2"/>
              </a:rPr>
              <a:t>paul.odowd@bristol.ac.uk</a:t>
            </a: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50DD1-FCBB-4AF6-87C2-8976104F5C3B}"/>
              </a:ext>
            </a:extLst>
          </p:cNvPr>
          <p:cNvSpPr txBox="1">
            <a:spLocks/>
          </p:cNvSpPr>
          <p:nvPr/>
        </p:nvSpPr>
        <p:spPr>
          <a:xfrm>
            <a:off x="6668677" y="3428999"/>
            <a:ext cx="5327469" cy="3203757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Anonymous Feedback form: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hlinkClick r:id="rId3"/>
              </a:rPr>
              <a:t>https://forms.gle/PyQQy2mwzyATFmJW6</a:t>
            </a: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Padlet board (questions &amp; comments):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GB" sz="2000" dirty="0">
                <a:hlinkClick r:id="rId4"/>
              </a:rPr>
              <a:t>http://padlet.com/paul_odowd1/1lhoodwv2fuc</a:t>
            </a:r>
            <a:endParaRPr lang="en-GB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A03CB1-1972-4A17-B156-2313671CD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16" y="3197712"/>
            <a:ext cx="2352661" cy="23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i.sri.com/shakey/images/5953f53_19670821_1000x790.jpg">
            <a:extLst>
              <a:ext uri="{FF2B5EF4-FFF2-40B4-BE49-F238E27FC236}">
                <a16:creationId xmlns:a16="http://schemas.microsoft.com/office/drawing/2014/main" id="{5E826CCC-F280-4F8A-B400-3A6711A53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186" y="358218"/>
            <a:ext cx="7773627" cy="61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64DEF6-4A51-43D8-B749-B51EC00D98D5}"/>
              </a:ext>
            </a:extLst>
          </p:cNvPr>
          <p:cNvSpPr txBox="1"/>
          <p:nvPr/>
        </p:nvSpPr>
        <p:spPr>
          <a:xfrm>
            <a:off x="381000" y="105459"/>
            <a:ext cx="1533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err="1"/>
              <a:t>Shakey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46443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i.sri.com/shakey/images/8308182_12_1000x792.jpg">
            <a:extLst>
              <a:ext uri="{FF2B5EF4-FFF2-40B4-BE49-F238E27FC236}">
                <a16:creationId xmlns:a16="http://schemas.microsoft.com/office/drawing/2014/main" id="{02BDFCCA-32F5-4596-BDE9-6122B619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212" y="929033"/>
            <a:ext cx="6313575" cy="499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68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7691-3453-4610-B1C1-E8EACAF1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of </a:t>
            </a:r>
            <a:r>
              <a:rPr lang="en-GB" dirty="0" err="1"/>
              <a:t>Shakey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DCBD-497F-443B-BC57-E7AF6239E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https://www.youtube.com/watch?v=7bsEN8mwUB8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25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3B7-9D98-412B-9733-D0486A88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(Deliberative)</a:t>
            </a:r>
          </a:p>
        </p:txBody>
      </p:sp>
      <p:pic>
        <p:nvPicPr>
          <p:cNvPr id="2050" name="Picture 2" descr="http://cs.brown.edu/people/tdean/courses/cs148/02/images/horizontal.gif">
            <a:extLst>
              <a:ext uri="{FF2B5EF4-FFF2-40B4-BE49-F238E27FC236}">
                <a16:creationId xmlns:a16="http://schemas.microsoft.com/office/drawing/2014/main" id="{DDDA57F2-C5F9-4D0B-856B-A80AB7E2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1650"/>
            <a:ext cx="12192000" cy="33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4727D5-E9E3-46D4-8704-3EA1A1A648E3}"/>
              </a:ext>
            </a:extLst>
          </p:cNvPr>
          <p:cNvSpPr txBox="1"/>
          <p:nvPr/>
        </p:nvSpPr>
        <p:spPr>
          <a:xfrm>
            <a:off x="552659" y="5710989"/>
            <a:ext cx="9099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(Good Old Fashioned AI: the brain as a machine for processing symbols)</a:t>
            </a:r>
          </a:p>
        </p:txBody>
      </p:sp>
    </p:spTree>
    <p:extLst>
      <p:ext uri="{BB962C8B-B14F-4D97-AF65-F5344CB8AC3E}">
        <p14:creationId xmlns:p14="http://schemas.microsoft.com/office/powerpoint/2010/main" val="170240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genghis brooks">
            <a:extLst>
              <a:ext uri="{FF2B5EF4-FFF2-40B4-BE49-F238E27FC236}">
                <a16:creationId xmlns:a16="http://schemas.microsoft.com/office/drawing/2014/main" id="{9BCBA32E-9C23-4E58-8600-C6D29D0DF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091FD9-4CAD-4AB6-AD80-E6A1787A9EBC}"/>
              </a:ext>
            </a:extLst>
          </p:cNvPr>
          <p:cNvSpPr txBox="1"/>
          <p:nvPr/>
        </p:nvSpPr>
        <p:spPr>
          <a:xfrm>
            <a:off x="381000" y="105459"/>
            <a:ext cx="1726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Genghis</a:t>
            </a:r>
          </a:p>
        </p:txBody>
      </p:sp>
    </p:spTree>
    <p:extLst>
      <p:ext uri="{BB962C8B-B14F-4D97-AF65-F5344CB8AC3E}">
        <p14:creationId xmlns:p14="http://schemas.microsoft.com/office/powerpoint/2010/main" val="272868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2FA0-E58F-40A2-91C0-25A189F3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of Genghis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DA2E-6E2A-4F24-BB70-7D6797AB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https://www.youtube.com/watch?v=RKeBl0-msGQ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08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AA71-F813-4A37-AD11-FBE78D5B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</a:t>
            </a:r>
          </a:p>
        </p:txBody>
      </p:sp>
      <p:pic>
        <p:nvPicPr>
          <p:cNvPr id="3074" name="Picture 2" descr="http://cs.brown.edu/people/tdean/courses/cs148/02/images/vertical.gif">
            <a:extLst>
              <a:ext uri="{FF2B5EF4-FFF2-40B4-BE49-F238E27FC236}">
                <a16:creationId xmlns:a16="http://schemas.microsoft.com/office/drawing/2014/main" id="{2EED5E95-8883-4761-A1C4-18E3CAC66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90" y="1506027"/>
            <a:ext cx="7134506" cy="384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FD7537-EEF8-4B6A-ABC3-C8E5DDE330FE}"/>
              </a:ext>
            </a:extLst>
          </p:cNvPr>
          <p:cNvSpPr txBox="1"/>
          <p:nvPr/>
        </p:nvSpPr>
        <p:spPr>
          <a:xfrm>
            <a:off x="552659" y="6179736"/>
            <a:ext cx="1072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R. Brooks, "A robust layered control system for a mobile robot," in </a:t>
            </a:r>
            <a:r>
              <a:rPr lang="en-GB" sz="1400" i="1" dirty="0"/>
              <a:t>IEEE Journal on Robotics and Automation</a:t>
            </a:r>
            <a:r>
              <a:rPr lang="en-GB" sz="1400" dirty="0"/>
              <a:t>, vol. 2, no. 1, pp. 14-23, March 1986.</a:t>
            </a:r>
          </a:p>
          <a:p>
            <a:r>
              <a:rPr lang="en-GB" sz="1400" dirty="0">
                <a:hlinkClick r:id="rId4"/>
              </a:rPr>
              <a:t>http://ieeexplore.ieee.org/stamp/stamp.jsp?tp=&amp;arnumber=1087032&amp;isnumber=23631</a:t>
            </a:r>
            <a:endParaRPr lang="en-GB" sz="1400" dirty="0"/>
          </a:p>
        </p:txBody>
      </p:sp>
      <p:pic>
        <p:nvPicPr>
          <p:cNvPr id="6" name="Picture 2" descr="http://cs.brown.edu/people/tdean/courses/cs148/02/images/horizontal.gif">
            <a:extLst>
              <a:ext uri="{FF2B5EF4-FFF2-40B4-BE49-F238E27FC236}">
                <a16:creationId xmlns:a16="http://schemas.microsoft.com/office/drawing/2014/main" id="{D471D250-068C-4E0A-9DA6-905FAB5EB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374" y="107009"/>
            <a:ext cx="4254417" cy="115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4B845F-D0D0-43D5-8D73-4D4676BD3E5B}"/>
              </a:ext>
            </a:extLst>
          </p:cNvPr>
          <p:cNvSpPr/>
          <p:nvPr/>
        </p:nvSpPr>
        <p:spPr>
          <a:xfrm>
            <a:off x="7652084" y="59975"/>
            <a:ext cx="4439707" cy="120315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ABE9-DB2A-419B-A95A-67DB6F854555}"/>
              </a:ext>
            </a:extLst>
          </p:cNvPr>
          <p:cNvSpPr txBox="1"/>
          <p:nvPr/>
        </p:nvSpPr>
        <p:spPr>
          <a:xfrm>
            <a:off x="493248" y="5594874"/>
            <a:ext cx="1120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(The world is its own best model: the start of a conversation on embodiment in robotics)</a:t>
            </a:r>
          </a:p>
        </p:txBody>
      </p:sp>
    </p:spTree>
    <p:extLst>
      <p:ext uri="{BB962C8B-B14F-4D97-AF65-F5344CB8AC3E}">
        <p14:creationId xmlns:p14="http://schemas.microsoft.com/office/powerpoint/2010/main" val="58698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3201-4222-4439-84F5-09633CC9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Subsumption</a:t>
            </a:r>
            <a:r>
              <a:rPr lang="en-GB" dirty="0"/>
              <a:t> Architecture</a:t>
            </a:r>
          </a:p>
        </p:txBody>
      </p:sp>
      <p:pic>
        <p:nvPicPr>
          <p:cNvPr id="4098" name="Picture 2" descr="http://cs.brown.edu/people/tdean/courses/cs148/02/images/subsumption.gif">
            <a:extLst>
              <a:ext uri="{FF2B5EF4-FFF2-40B4-BE49-F238E27FC236}">
                <a16:creationId xmlns:a16="http://schemas.microsoft.com/office/drawing/2014/main" id="{AB69A98B-35A4-4DBB-BD81-C7F22DF91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06" y="1773781"/>
            <a:ext cx="8490857" cy="387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65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s.brown.edu/people/tdean/courses/cs148/02/images/module.gif">
            <a:extLst>
              <a:ext uri="{FF2B5EF4-FFF2-40B4-BE49-F238E27FC236}">
                <a16:creationId xmlns:a16="http://schemas.microsoft.com/office/drawing/2014/main" id="{DF23414C-563E-4559-AEB4-4357131DD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82" y="1850124"/>
            <a:ext cx="5709836" cy="348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0544267-EF95-4DF4-BF0A-C27E1459FC69}"/>
              </a:ext>
            </a:extLst>
          </p:cNvPr>
          <p:cNvSpPr txBox="1">
            <a:spLocks/>
          </p:cNvSpPr>
          <p:nvPr/>
        </p:nvSpPr>
        <p:spPr>
          <a:xfrm>
            <a:off x="838200" y="3320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Subsumption</a:t>
            </a:r>
            <a:r>
              <a:rPr lang="en-GB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10381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67D6-681F-44A1-AA2A-88C7FECC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Subsumption</a:t>
            </a:r>
            <a:r>
              <a:rPr lang="en-GB" dirty="0"/>
              <a:t> for Genghis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65F10-1636-4D58-AC3E-F1A71E35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93" y="1690688"/>
            <a:ext cx="7304927" cy="4799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3BEE56-5571-46F8-B3C0-767A4ED290E5}"/>
              </a:ext>
            </a:extLst>
          </p:cNvPr>
          <p:cNvSpPr txBox="1"/>
          <p:nvPr/>
        </p:nvSpPr>
        <p:spPr>
          <a:xfrm>
            <a:off x="132843" y="6489748"/>
            <a:ext cx="112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Brooks, Rodney A. </a:t>
            </a:r>
            <a:r>
              <a:rPr lang="en-GB" sz="1400" b="1" dirty="0">
                <a:hlinkClick r:id="rId3"/>
              </a:rPr>
              <a:t>"A Robot That Walks; Emergent </a:t>
            </a:r>
            <a:r>
              <a:rPr lang="en-GB" sz="1400" b="1" dirty="0" err="1">
                <a:hlinkClick r:id="rId3"/>
              </a:rPr>
              <a:t>Behaviors</a:t>
            </a:r>
            <a:r>
              <a:rPr lang="en-GB" sz="1400" b="1" dirty="0">
                <a:hlinkClick r:id="rId3"/>
              </a:rPr>
              <a:t> from a Carefully Evolved Network,"</a:t>
            </a:r>
            <a:r>
              <a:rPr lang="en-GB" sz="1400" dirty="0"/>
              <a:t> </a:t>
            </a:r>
            <a:r>
              <a:rPr lang="en-GB" sz="1400" dirty="0">
                <a:hlinkClick r:id="rId4"/>
              </a:rPr>
              <a:t>[pdf format],</a:t>
            </a:r>
            <a:r>
              <a:rPr lang="en-GB" sz="1400" dirty="0"/>
              <a:t> MIT AI Lab Memo 1091, February 1989.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0040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4A52F5-CF2A-4AAB-91A7-0159F878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House Keeping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5E5516-61AA-4A90-894A-0CB62FAB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5-6pm, every day, Maps in MVB 1.11 </a:t>
            </a:r>
          </a:p>
          <a:p>
            <a:r>
              <a:rPr lang="en-GB" dirty="0"/>
              <a:t>Line Sensor Hook-up</a:t>
            </a:r>
          </a:p>
          <a:p>
            <a:r>
              <a:rPr lang="en-GB" dirty="0"/>
              <a:t>Assessment Opportunity 1</a:t>
            </a:r>
          </a:p>
          <a:p>
            <a:pPr lvl="1"/>
            <a:r>
              <a:rPr lang="en-GB" dirty="0"/>
              <a:t>Arrive for your booked slot.</a:t>
            </a:r>
          </a:p>
          <a:p>
            <a:pPr lvl="1"/>
            <a:r>
              <a:rPr lang="en-GB" dirty="0"/>
              <a:t>You’ll be asked to zip/email your code to me </a:t>
            </a:r>
            <a:r>
              <a:rPr lang="en-GB" dirty="0">
                <a:hlinkClick r:id="rId2"/>
              </a:rPr>
              <a:t>paul.odowd@bristol.ac.uk</a:t>
            </a:r>
            <a:endParaRPr lang="en-GB" dirty="0"/>
          </a:p>
          <a:p>
            <a:pPr lvl="1"/>
            <a:r>
              <a:rPr lang="en-GB" dirty="0"/>
              <a:t>Looks like we’ll have between 3-5pm to provide taught support in Bill Browns with access to maps. </a:t>
            </a:r>
          </a:p>
          <a:p>
            <a:r>
              <a:rPr lang="en-GB" dirty="0"/>
              <a:t>Group Declarations / Match-Making BB Threads</a:t>
            </a:r>
          </a:p>
          <a:p>
            <a:pPr lvl="1"/>
            <a:r>
              <a:rPr lang="en-GB" dirty="0"/>
              <a:t>Deadline 6pm Friday 15</a:t>
            </a:r>
            <a:r>
              <a:rPr lang="en-GB" baseline="30000" dirty="0"/>
              <a:t>th</a:t>
            </a:r>
            <a:r>
              <a:rPr lang="en-GB" dirty="0"/>
              <a:t> November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96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67D6-681F-44A1-AA2A-88C7FECC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Subsumption</a:t>
            </a:r>
            <a:r>
              <a:rPr lang="en-GB" dirty="0"/>
              <a:t> for Genghis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65F10-1636-4D58-AC3E-F1A71E35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93" y="1690688"/>
            <a:ext cx="7304927" cy="4799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70894B-9FBA-4B16-973D-41DA15F59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095" y="2662673"/>
            <a:ext cx="70580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0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C3C6-7C6D-4B67-B4F6-21646B8D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Moravec’s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BE28-13E0-407E-A691-734F1C9DC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prstClr val="black"/>
                </a:solidFill>
              </a:rPr>
              <a:t>Moravec's paradox</a:t>
            </a:r>
            <a:endParaRPr lang="en-GB" sz="20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b="1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i="1" dirty="0">
                <a:solidFill>
                  <a:prstClr val="black"/>
                </a:solidFill>
              </a:rPr>
              <a:t>Main article: </a:t>
            </a:r>
            <a:r>
              <a:rPr lang="en-GB" sz="2000" i="1" dirty="0">
                <a:solidFill>
                  <a:prstClr val="black"/>
                </a:solidFill>
                <a:hlinkClick r:id="rId2" tooltip="Moravec's parado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Moravec's paradox</a:t>
            </a:r>
            <a:endParaRPr lang="en-GB" sz="2000" i="1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</a:rPr>
              <a:t>Moravec's paradox is the discovery by </a:t>
            </a:r>
            <a:r>
              <a:rPr lang="en-GB" sz="2000" dirty="0">
                <a:solidFill>
                  <a:prstClr val="black"/>
                </a:solidFill>
                <a:hlinkClick r:id="rId3" tooltip="Artificial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</a:t>
            </a:r>
            <a:r>
              <a:rPr lang="en-GB" sz="2000" dirty="0">
                <a:solidFill>
                  <a:prstClr val="black"/>
                </a:solidFill>
              </a:rPr>
              <a:t> and </a:t>
            </a:r>
            <a:r>
              <a:rPr lang="en-GB" sz="2000" dirty="0">
                <a:solidFill>
                  <a:prstClr val="black"/>
                </a:solidFill>
                <a:hlinkClick r:id="rId4" tooltip="Robo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robotics</a:t>
            </a:r>
            <a:r>
              <a:rPr lang="en-GB" sz="2000" dirty="0">
                <a:solidFill>
                  <a:prstClr val="black"/>
                </a:solidFill>
              </a:rPr>
              <a:t> researchers that, contrary to traditional assumptions, high-level </a:t>
            </a:r>
            <a:r>
              <a:rPr lang="en-GB" sz="2000" dirty="0">
                <a:solidFill>
                  <a:prstClr val="black"/>
                </a:solidFill>
                <a:hlinkClick r:id="rId5" tooltip="Reaso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reasoning</a:t>
            </a:r>
            <a:r>
              <a:rPr lang="en-GB" sz="2000" dirty="0">
                <a:solidFill>
                  <a:prstClr val="black"/>
                </a:solidFill>
              </a:rPr>
              <a:t> requires very little computation, but low-level </a:t>
            </a:r>
            <a:r>
              <a:rPr lang="en-GB" sz="2000" dirty="0">
                <a:solidFill>
                  <a:prstClr val="black"/>
                </a:solidFill>
                <a:hlinkClick r:id="rId6" tooltip="Sensory-motor coupl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sensorimotor</a:t>
            </a:r>
            <a:r>
              <a:rPr lang="en-GB" sz="2000" dirty="0">
                <a:solidFill>
                  <a:prstClr val="black"/>
                </a:solidFill>
              </a:rPr>
              <a:t> skills require enormous computational resources. The principle was articulated by </a:t>
            </a:r>
            <a:r>
              <a:rPr lang="en-GB" sz="2000" dirty="0">
                <a:solidFill>
                  <a:prstClr val="black"/>
                </a:solidFill>
                <a:hlinkClick r:id="rId7" tooltip="Hans Morave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Hans Moravec</a:t>
            </a:r>
            <a:r>
              <a:rPr lang="en-GB" sz="2000" dirty="0">
                <a:solidFill>
                  <a:prstClr val="black"/>
                </a:solidFill>
              </a:rPr>
              <a:t> (whence the name) and others in the 1980s.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hlinkClick r:id="rId2"/>
              </a:rPr>
              <a:t>https://en.wikipedia.org/wiki/Moravec%27s_paradox</a:t>
            </a:r>
            <a:endParaRPr lang="en-GB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84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68B1-05A6-41FB-AD3B-D234696D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2015 DARPA Grand Challenge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04C2-788B-4FFC-AF0E-3387B52F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https://www.youtube.com/watch?v=g0TaYhjpOfo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202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24AA-9806-4271-8A5E-C20BE29C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2006 DARPA Grand Challenge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E14-DAC7-4759-B104-FE293C214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https://www.youtube.com/watch?v=7a6GrKqOxeU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46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CAAB64-644F-4927-B3FB-031206324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0" t="17633" r="30103"/>
          <a:stretch/>
        </p:blipFill>
        <p:spPr>
          <a:xfrm>
            <a:off x="3033655" y="0"/>
            <a:ext cx="6124690" cy="66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72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C6C7-28C1-48C2-9961-8BC66CAE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Hybrid, Three Layer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5BA2-0B52-4634-97D5-25FEE12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965" y="1825625"/>
            <a:ext cx="5957835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Reactive Layer</a:t>
            </a:r>
          </a:p>
          <a:p>
            <a:pPr lvl="1"/>
            <a:r>
              <a:rPr lang="en-GB" dirty="0"/>
              <a:t>Tight(fast) coupling between sense/action</a:t>
            </a:r>
          </a:p>
          <a:p>
            <a:r>
              <a:rPr lang="en-GB" dirty="0"/>
              <a:t>Executive Layer</a:t>
            </a:r>
          </a:p>
          <a:p>
            <a:pPr lvl="1"/>
            <a:r>
              <a:rPr lang="en-GB" dirty="0"/>
              <a:t>“Glue” between Reactive and Deliberative Layer.</a:t>
            </a:r>
          </a:p>
          <a:p>
            <a:pPr lvl="1"/>
            <a:r>
              <a:rPr lang="en-GB" dirty="0"/>
              <a:t>Integrates sensor information into a world model.</a:t>
            </a:r>
          </a:p>
          <a:p>
            <a:pPr lvl="1"/>
            <a:r>
              <a:rPr lang="en-GB" dirty="0"/>
              <a:t>Sequences from Deliberative -&gt; Reactive</a:t>
            </a:r>
          </a:p>
          <a:p>
            <a:r>
              <a:rPr lang="en-GB" dirty="0"/>
              <a:t>Deliberative Layer</a:t>
            </a:r>
          </a:p>
          <a:p>
            <a:pPr lvl="1"/>
            <a:r>
              <a:rPr lang="en-GB" dirty="0"/>
              <a:t>Generates long-view, global plans.</a:t>
            </a:r>
          </a:p>
          <a:p>
            <a:pPr lvl="1"/>
            <a:r>
              <a:rPr lang="en-GB" dirty="0"/>
              <a:t>Develops models</a:t>
            </a:r>
          </a:p>
        </p:txBody>
      </p:sp>
      <p:pic>
        <p:nvPicPr>
          <p:cNvPr id="4" name="Picture 2" descr="http://cs.brown.edu/people/tdean/courses/cs148/02/images/paradigms.gif">
            <a:extLst>
              <a:ext uri="{FF2B5EF4-FFF2-40B4-BE49-F238E27FC236}">
                <a16:creationId xmlns:a16="http://schemas.microsoft.com/office/drawing/2014/main" id="{FCEAFEDF-6F56-4813-B315-1458CB63F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39"/>
          <a:stretch/>
        </p:blipFill>
        <p:spPr bwMode="auto">
          <a:xfrm>
            <a:off x="838200" y="1825625"/>
            <a:ext cx="4124325" cy="165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210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6276D-2894-4480-83A6-74215DA27F3E}"/>
              </a:ext>
            </a:extLst>
          </p:cNvPr>
          <p:cNvSpPr/>
          <p:nvPr/>
        </p:nvSpPr>
        <p:spPr>
          <a:xfrm>
            <a:off x="8819988" y="1605279"/>
            <a:ext cx="2842846" cy="2988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5A32CC-7FE8-4E25-B180-66DA3AB1E35D}"/>
              </a:ext>
            </a:extLst>
          </p:cNvPr>
          <p:cNvSpPr/>
          <p:nvPr/>
        </p:nvSpPr>
        <p:spPr>
          <a:xfrm>
            <a:off x="10740316" y="2280499"/>
            <a:ext cx="73289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BF36C-29E9-45AE-B86D-158B80F1A30A}"/>
              </a:ext>
            </a:extLst>
          </p:cNvPr>
          <p:cNvSpPr/>
          <p:nvPr/>
        </p:nvSpPr>
        <p:spPr>
          <a:xfrm>
            <a:off x="838200" y="1608312"/>
            <a:ext cx="3252316" cy="2988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69FFA4-5055-4444-8BC1-5B83010FD204}"/>
              </a:ext>
            </a:extLst>
          </p:cNvPr>
          <p:cNvSpPr/>
          <p:nvPr/>
        </p:nvSpPr>
        <p:spPr>
          <a:xfrm>
            <a:off x="1147234" y="2128126"/>
            <a:ext cx="2431701" cy="1029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AD9444-777A-4CB9-925A-27724DAA45B7}"/>
              </a:ext>
            </a:extLst>
          </p:cNvPr>
          <p:cNvSpPr txBox="1"/>
          <p:nvPr/>
        </p:nvSpPr>
        <p:spPr>
          <a:xfrm>
            <a:off x="1228479" y="2283771"/>
            <a:ext cx="925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Behaviour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B7B8F-4F14-4249-A114-FD41B55F9EFC}"/>
              </a:ext>
            </a:extLst>
          </p:cNvPr>
          <p:cNvSpPr/>
          <p:nvPr/>
        </p:nvSpPr>
        <p:spPr>
          <a:xfrm>
            <a:off x="1326719" y="2556056"/>
            <a:ext cx="2431701" cy="1029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FA4B02-B58E-4CB9-AB65-EF6D533FA5C9}"/>
              </a:ext>
            </a:extLst>
          </p:cNvPr>
          <p:cNvSpPr txBox="1"/>
          <p:nvPr/>
        </p:nvSpPr>
        <p:spPr>
          <a:xfrm>
            <a:off x="1407964" y="2711701"/>
            <a:ext cx="925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Behaviour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98817-B481-41EA-93DB-E48FEAF344FB}"/>
              </a:ext>
            </a:extLst>
          </p:cNvPr>
          <p:cNvSpPr/>
          <p:nvPr/>
        </p:nvSpPr>
        <p:spPr>
          <a:xfrm>
            <a:off x="1535201" y="3030153"/>
            <a:ext cx="2431701" cy="1029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5E1A4-32CD-451D-9E7A-6B9E37D4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Hybrid, Three Layer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027C0-D339-428C-BB7F-7D755B80C523}"/>
              </a:ext>
            </a:extLst>
          </p:cNvPr>
          <p:cNvSpPr txBox="1"/>
          <p:nvPr/>
        </p:nvSpPr>
        <p:spPr>
          <a:xfrm>
            <a:off x="8819988" y="1605278"/>
            <a:ext cx="18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Deliberative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AF50-CE76-44E0-872F-606B6017FCB6}"/>
              </a:ext>
            </a:extLst>
          </p:cNvPr>
          <p:cNvSpPr txBox="1"/>
          <p:nvPr/>
        </p:nvSpPr>
        <p:spPr>
          <a:xfrm>
            <a:off x="838200" y="1608312"/>
            <a:ext cx="15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Reactive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3CBCF-ADFD-438A-971F-104DB9397A7F}"/>
              </a:ext>
            </a:extLst>
          </p:cNvPr>
          <p:cNvSpPr/>
          <p:nvPr/>
        </p:nvSpPr>
        <p:spPr>
          <a:xfrm>
            <a:off x="1731961" y="3493575"/>
            <a:ext cx="73289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2BFCA7-DE52-43EB-848C-CF5EE1A18DCE}"/>
              </a:ext>
            </a:extLst>
          </p:cNvPr>
          <p:cNvSpPr txBox="1"/>
          <p:nvPr/>
        </p:nvSpPr>
        <p:spPr>
          <a:xfrm>
            <a:off x="1731465" y="349357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BA459-0E1D-4EB3-AA91-498071E56F45}"/>
              </a:ext>
            </a:extLst>
          </p:cNvPr>
          <p:cNvSpPr/>
          <p:nvPr/>
        </p:nvSpPr>
        <p:spPr>
          <a:xfrm>
            <a:off x="3002251" y="3493575"/>
            <a:ext cx="73289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6A387-58BC-40C6-A926-2A0A90905A5A}"/>
              </a:ext>
            </a:extLst>
          </p:cNvPr>
          <p:cNvSpPr txBox="1"/>
          <p:nvPr/>
        </p:nvSpPr>
        <p:spPr>
          <a:xfrm>
            <a:off x="3122477" y="349357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8A640A-4D33-4C9E-807B-63DC2C38E1D9}"/>
              </a:ext>
            </a:extLst>
          </p:cNvPr>
          <p:cNvCxnSpPr>
            <a:cxnSpLocks/>
          </p:cNvCxnSpPr>
          <p:nvPr/>
        </p:nvCxnSpPr>
        <p:spPr>
          <a:xfrm flipV="1">
            <a:off x="2480130" y="3678241"/>
            <a:ext cx="505853" cy="625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1F5697-80BE-47DC-83B7-5E354A602731}"/>
              </a:ext>
            </a:extLst>
          </p:cNvPr>
          <p:cNvSpPr txBox="1"/>
          <p:nvPr/>
        </p:nvSpPr>
        <p:spPr>
          <a:xfrm>
            <a:off x="1616446" y="3185798"/>
            <a:ext cx="925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Behaviour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991C23-092F-432C-8236-C51BC98458F0}"/>
              </a:ext>
            </a:extLst>
          </p:cNvPr>
          <p:cNvSpPr txBox="1"/>
          <p:nvPr/>
        </p:nvSpPr>
        <p:spPr>
          <a:xfrm>
            <a:off x="10745256" y="22837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FFFA2A-6F70-4D09-A442-908280131EDB}"/>
              </a:ext>
            </a:extLst>
          </p:cNvPr>
          <p:cNvSpPr/>
          <p:nvPr/>
        </p:nvSpPr>
        <p:spPr>
          <a:xfrm>
            <a:off x="10740316" y="4060003"/>
            <a:ext cx="73289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163FC-235D-4A48-A0FE-55A08C117F45}"/>
              </a:ext>
            </a:extLst>
          </p:cNvPr>
          <p:cNvSpPr txBox="1"/>
          <p:nvPr/>
        </p:nvSpPr>
        <p:spPr>
          <a:xfrm>
            <a:off x="10860542" y="406000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B56F3A-A63B-462F-9E8A-336892C71E11}"/>
              </a:ext>
            </a:extLst>
          </p:cNvPr>
          <p:cNvSpPr/>
          <p:nvPr/>
        </p:nvSpPr>
        <p:spPr>
          <a:xfrm>
            <a:off x="10740316" y="3157976"/>
            <a:ext cx="73289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261F23-93EF-4F01-8CC1-11462AFDD550}"/>
              </a:ext>
            </a:extLst>
          </p:cNvPr>
          <p:cNvSpPr txBox="1"/>
          <p:nvPr/>
        </p:nvSpPr>
        <p:spPr>
          <a:xfrm>
            <a:off x="10860542" y="315797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74B48-BBBA-45CB-A99A-C97D5FC30DEE}"/>
              </a:ext>
            </a:extLst>
          </p:cNvPr>
          <p:cNvGrpSpPr/>
          <p:nvPr/>
        </p:nvGrpSpPr>
        <p:grpSpPr>
          <a:xfrm>
            <a:off x="8959958" y="2360442"/>
            <a:ext cx="1576923" cy="1925358"/>
            <a:chOff x="5647842" y="2634526"/>
            <a:chExt cx="1576923" cy="19253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1B92ED-060B-4A5E-B3D0-31650CC0FBDD}"/>
                </a:ext>
              </a:extLst>
            </p:cNvPr>
            <p:cNvSpPr/>
            <p:nvPr/>
          </p:nvSpPr>
          <p:spPr>
            <a:xfrm>
              <a:off x="5750929" y="4060087"/>
              <a:ext cx="1434311" cy="4997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5F4295-2B9D-4376-AC4F-BF16B7703142}"/>
                </a:ext>
              </a:extLst>
            </p:cNvPr>
            <p:cNvSpPr/>
            <p:nvPr/>
          </p:nvSpPr>
          <p:spPr>
            <a:xfrm>
              <a:off x="5738910" y="3342726"/>
              <a:ext cx="1434311" cy="4997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013AAA-AAFC-4B8F-AD4A-EAED59FD2C9A}"/>
                </a:ext>
              </a:extLst>
            </p:cNvPr>
            <p:cNvSpPr/>
            <p:nvPr/>
          </p:nvSpPr>
          <p:spPr>
            <a:xfrm>
              <a:off x="5750929" y="2634526"/>
              <a:ext cx="1434311" cy="4997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51AE45-91AB-47E6-8EE9-6AF0FA9D358C}"/>
                </a:ext>
              </a:extLst>
            </p:cNvPr>
            <p:cNvSpPr txBox="1"/>
            <p:nvPr/>
          </p:nvSpPr>
          <p:spPr>
            <a:xfrm>
              <a:off x="5687367" y="2715148"/>
              <a:ext cx="1537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Mission Planner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67B5F9-F40D-48FA-93EA-EBA4891460F4}"/>
                </a:ext>
              </a:extLst>
            </p:cNvPr>
            <p:cNvSpPr txBox="1"/>
            <p:nvPr/>
          </p:nvSpPr>
          <p:spPr>
            <a:xfrm>
              <a:off x="5687367" y="3407959"/>
              <a:ext cx="1537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Navigator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193973-3377-4240-AD5F-8684D2C68BE7}"/>
                </a:ext>
              </a:extLst>
            </p:cNvPr>
            <p:cNvSpPr txBox="1"/>
            <p:nvPr/>
          </p:nvSpPr>
          <p:spPr>
            <a:xfrm>
              <a:off x="5647842" y="4156098"/>
              <a:ext cx="1537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Pilot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97A7AC-CF41-4BFD-9022-25EBB43625B5}"/>
              </a:ext>
            </a:extLst>
          </p:cNvPr>
          <p:cNvCxnSpPr/>
          <p:nvPr/>
        </p:nvCxnSpPr>
        <p:spPr>
          <a:xfrm>
            <a:off x="11106762" y="2779618"/>
            <a:ext cx="0" cy="30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4865E9-12F0-430F-B192-5E1870045BF6}"/>
              </a:ext>
            </a:extLst>
          </p:cNvPr>
          <p:cNvCxnSpPr/>
          <p:nvPr/>
        </p:nvCxnSpPr>
        <p:spPr>
          <a:xfrm>
            <a:off x="11106762" y="3648248"/>
            <a:ext cx="0" cy="30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8B5AAC7-DE26-4ED3-8375-764355871FFF}"/>
              </a:ext>
            </a:extLst>
          </p:cNvPr>
          <p:cNvSpPr/>
          <p:nvPr/>
        </p:nvSpPr>
        <p:spPr>
          <a:xfrm>
            <a:off x="4828730" y="1608312"/>
            <a:ext cx="3252316" cy="2988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DF26BC-BB4E-490A-A1E0-D634F9CBE11B}"/>
              </a:ext>
            </a:extLst>
          </p:cNvPr>
          <p:cNvSpPr txBox="1"/>
          <p:nvPr/>
        </p:nvSpPr>
        <p:spPr>
          <a:xfrm>
            <a:off x="4885805" y="1608312"/>
            <a:ext cx="162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Executive Layer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6A2E53-ECF0-43D5-88B4-6B138F6FC0E2}"/>
              </a:ext>
            </a:extLst>
          </p:cNvPr>
          <p:cNvSpPr/>
          <p:nvPr/>
        </p:nvSpPr>
        <p:spPr>
          <a:xfrm>
            <a:off x="5793551" y="2128126"/>
            <a:ext cx="1323402" cy="598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1B5BB5-1541-46D9-9ECE-D43DB7E8B54D}"/>
              </a:ext>
            </a:extLst>
          </p:cNvPr>
          <p:cNvSpPr txBox="1"/>
          <p:nvPr/>
        </p:nvSpPr>
        <p:spPr>
          <a:xfrm>
            <a:off x="5874795" y="2283771"/>
            <a:ext cx="1145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World Model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830AB4-B81D-4A06-93B2-5542DFFE4818}"/>
              </a:ext>
            </a:extLst>
          </p:cNvPr>
          <p:cNvSpPr/>
          <p:nvPr/>
        </p:nvSpPr>
        <p:spPr>
          <a:xfrm>
            <a:off x="5793551" y="3668953"/>
            <a:ext cx="1323402" cy="598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E718F5-BADF-4EB5-B5FF-AE3E968DF846}"/>
              </a:ext>
            </a:extLst>
          </p:cNvPr>
          <p:cNvSpPr txBox="1"/>
          <p:nvPr/>
        </p:nvSpPr>
        <p:spPr>
          <a:xfrm>
            <a:off x="5991563" y="3692241"/>
            <a:ext cx="95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Low-Level </a:t>
            </a:r>
          </a:p>
          <a:p>
            <a:pPr algn="ctr"/>
            <a:r>
              <a:rPr lang="en-GB" sz="1400" dirty="0"/>
              <a:t>Controller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0F183B-7D1E-4336-ACFF-7BDF929BF264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 flipV="1">
            <a:off x="8081046" y="3099684"/>
            <a:ext cx="738942" cy="303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5D81C1-D03A-4DAD-A807-5109C773035A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4090516" y="3102717"/>
            <a:ext cx="738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1E23B2-7645-47DE-9542-B8BD5AD35687}"/>
              </a:ext>
            </a:extLst>
          </p:cNvPr>
          <p:cNvSpPr/>
          <p:nvPr/>
        </p:nvSpPr>
        <p:spPr>
          <a:xfrm>
            <a:off x="1154796" y="5175066"/>
            <a:ext cx="759635" cy="598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2F3CDF-9108-4EC3-BE24-BB34F5B8AEA9}"/>
              </a:ext>
            </a:extLst>
          </p:cNvPr>
          <p:cNvSpPr txBox="1"/>
          <p:nvPr/>
        </p:nvSpPr>
        <p:spPr>
          <a:xfrm>
            <a:off x="1195417" y="5320637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Sensor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991FB5-DE14-4B28-ADFD-94933CD8A4CE}"/>
              </a:ext>
            </a:extLst>
          </p:cNvPr>
          <p:cNvSpPr/>
          <p:nvPr/>
        </p:nvSpPr>
        <p:spPr>
          <a:xfrm>
            <a:off x="2083953" y="5175066"/>
            <a:ext cx="759635" cy="598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04940B-95B2-4C6B-8F1D-BD183172B516}"/>
              </a:ext>
            </a:extLst>
          </p:cNvPr>
          <p:cNvSpPr txBox="1"/>
          <p:nvPr/>
        </p:nvSpPr>
        <p:spPr>
          <a:xfrm>
            <a:off x="2124574" y="5320637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Sensor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A515D7-D4A5-4FD5-9FA0-0DDED0F67B35}"/>
              </a:ext>
            </a:extLst>
          </p:cNvPr>
          <p:cNvSpPr/>
          <p:nvPr/>
        </p:nvSpPr>
        <p:spPr>
          <a:xfrm>
            <a:off x="3017114" y="5163029"/>
            <a:ext cx="759635" cy="598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66CE4F-5A52-438B-B4D2-93B83BFBAD43}"/>
              </a:ext>
            </a:extLst>
          </p:cNvPr>
          <p:cNvSpPr txBox="1"/>
          <p:nvPr/>
        </p:nvSpPr>
        <p:spPr>
          <a:xfrm>
            <a:off x="3057735" y="5308600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Sensor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2F275D-4480-47FD-A9E5-BDD7054FB9FC}"/>
              </a:ext>
            </a:extLst>
          </p:cNvPr>
          <p:cNvCxnSpPr>
            <a:cxnSpLocks/>
          </p:cNvCxnSpPr>
          <p:nvPr/>
        </p:nvCxnSpPr>
        <p:spPr>
          <a:xfrm flipV="1">
            <a:off x="1535201" y="4726858"/>
            <a:ext cx="0" cy="30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E814A6-1A99-4DD3-8B81-56211F0A98FF}"/>
              </a:ext>
            </a:extLst>
          </p:cNvPr>
          <p:cNvCxnSpPr>
            <a:cxnSpLocks/>
          </p:cNvCxnSpPr>
          <p:nvPr/>
        </p:nvCxnSpPr>
        <p:spPr>
          <a:xfrm flipV="1">
            <a:off x="2480130" y="4726858"/>
            <a:ext cx="0" cy="30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B1D8478-5CEF-4424-BFD9-62B4E4EAA73E}"/>
              </a:ext>
            </a:extLst>
          </p:cNvPr>
          <p:cNvCxnSpPr>
            <a:cxnSpLocks/>
          </p:cNvCxnSpPr>
          <p:nvPr/>
        </p:nvCxnSpPr>
        <p:spPr>
          <a:xfrm flipV="1">
            <a:off x="3385772" y="4726858"/>
            <a:ext cx="0" cy="30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7110B80-C673-491E-BFDE-A0C77365DE47}"/>
              </a:ext>
            </a:extLst>
          </p:cNvPr>
          <p:cNvSpPr/>
          <p:nvPr/>
        </p:nvSpPr>
        <p:spPr>
          <a:xfrm>
            <a:off x="5716870" y="5163029"/>
            <a:ext cx="1590555" cy="598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48414-F9A2-4DE7-9DF5-75734EBE3723}"/>
              </a:ext>
            </a:extLst>
          </p:cNvPr>
          <p:cNvSpPr txBox="1"/>
          <p:nvPr/>
        </p:nvSpPr>
        <p:spPr>
          <a:xfrm>
            <a:off x="5676069" y="5308600"/>
            <a:ext cx="1671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Actuators / Effectors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667181-F54C-4C1F-BD21-7E0E44366B5C}"/>
              </a:ext>
            </a:extLst>
          </p:cNvPr>
          <p:cNvCxnSpPr/>
          <p:nvPr/>
        </p:nvCxnSpPr>
        <p:spPr>
          <a:xfrm>
            <a:off x="6512148" y="4726858"/>
            <a:ext cx="0" cy="30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C90B69-06C7-433F-A5FC-DAFF9FEE445D}"/>
              </a:ext>
            </a:extLst>
          </p:cNvPr>
          <p:cNvSpPr txBox="1"/>
          <p:nvPr/>
        </p:nvSpPr>
        <p:spPr>
          <a:xfrm>
            <a:off x="1649572" y="6121098"/>
            <a:ext cx="16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(“Genghis”)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3C6DFB-7C83-42B7-879A-8CC54FBF40EE}"/>
              </a:ext>
            </a:extLst>
          </p:cNvPr>
          <p:cNvSpPr txBox="1"/>
          <p:nvPr/>
        </p:nvSpPr>
        <p:spPr>
          <a:xfrm>
            <a:off x="9487518" y="6120986"/>
            <a:ext cx="1507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(“</a:t>
            </a:r>
            <a:r>
              <a:rPr lang="en-GB" sz="2400" dirty="0" err="1"/>
              <a:t>Shakey</a:t>
            </a:r>
            <a:r>
              <a:rPr lang="en-GB" sz="24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893295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2C1FF-9A1A-4B4B-A9F5-41F6E4949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3" t="12637" r="17500"/>
          <a:stretch/>
        </p:blipFill>
        <p:spPr>
          <a:xfrm>
            <a:off x="1537395" y="138914"/>
            <a:ext cx="9117209" cy="65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84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B65DB-0BBC-48E4-A71E-6F865A20A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4" t="13921" r="17500"/>
          <a:stretch/>
        </p:blipFill>
        <p:spPr>
          <a:xfrm>
            <a:off x="1302470" y="72480"/>
            <a:ext cx="9587059" cy="67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61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B65DB-0BBC-48E4-A71E-6F865A20A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4" t="13921" r="17500"/>
          <a:stretch/>
        </p:blipFill>
        <p:spPr>
          <a:xfrm>
            <a:off x="1302470" y="72480"/>
            <a:ext cx="9587059" cy="6785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642F94-B31C-40C1-B43C-8D2E107371D3}"/>
              </a:ext>
            </a:extLst>
          </p:cNvPr>
          <p:cNvSpPr/>
          <p:nvPr/>
        </p:nvSpPr>
        <p:spPr>
          <a:xfrm>
            <a:off x="2151671" y="72480"/>
            <a:ext cx="3944330" cy="4371183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REACTIVE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880D0-C024-4382-9FFF-90A42D929BF4}"/>
              </a:ext>
            </a:extLst>
          </p:cNvPr>
          <p:cNvSpPr/>
          <p:nvPr/>
        </p:nvSpPr>
        <p:spPr>
          <a:xfrm>
            <a:off x="6319521" y="2072641"/>
            <a:ext cx="3568408" cy="1498600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EXECUTIVE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AE3B0-9B14-4180-958C-75262B4B6B50}"/>
              </a:ext>
            </a:extLst>
          </p:cNvPr>
          <p:cNvSpPr/>
          <p:nvPr/>
        </p:nvSpPr>
        <p:spPr>
          <a:xfrm>
            <a:off x="6400801" y="223520"/>
            <a:ext cx="1981199" cy="1727199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DELIBERATIVE LAYER</a:t>
            </a:r>
          </a:p>
        </p:txBody>
      </p:sp>
    </p:spTree>
    <p:extLst>
      <p:ext uri="{BB962C8B-B14F-4D97-AF65-F5344CB8AC3E}">
        <p14:creationId xmlns:p14="http://schemas.microsoft.com/office/powerpoint/2010/main" val="197204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8F3D-BDAE-492E-A526-FD4D97CB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Sensor Hook-Up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1D393-FCF8-4871-BACB-2A5B47D3D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9234"/>
            <a:ext cx="3489158" cy="4256773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BF434C17-4679-4FE1-B8C4-497BE91E37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148398-9821-4E9A-A5B3-5136882F2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32" y="708693"/>
            <a:ext cx="10282990" cy="57841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5083BC-3547-4C53-B0DA-C9B9FAD92096}"/>
              </a:ext>
            </a:extLst>
          </p:cNvPr>
          <p:cNvSpPr/>
          <p:nvPr/>
        </p:nvSpPr>
        <p:spPr>
          <a:xfrm>
            <a:off x="8423274" y="2996252"/>
            <a:ext cx="111760" cy="447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69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551E-C1B3-434F-9266-C8AB037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2639-58AE-4CDC-92F7-4842F342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/>
              <a:t>Some Background</a:t>
            </a:r>
          </a:p>
          <a:p>
            <a:pPr lvl="1"/>
            <a:r>
              <a:rPr lang="en-GB" strike="sngStrike" dirty="0"/>
              <a:t>Automata</a:t>
            </a:r>
          </a:p>
          <a:p>
            <a:pPr lvl="1"/>
            <a:r>
              <a:rPr lang="en-GB" strike="sngStrike" dirty="0"/>
              <a:t>“Robots”</a:t>
            </a:r>
          </a:p>
          <a:p>
            <a:r>
              <a:rPr lang="en-GB" strike="sngStrike" dirty="0"/>
              <a:t>3 Architecture Paradigms</a:t>
            </a:r>
          </a:p>
          <a:p>
            <a:pPr lvl="1"/>
            <a:r>
              <a:rPr lang="en-GB" strike="sngStrike" dirty="0"/>
              <a:t>Hierarchical, Reactive, Hybrid</a:t>
            </a:r>
          </a:p>
          <a:p>
            <a:r>
              <a:rPr lang="en-GB" dirty="0"/>
              <a:t>The Labsheets, Our Task</a:t>
            </a:r>
          </a:p>
          <a:p>
            <a:r>
              <a:rPr lang="en-GB" dirty="0"/>
              <a:t>FSM Skeleton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43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F78E-DBCD-4599-99B5-35FD6EA8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Labsheets, Our Task</a:t>
            </a:r>
          </a:p>
        </p:txBody>
      </p:sp>
    </p:spTree>
    <p:extLst>
      <p:ext uri="{BB962C8B-B14F-4D97-AF65-F5344CB8AC3E}">
        <p14:creationId xmlns:p14="http://schemas.microsoft.com/office/powerpoint/2010/main" val="3088895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B05D9-099A-44AF-8E26-685D75E0AF4D}"/>
              </a:ext>
            </a:extLst>
          </p:cNvPr>
          <p:cNvSpPr/>
          <p:nvPr/>
        </p:nvSpPr>
        <p:spPr>
          <a:xfrm>
            <a:off x="6912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54937-2E37-41A9-9C33-8F4A3231472B}"/>
              </a:ext>
            </a:extLst>
          </p:cNvPr>
          <p:cNvSpPr txBox="1"/>
          <p:nvPr/>
        </p:nvSpPr>
        <p:spPr>
          <a:xfrm>
            <a:off x="7864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42825-DFF6-4A70-8476-3BADDF6DF997}"/>
              </a:ext>
            </a:extLst>
          </p:cNvPr>
          <p:cNvSpPr/>
          <p:nvPr/>
        </p:nvSpPr>
        <p:spPr>
          <a:xfrm>
            <a:off x="2259693" y="1073439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52CD2-D7B9-4728-9D85-366B19A384D2}"/>
              </a:ext>
            </a:extLst>
          </p:cNvPr>
          <p:cNvSpPr txBox="1"/>
          <p:nvPr/>
        </p:nvSpPr>
        <p:spPr>
          <a:xfrm>
            <a:off x="2354943" y="698273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34B3B-3673-481C-AA5B-79B888B8E36E}"/>
              </a:ext>
            </a:extLst>
          </p:cNvPr>
          <p:cNvSpPr/>
          <p:nvPr/>
        </p:nvSpPr>
        <p:spPr>
          <a:xfrm>
            <a:off x="38281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504FD-4536-478E-A113-DF3B6B86C720}"/>
              </a:ext>
            </a:extLst>
          </p:cNvPr>
          <p:cNvSpPr txBox="1"/>
          <p:nvPr/>
        </p:nvSpPr>
        <p:spPr>
          <a:xfrm>
            <a:off x="39233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41744-5597-4C0A-B6DE-0AD5BE7E781C}"/>
              </a:ext>
            </a:extLst>
          </p:cNvPr>
          <p:cNvSpPr/>
          <p:nvPr/>
        </p:nvSpPr>
        <p:spPr>
          <a:xfrm>
            <a:off x="537627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D89EC-BFA2-4C6C-9C29-7F13DC4EE493}"/>
              </a:ext>
            </a:extLst>
          </p:cNvPr>
          <p:cNvSpPr txBox="1"/>
          <p:nvPr/>
        </p:nvSpPr>
        <p:spPr>
          <a:xfrm>
            <a:off x="547152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0A4296-3F96-4998-A2F9-96594C7B9307}"/>
              </a:ext>
            </a:extLst>
          </p:cNvPr>
          <p:cNvSpPr/>
          <p:nvPr/>
        </p:nvSpPr>
        <p:spPr>
          <a:xfrm>
            <a:off x="693456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32996-C566-4496-AC01-D7ED38F0BFE0}"/>
              </a:ext>
            </a:extLst>
          </p:cNvPr>
          <p:cNvSpPr txBox="1"/>
          <p:nvPr/>
        </p:nvSpPr>
        <p:spPr>
          <a:xfrm>
            <a:off x="702981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0BA6BF-3C7E-459B-8FD1-78FFF78F9FD3}"/>
              </a:ext>
            </a:extLst>
          </p:cNvPr>
          <p:cNvSpPr/>
          <p:nvPr/>
        </p:nvSpPr>
        <p:spPr>
          <a:xfrm>
            <a:off x="850301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ACBD2-3106-4720-B9D9-5B4CB94F8F62}"/>
              </a:ext>
            </a:extLst>
          </p:cNvPr>
          <p:cNvSpPr txBox="1"/>
          <p:nvPr/>
        </p:nvSpPr>
        <p:spPr>
          <a:xfrm>
            <a:off x="859826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7B161-594A-4AC8-A1D0-25F6E229FB5B}"/>
              </a:ext>
            </a:extLst>
          </p:cNvPr>
          <p:cNvSpPr/>
          <p:nvPr/>
        </p:nvSpPr>
        <p:spPr>
          <a:xfrm>
            <a:off x="1008416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B142F-D0B9-440D-A095-974309A54126}"/>
              </a:ext>
            </a:extLst>
          </p:cNvPr>
          <p:cNvSpPr txBox="1"/>
          <p:nvPr/>
        </p:nvSpPr>
        <p:spPr>
          <a:xfrm>
            <a:off x="1017941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20FDB8-CC5F-424F-AB29-C2EE141BBD03}"/>
              </a:ext>
            </a:extLst>
          </p:cNvPr>
          <p:cNvSpPr/>
          <p:nvPr/>
        </p:nvSpPr>
        <p:spPr>
          <a:xfrm>
            <a:off x="864938" y="1314449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Meet the </a:t>
            </a:r>
            <a:r>
              <a:rPr lang="en-GB" err="1"/>
              <a:t>Romi</a:t>
            </a:r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DE2BDB-4503-4946-8E60-6780444FC177}"/>
              </a:ext>
            </a:extLst>
          </p:cNvPr>
          <p:cNvSpPr/>
          <p:nvPr/>
        </p:nvSpPr>
        <p:spPr>
          <a:xfrm>
            <a:off x="2420529" y="1314448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44D150-7412-483B-8E2E-7ABDE43237A0}"/>
              </a:ext>
            </a:extLst>
          </p:cNvPr>
          <p:cNvSpPr/>
          <p:nvPr/>
        </p:nvSpPr>
        <p:spPr>
          <a:xfrm>
            <a:off x="2440395" y="2222675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Motors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605662-E04D-4C36-89C9-8E58693D0186}"/>
              </a:ext>
            </a:extLst>
          </p:cNvPr>
          <p:cNvSpPr/>
          <p:nvPr/>
        </p:nvSpPr>
        <p:spPr>
          <a:xfrm>
            <a:off x="3998685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1B6DF1-0503-4007-890D-A43CA53D55A5}"/>
              </a:ext>
            </a:extLst>
          </p:cNvPr>
          <p:cNvSpPr/>
          <p:nvPr/>
        </p:nvSpPr>
        <p:spPr>
          <a:xfrm>
            <a:off x="3998685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Time &amp; Speed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F15824-1F36-48FD-A7FE-1AEDDC765EB1}"/>
              </a:ext>
            </a:extLst>
          </p:cNvPr>
          <p:cNvSpPr/>
          <p:nvPr/>
        </p:nvSpPr>
        <p:spPr>
          <a:xfrm>
            <a:off x="5530759" y="1314447"/>
            <a:ext cx="1164227" cy="175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91C342-6CDD-49AC-BD81-3777998E8A0B}"/>
              </a:ext>
            </a:extLst>
          </p:cNvPr>
          <p:cNvSpPr/>
          <p:nvPr/>
        </p:nvSpPr>
        <p:spPr>
          <a:xfrm>
            <a:off x="7094129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4B02A9-A33D-4921-865F-08717374C234}"/>
              </a:ext>
            </a:extLst>
          </p:cNvPr>
          <p:cNvSpPr/>
          <p:nvPr/>
        </p:nvSpPr>
        <p:spPr>
          <a:xfrm>
            <a:off x="7094129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Kinematics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AB5572-9B98-4B18-8B62-B9E1DC7078F9}"/>
              </a:ext>
            </a:extLst>
          </p:cNvPr>
          <p:cNvSpPr/>
          <p:nvPr/>
        </p:nvSpPr>
        <p:spPr>
          <a:xfrm>
            <a:off x="867908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Finite State Machine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BB23E-88A4-495E-A155-7846B32780A1}"/>
              </a:ext>
            </a:extLst>
          </p:cNvPr>
          <p:cNvSpPr txBox="1"/>
          <p:nvPr/>
        </p:nvSpPr>
        <p:spPr>
          <a:xfrm>
            <a:off x="203543" y="518504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/>
              <a:t>Lab Sessions / Sheets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040BBD-4795-4B35-A786-3C0512FBD598}"/>
              </a:ext>
            </a:extLst>
          </p:cNvPr>
          <p:cNvSpPr txBox="1"/>
          <p:nvPr/>
        </p:nvSpPr>
        <p:spPr>
          <a:xfrm>
            <a:off x="181953" y="2500363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/>
              <a:t>Lectures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2925D72-0868-4250-91CF-6A61C0AF0015}"/>
              </a:ext>
            </a:extLst>
          </p:cNvPr>
          <p:cNvSpPr/>
          <p:nvPr/>
        </p:nvSpPr>
        <p:spPr>
          <a:xfrm>
            <a:off x="6934563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65A4A9-914D-4CE6-AE84-52D8828E7B90}"/>
              </a:ext>
            </a:extLst>
          </p:cNvPr>
          <p:cNvSpPr/>
          <p:nvPr/>
        </p:nvSpPr>
        <p:spPr>
          <a:xfrm>
            <a:off x="8504465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B4F182-9B03-4E0F-9E4A-E8F813B82961}"/>
              </a:ext>
            </a:extLst>
          </p:cNvPr>
          <p:cNvSpPr/>
          <p:nvPr/>
        </p:nvSpPr>
        <p:spPr>
          <a:xfrm>
            <a:off x="10071463" y="5491098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A1FD59-64CF-4E99-8304-AC33B2C72DAE}"/>
              </a:ext>
            </a:extLst>
          </p:cNvPr>
          <p:cNvSpPr/>
          <p:nvPr/>
        </p:nvSpPr>
        <p:spPr>
          <a:xfrm>
            <a:off x="1022594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FA1AE18-897A-4753-A358-222C1F2BA315}"/>
              </a:ext>
            </a:extLst>
          </p:cNvPr>
          <p:cNvSpPr/>
          <p:nvPr/>
        </p:nvSpPr>
        <p:spPr>
          <a:xfrm>
            <a:off x="864938" y="3355946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1BDE22-B89B-4873-BC79-97695BCE8A83}"/>
              </a:ext>
            </a:extLst>
          </p:cNvPr>
          <p:cNvSpPr/>
          <p:nvPr/>
        </p:nvSpPr>
        <p:spPr>
          <a:xfrm>
            <a:off x="884804" y="4264173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Micro-controllers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BD03887-1AAD-4F4B-98F9-2226BA9B2300}"/>
              </a:ext>
            </a:extLst>
          </p:cNvPr>
          <p:cNvSpPr/>
          <p:nvPr/>
        </p:nvSpPr>
        <p:spPr>
          <a:xfrm>
            <a:off x="2417694" y="3335392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Sensors &amp; Actuators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C93677-0C6D-4D50-9D0C-15E37ADF548A}"/>
              </a:ext>
            </a:extLst>
          </p:cNvPr>
          <p:cNvSpPr/>
          <p:nvPr/>
        </p:nvSpPr>
        <p:spPr>
          <a:xfrm>
            <a:off x="2412046" y="426417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Feedback Control 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7DCCC90-F650-42AB-AC5D-C3EDEF948921}"/>
              </a:ext>
            </a:extLst>
          </p:cNvPr>
          <p:cNvSpPr/>
          <p:nvPr/>
        </p:nvSpPr>
        <p:spPr>
          <a:xfrm>
            <a:off x="4004333" y="3375570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Feedback Control 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376E49-D0B6-416D-B727-60522200F5B4}"/>
              </a:ext>
            </a:extLst>
          </p:cNvPr>
          <p:cNvSpPr/>
          <p:nvPr/>
        </p:nvSpPr>
        <p:spPr>
          <a:xfrm>
            <a:off x="5517378" y="425433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PID Drop-In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A5A2178-5C26-49D1-9025-2C8089932667}"/>
              </a:ext>
            </a:extLst>
          </p:cNvPr>
          <p:cNvSpPr/>
          <p:nvPr/>
        </p:nvSpPr>
        <p:spPr>
          <a:xfrm>
            <a:off x="3998684" y="4277505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Kinematics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9290F3D-3E81-43B6-827E-22683C275A0B}"/>
              </a:ext>
            </a:extLst>
          </p:cNvPr>
          <p:cNvSpPr/>
          <p:nvPr/>
        </p:nvSpPr>
        <p:spPr>
          <a:xfrm>
            <a:off x="5501211" y="3363739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Probabilistic Robotics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351A9-767C-428D-949C-D6B136F712C5}"/>
              </a:ext>
            </a:extLst>
          </p:cNvPr>
          <p:cNvSpPr/>
          <p:nvPr/>
        </p:nvSpPr>
        <p:spPr>
          <a:xfrm>
            <a:off x="7105559" y="3352449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System</a:t>
            </a:r>
          </a:p>
          <a:p>
            <a:pPr algn="ctr"/>
            <a:r>
              <a:rPr lang="en-GB" sz="1200"/>
              <a:t>Architectures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CFFAA8-13C0-4211-9652-10EE63DC0E85}"/>
              </a:ext>
            </a:extLst>
          </p:cNvPr>
          <p:cNvGrpSpPr/>
          <p:nvPr/>
        </p:nvGrpSpPr>
        <p:grpSpPr>
          <a:xfrm>
            <a:off x="6962050" y="3162300"/>
            <a:ext cx="4801325" cy="2085976"/>
            <a:chOff x="6962050" y="3162300"/>
            <a:chExt cx="4953725" cy="2085976"/>
          </a:xfrm>
          <a:solidFill>
            <a:srgbClr val="FFC000"/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74D031-9F68-45BD-85E0-9AD71DCDA73E}"/>
                </a:ext>
              </a:extLst>
            </p:cNvPr>
            <p:cNvSpPr/>
            <p:nvPr/>
          </p:nvSpPr>
          <p:spPr>
            <a:xfrm>
              <a:off x="8355693" y="3162300"/>
              <a:ext cx="3560082" cy="2085975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ACE14A6-2975-4482-8311-031FA50307D4}"/>
                </a:ext>
              </a:extLst>
            </p:cNvPr>
            <p:cNvSpPr/>
            <p:nvPr/>
          </p:nvSpPr>
          <p:spPr>
            <a:xfrm>
              <a:off x="6962050" y="4223296"/>
              <a:ext cx="3560082" cy="1024980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2CDDA07-E473-451E-A29D-A300915FF673}"/>
              </a:ext>
            </a:extLst>
          </p:cNvPr>
          <p:cNvSpPr/>
          <p:nvPr/>
        </p:nvSpPr>
        <p:spPr>
          <a:xfrm>
            <a:off x="8679089" y="4292163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Searching &amp; Mapping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F400556-155C-4F04-9F96-8A5989167D7F}"/>
              </a:ext>
            </a:extLst>
          </p:cNvPr>
          <p:cNvSpPr/>
          <p:nvPr/>
        </p:nvSpPr>
        <p:spPr>
          <a:xfrm>
            <a:off x="8657499" y="333539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Path Planning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7E06B6-961B-48E1-B8ED-77B7DB381210}"/>
              </a:ext>
            </a:extLst>
          </p:cNvPr>
          <p:cNvSpPr/>
          <p:nvPr/>
        </p:nvSpPr>
        <p:spPr>
          <a:xfrm>
            <a:off x="7110639" y="429797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Sensor Fusion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B865C7C-943A-496C-8305-ECADC91570A8}"/>
              </a:ext>
            </a:extLst>
          </p:cNvPr>
          <p:cNvSpPr/>
          <p:nvPr/>
        </p:nvSpPr>
        <p:spPr>
          <a:xfrm>
            <a:off x="10196740" y="3375570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Experimental Robotics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12237B-BEE3-4B72-8483-D63C2075DCFB}"/>
              </a:ext>
            </a:extLst>
          </p:cNvPr>
          <p:cNvSpPr txBox="1"/>
          <p:nvPr/>
        </p:nvSpPr>
        <p:spPr>
          <a:xfrm>
            <a:off x="10091492" y="4381925"/>
            <a:ext cx="14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Toward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Assessment 2</a:t>
            </a:r>
          </a:p>
        </p:txBody>
      </p:sp>
    </p:spTree>
    <p:extLst>
      <p:ext uri="{BB962C8B-B14F-4D97-AF65-F5344CB8AC3E}">
        <p14:creationId xmlns:p14="http://schemas.microsoft.com/office/powerpoint/2010/main" val="1656459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DE2BDB-4503-4946-8E60-6780444FC177}"/>
              </a:ext>
            </a:extLst>
          </p:cNvPr>
          <p:cNvSpPr/>
          <p:nvPr/>
        </p:nvSpPr>
        <p:spPr>
          <a:xfrm>
            <a:off x="2420529" y="1314448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44D150-7412-483B-8E2E-7ABDE43237A0}"/>
              </a:ext>
            </a:extLst>
          </p:cNvPr>
          <p:cNvSpPr/>
          <p:nvPr/>
        </p:nvSpPr>
        <p:spPr>
          <a:xfrm>
            <a:off x="2440395" y="2222675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Motors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605662-E04D-4C36-89C9-8E58693D0186}"/>
              </a:ext>
            </a:extLst>
          </p:cNvPr>
          <p:cNvSpPr/>
          <p:nvPr/>
        </p:nvSpPr>
        <p:spPr>
          <a:xfrm>
            <a:off x="3998685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1B6DF1-0503-4007-890D-A43CA53D55A5}"/>
              </a:ext>
            </a:extLst>
          </p:cNvPr>
          <p:cNvSpPr/>
          <p:nvPr/>
        </p:nvSpPr>
        <p:spPr>
          <a:xfrm>
            <a:off x="3998685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Time &amp; Speed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F15824-1F36-48FD-A7FE-1AEDDC765EB1}"/>
              </a:ext>
            </a:extLst>
          </p:cNvPr>
          <p:cNvSpPr/>
          <p:nvPr/>
        </p:nvSpPr>
        <p:spPr>
          <a:xfrm>
            <a:off x="5530759" y="1314447"/>
            <a:ext cx="1164227" cy="175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91C342-6CDD-49AC-BD81-3777998E8A0B}"/>
              </a:ext>
            </a:extLst>
          </p:cNvPr>
          <p:cNvSpPr/>
          <p:nvPr/>
        </p:nvSpPr>
        <p:spPr>
          <a:xfrm>
            <a:off x="7094129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4B02A9-A33D-4921-865F-08717374C234}"/>
              </a:ext>
            </a:extLst>
          </p:cNvPr>
          <p:cNvSpPr/>
          <p:nvPr/>
        </p:nvSpPr>
        <p:spPr>
          <a:xfrm>
            <a:off x="7094129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Kinematics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AB5572-9B98-4B18-8B62-B9E1DC7078F9}"/>
              </a:ext>
            </a:extLst>
          </p:cNvPr>
          <p:cNvSpPr/>
          <p:nvPr/>
        </p:nvSpPr>
        <p:spPr>
          <a:xfrm>
            <a:off x="8679089" y="1316987"/>
            <a:ext cx="1164228" cy="1753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Finite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1560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44D150-7412-483B-8E2E-7ABDE43237A0}"/>
              </a:ext>
            </a:extLst>
          </p:cNvPr>
          <p:cNvSpPr/>
          <p:nvPr/>
        </p:nvSpPr>
        <p:spPr>
          <a:xfrm>
            <a:off x="1360630" y="272363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Motors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605662-E04D-4C36-89C9-8E58693D0186}"/>
              </a:ext>
            </a:extLst>
          </p:cNvPr>
          <p:cNvSpPr/>
          <p:nvPr/>
        </p:nvSpPr>
        <p:spPr>
          <a:xfrm>
            <a:off x="1360630" y="3676994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1B6DF1-0503-4007-890D-A43CA53D55A5}"/>
              </a:ext>
            </a:extLst>
          </p:cNvPr>
          <p:cNvSpPr/>
          <p:nvPr/>
        </p:nvSpPr>
        <p:spPr>
          <a:xfrm>
            <a:off x="1360628" y="463035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Time &amp; Speed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F15824-1F36-48FD-A7FE-1AEDDC765EB1}"/>
              </a:ext>
            </a:extLst>
          </p:cNvPr>
          <p:cNvSpPr/>
          <p:nvPr/>
        </p:nvSpPr>
        <p:spPr>
          <a:xfrm>
            <a:off x="1360630" y="862047"/>
            <a:ext cx="1164227" cy="175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91C342-6CDD-49AC-BD81-3777998E8A0B}"/>
              </a:ext>
            </a:extLst>
          </p:cNvPr>
          <p:cNvSpPr/>
          <p:nvPr/>
        </p:nvSpPr>
        <p:spPr>
          <a:xfrm>
            <a:off x="3455043" y="8620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4B02A9-A33D-4921-865F-08717374C234}"/>
              </a:ext>
            </a:extLst>
          </p:cNvPr>
          <p:cNvSpPr/>
          <p:nvPr/>
        </p:nvSpPr>
        <p:spPr>
          <a:xfrm>
            <a:off x="5451863" y="862047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Kinematics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CFFE3F-5FC7-4551-9728-F1CF725355E4}"/>
              </a:ext>
            </a:extLst>
          </p:cNvPr>
          <p:cNvSpPr txBox="1"/>
          <p:nvPr/>
        </p:nvSpPr>
        <p:spPr>
          <a:xfrm>
            <a:off x="1131174" y="255232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Motion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5A30F-C539-46C4-A083-7DB01C367DCC}"/>
              </a:ext>
            </a:extLst>
          </p:cNvPr>
          <p:cNvSpPr txBox="1"/>
          <p:nvPr/>
        </p:nvSpPr>
        <p:spPr>
          <a:xfrm>
            <a:off x="3225587" y="255232"/>
            <a:ext cx="15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 Following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5917E-9278-4D28-80FE-A13F982777E6}"/>
              </a:ext>
            </a:extLst>
          </p:cNvPr>
          <p:cNvSpPr txBox="1"/>
          <p:nvPr/>
        </p:nvSpPr>
        <p:spPr>
          <a:xfrm>
            <a:off x="5451863" y="25523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 Home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B59440-C92F-4F46-8C80-0A0B62E30E82}"/>
              </a:ext>
            </a:extLst>
          </p:cNvPr>
          <p:cNvSpPr/>
          <p:nvPr/>
        </p:nvSpPr>
        <p:spPr>
          <a:xfrm>
            <a:off x="1360628" y="5588126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ED15D3-A4A9-407A-933C-FBC8340002AA}"/>
              </a:ext>
            </a:extLst>
          </p:cNvPr>
          <p:cNvSpPr/>
          <p:nvPr/>
        </p:nvSpPr>
        <p:spPr>
          <a:xfrm>
            <a:off x="3455042" y="1875909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C5ABD6-EE9A-4FA9-94AB-03FF39C3DF07}"/>
              </a:ext>
            </a:extLst>
          </p:cNvPr>
          <p:cNvSpPr/>
          <p:nvPr/>
        </p:nvSpPr>
        <p:spPr>
          <a:xfrm>
            <a:off x="5451863" y="2682455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40C973-075D-4908-BD3F-795F76D11C62}"/>
              </a:ext>
            </a:extLst>
          </p:cNvPr>
          <p:cNvSpPr/>
          <p:nvPr/>
        </p:nvSpPr>
        <p:spPr>
          <a:xfrm>
            <a:off x="5451864" y="1772251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45EFEA-8426-410E-9868-CC91B0BFCF5B}"/>
              </a:ext>
            </a:extLst>
          </p:cNvPr>
          <p:cNvSpPr/>
          <p:nvPr/>
        </p:nvSpPr>
        <p:spPr>
          <a:xfrm>
            <a:off x="8679089" y="1316987"/>
            <a:ext cx="1164228" cy="1753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Finite State Machine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B4D93E-5D77-448C-B40D-760C37B27CC2}"/>
              </a:ext>
            </a:extLst>
          </p:cNvPr>
          <p:cNvCxnSpPr/>
          <p:nvPr/>
        </p:nvCxnSpPr>
        <p:spPr>
          <a:xfrm>
            <a:off x="3022600" y="726164"/>
            <a:ext cx="0" cy="581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335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44D150-7412-483B-8E2E-7ABDE43237A0}"/>
              </a:ext>
            </a:extLst>
          </p:cNvPr>
          <p:cNvSpPr/>
          <p:nvPr/>
        </p:nvSpPr>
        <p:spPr>
          <a:xfrm>
            <a:off x="1360630" y="272363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Motors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605662-E04D-4C36-89C9-8E58693D0186}"/>
              </a:ext>
            </a:extLst>
          </p:cNvPr>
          <p:cNvSpPr/>
          <p:nvPr/>
        </p:nvSpPr>
        <p:spPr>
          <a:xfrm>
            <a:off x="1360630" y="3676994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1B6DF1-0503-4007-890D-A43CA53D55A5}"/>
              </a:ext>
            </a:extLst>
          </p:cNvPr>
          <p:cNvSpPr/>
          <p:nvPr/>
        </p:nvSpPr>
        <p:spPr>
          <a:xfrm>
            <a:off x="1360628" y="463035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Time &amp; Speed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F15824-1F36-48FD-A7FE-1AEDDC765EB1}"/>
              </a:ext>
            </a:extLst>
          </p:cNvPr>
          <p:cNvSpPr/>
          <p:nvPr/>
        </p:nvSpPr>
        <p:spPr>
          <a:xfrm>
            <a:off x="1360630" y="862047"/>
            <a:ext cx="1164227" cy="175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91C342-6CDD-49AC-BD81-3777998E8A0B}"/>
              </a:ext>
            </a:extLst>
          </p:cNvPr>
          <p:cNvSpPr/>
          <p:nvPr/>
        </p:nvSpPr>
        <p:spPr>
          <a:xfrm>
            <a:off x="3455043" y="8620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4B02A9-A33D-4921-865F-08717374C234}"/>
              </a:ext>
            </a:extLst>
          </p:cNvPr>
          <p:cNvSpPr/>
          <p:nvPr/>
        </p:nvSpPr>
        <p:spPr>
          <a:xfrm>
            <a:off x="5451863" y="862047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Kinematics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CFFE3F-5FC7-4551-9728-F1CF725355E4}"/>
              </a:ext>
            </a:extLst>
          </p:cNvPr>
          <p:cNvSpPr txBox="1"/>
          <p:nvPr/>
        </p:nvSpPr>
        <p:spPr>
          <a:xfrm>
            <a:off x="1131174" y="255232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Motion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5A30F-C539-46C4-A083-7DB01C367DCC}"/>
              </a:ext>
            </a:extLst>
          </p:cNvPr>
          <p:cNvSpPr txBox="1"/>
          <p:nvPr/>
        </p:nvSpPr>
        <p:spPr>
          <a:xfrm>
            <a:off x="3225587" y="255232"/>
            <a:ext cx="15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 Following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5917E-9278-4D28-80FE-A13F982777E6}"/>
              </a:ext>
            </a:extLst>
          </p:cNvPr>
          <p:cNvSpPr txBox="1"/>
          <p:nvPr/>
        </p:nvSpPr>
        <p:spPr>
          <a:xfrm>
            <a:off x="5451863" y="25523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 Home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B59440-C92F-4F46-8C80-0A0B62E30E82}"/>
              </a:ext>
            </a:extLst>
          </p:cNvPr>
          <p:cNvSpPr/>
          <p:nvPr/>
        </p:nvSpPr>
        <p:spPr>
          <a:xfrm>
            <a:off x="1360628" y="5588126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ED15D3-A4A9-407A-933C-FBC8340002AA}"/>
              </a:ext>
            </a:extLst>
          </p:cNvPr>
          <p:cNvSpPr/>
          <p:nvPr/>
        </p:nvSpPr>
        <p:spPr>
          <a:xfrm>
            <a:off x="3455042" y="1875909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C5ABD6-EE9A-4FA9-94AB-03FF39C3DF07}"/>
              </a:ext>
            </a:extLst>
          </p:cNvPr>
          <p:cNvSpPr/>
          <p:nvPr/>
        </p:nvSpPr>
        <p:spPr>
          <a:xfrm>
            <a:off x="5451863" y="2682455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40C973-075D-4908-BD3F-795F76D11C62}"/>
              </a:ext>
            </a:extLst>
          </p:cNvPr>
          <p:cNvSpPr/>
          <p:nvPr/>
        </p:nvSpPr>
        <p:spPr>
          <a:xfrm>
            <a:off x="5451864" y="1772251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9A44AFD-BA68-4E99-95BF-DA180FAB2854}"/>
              </a:ext>
            </a:extLst>
          </p:cNvPr>
          <p:cNvSpPr/>
          <p:nvPr/>
        </p:nvSpPr>
        <p:spPr>
          <a:xfrm rot="5400000">
            <a:off x="4595897" y="3276066"/>
            <a:ext cx="801189" cy="219901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63ECA-C3FA-4C9A-A8E3-F18C6D986FEF}"/>
              </a:ext>
            </a:extLst>
          </p:cNvPr>
          <p:cNvSpPr txBox="1"/>
          <p:nvPr/>
        </p:nvSpPr>
        <p:spPr>
          <a:xfrm>
            <a:off x="4113323" y="4716655"/>
            <a:ext cx="2026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which</a:t>
            </a:r>
            <a:r>
              <a:rPr lang="en-GB" sz="8000" dirty="0"/>
              <a:t>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7285B5-A528-4A0A-9B11-28DFAA153DFE}"/>
              </a:ext>
            </a:extLst>
          </p:cNvPr>
          <p:cNvSpPr/>
          <p:nvPr/>
        </p:nvSpPr>
        <p:spPr>
          <a:xfrm>
            <a:off x="8679089" y="1316987"/>
            <a:ext cx="1164228" cy="1753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Finite State Machine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4770D8-8EA7-42F1-BBBB-4A0EC728EDFB}"/>
              </a:ext>
            </a:extLst>
          </p:cNvPr>
          <p:cNvSpPr txBox="1"/>
          <p:nvPr/>
        </p:nvSpPr>
        <p:spPr>
          <a:xfrm>
            <a:off x="7200422" y="4316545"/>
            <a:ext cx="41215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…not as simple as one after the other</a:t>
            </a:r>
            <a:endParaRPr lang="en-GB" sz="80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7F9CA8-6CEF-47C7-8483-30BCCD2BEEC8}"/>
              </a:ext>
            </a:extLst>
          </p:cNvPr>
          <p:cNvCxnSpPr/>
          <p:nvPr/>
        </p:nvCxnSpPr>
        <p:spPr>
          <a:xfrm>
            <a:off x="3022600" y="726164"/>
            <a:ext cx="0" cy="581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75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44D150-7412-483B-8E2E-7ABDE43237A0}"/>
              </a:ext>
            </a:extLst>
          </p:cNvPr>
          <p:cNvSpPr/>
          <p:nvPr/>
        </p:nvSpPr>
        <p:spPr>
          <a:xfrm>
            <a:off x="1360630" y="272363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Motors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605662-E04D-4C36-89C9-8E58693D0186}"/>
              </a:ext>
            </a:extLst>
          </p:cNvPr>
          <p:cNvSpPr/>
          <p:nvPr/>
        </p:nvSpPr>
        <p:spPr>
          <a:xfrm>
            <a:off x="1360630" y="3676994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1B6DF1-0503-4007-890D-A43CA53D55A5}"/>
              </a:ext>
            </a:extLst>
          </p:cNvPr>
          <p:cNvSpPr/>
          <p:nvPr/>
        </p:nvSpPr>
        <p:spPr>
          <a:xfrm>
            <a:off x="1360628" y="463035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Time &amp; Speed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F15824-1F36-48FD-A7FE-1AEDDC765EB1}"/>
              </a:ext>
            </a:extLst>
          </p:cNvPr>
          <p:cNvSpPr/>
          <p:nvPr/>
        </p:nvSpPr>
        <p:spPr>
          <a:xfrm>
            <a:off x="1360630" y="862047"/>
            <a:ext cx="1164227" cy="175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91C342-6CDD-49AC-BD81-3777998E8A0B}"/>
              </a:ext>
            </a:extLst>
          </p:cNvPr>
          <p:cNvSpPr/>
          <p:nvPr/>
        </p:nvSpPr>
        <p:spPr>
          <a:xfrm>
            <a:off x="3455043" y="8620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4B02A9-A33D-4921-865F-08717374C234}"/>
              </a:ext>
            </a:extLst>
          </p:cNvPr>
          <p:cNvSpPr/>
          <p:nvPr/>
        </p:nvSpPr>
        <p:spPr>
          <a:xfrm>
            <a:off x="5451863" y="862047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Kinematics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CFFE3F-5FC7-4551-9728-F1CF725355E4}"/>
              </a:ext>
            </a:extLst>
          </p:cNvPr>
          <p:cNvSpPr txBox="1"/>
          <p:nvPr/>
        </p:nvSpPr>
        <p:spPr>
          <a:xfrm>
            <a:off x="1131174" y="255232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Motion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5A30F-C539-46C4-A083-7DB01C367DCC}"/>
              </a:ext>
            </a:extLst>
          </p:cNvPr>
          <p:cNvSpPr txBox="1"/>
          <p:nvPr/>
        </p:nvSpPr>
        <p:spPr>
          <a:xfrm>
            <a:off x="3225587" y="255232"/>
            <a:ext cx="15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 Following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5917E-9278-4D28-80FE-A13F982777E6}"/>
              </a:ext>
            </a:extLst>
          </p:cNvPr>
          <p:cNvSpPr txBox="1"/>
          <p:nvPr/>
        </p:nvSpPr>
        <p:spPr>
          <a:xfrm>
            <a:off x="5451863" y="25523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 Home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B59440-C92F-4F46-8C80-0A0B62E30E82}"/>
              </a:ext>
            </a:extLst>
          </p:cNvPr>
          <p:cNvSpPr/>
          <p:nvPr/>
        </p:nvSpPr>
        <p:spPr>
          <a:xfrm>
            <a:off x="1360628" y="5588126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ED15D3-A4A9-407A-933C-FBC8340002AA}"/>
              </a:ext>
            </a:extLst>
          </p:cNvPr>
          <p:cNvSpPr/>
          <p:nvPr/>
        </p:nvSpPr>
        <p:spPr>
          <a:xfrm>
            <a:off x="3455042" y="1875909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C5ABD6-EE9A-4FA9-94AB-03FF39C3DF07}"/>
              </a:ext>
            </a:extLst>
          </p:cNvPr>
          <p:cNvSpPr/>
          <p:nvPr/>
        </p:nvSpPr>
        <p:spPr>
          <a:xfrm>
            <a:off x="5451863" y="2682455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40C973-075D-4908-BD3F-795F76D11C62}"/>
              </a:ext>
            </a:extLst>
          </p:cNvPr>
          <p:cNvSpPr/>
          <p:nvPr/>
        </p:nvSpPr>
        <p:spPr>
          <a:xfrm>
            <a:off x="5451864" y="1772251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7285B5-A528-4A0A-9B11-28DFAA153DFE}"/>
              </a:ext>
            </a:extLst>
          </p:cNvPr>
          <p:cNvSpPr/>
          <p:nvPr/>
        </p:nvSpPr>
        <p:spPr>
          <a:xfrm>
            <a:off x="8679089" y="1316987"/>
            <a:ext cx="1164228" cy="1753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Finite State Machine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B9FA5402-A223-45E6-9575-D91220E10332}"/>
              </a:ext>
            </a:extLst>
          </p:cNvPr>
          <p:cNvSpPr/>
          <p:nvPr/>
        </p:nvSpPr>
        <p:spPr>
          <a:xfrm>
            <a:off x="2754311" y="2290439"/>
            <a:ext cx="801189" cy="403934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13E21-5658-4833-A5CD-CF2FF633FFDC}"/>
              </a:ext>
            </a:extLst>
          </p:cNvPr>
          <p:cNvSpPr txBox="1"/>
          <p:nvPr/>
        </p:nvSpPr>
        <p:spPr>
          <a:xfrm>
            <a:off x="3740995" y="3974979"/>
            <a:ext cx="53680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Integral Error whilst waiting.</a:t>
            </a:r>
          </a:p>
          <a:p>
            <a:r>
              <a:rPr lang="en-GB" sz="3200" dirty="0"/>
              <a:t>Needs a reset at the </a:t>
            </a:r>
            <a:r>
              <a:rPr lang="en-GB" sz="3200" u="sng" dirty="0"/>
              <a:t>right</a:t>
            </a:r>
            <a:r>
              <a:rPr lang="en-GB" sz="3200" dirty="0"/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2851372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551E6-3AED-42FB-A4CD-937F3F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19DF6A-A934-4E19-A443-3F9812A1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Our Task:</a:t>
            </a:r>
          </a:p>
        </p:txBody>
      </p:sp>
    </p:spTree>
    <p:extLst>
      <p:ext uri="{BB962C8B-B14F-4D97-AF65-F5344CB8AC3E}">
        <p14:creationId xmlns:p14="http://schemas.microsoft.com/office/powerpoint/2010/main" val="2317353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551E6-3AED-42FB-A4CD-937F3F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FA1F3C-6412-4CFF-AE54-A5F7836547E1}"/>
              </a:ext>
            </a:extLst>
          </p:cNvPr>
          <p:cNvSpPr/>
          <p:nvPr/>
        </p:nvSpPr>
        <p:spPr>
          <a:xfrm>
            <a:off x="1021480" y="1335313"/>
            <a:ext cx="2200691" cy="5157561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D6F045-6AE5-4997-924E-2CE7B28991AC}"/>
              </a:ext>
            </a:extLst>
          </p:cNvPr>
          <p:cNvSpPr/>
          <p:nvPr/>
        </p:nvSpPr>
        <p:spPr>
          <a:xfrm>
            <a:off x="768297" y="320699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128D31-F13E-48A1-859C-5AA89E3B5861}"/>
              </a:ext>
            </a:extLst>
          </p:cNvPr>
          <p:cNvSpPr/>
          <p:nvPr/>
        </p:nvSpPr>
        <p:spPr>
          <a:xfrm>
            <a:off x="788163" y="1228926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Motors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B084DB-2313-4568-9D64-9E84B5C17E73}"/>
              </a:ext>
            </a:extLst>
          </p:cNvPr>
          <p:cNvSpPr/>
          <p:nvPr/>
        </p:nvSpPr>
        <p:spPr>
          <a:xfrm>
            <a:off x="1987768" y="307171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</p:spTree>
    <p:extLst>
      <p:ext uri="{BB962C8B-B14F-4D97-AF65-F5344CB8AC3E}">
        <p14:creationId xmlns:p14="http://schemas.microsoft.com/office/powerpoint/2010/main" val="97696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551E6-3AED-42FB-A4CD-937F3F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FA1F3C-6412-4CFF-AE54-A5F7836547E1}"/>
              </a:ext>
            </a:extLst>
          </p:cNvPr>
          <p:cNvSpPr/>
          <p:nvPr/>
        </p:nvSpPr>
        <p:spPr>
          <a:xfrm>
            <a:off x="1021480" y="1335313"/>
            <a:ext cx="2200691" cy="5157561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AA065-E534-4650-AB8E-56FACDAC1942}"/>
              </a:ext>
            </a:extLst>
          </p:cNvPr>
          <p:cNvSpPr/>
          <p:nvPr/>
        </p:nvSpPr>
        <p:spPr>
          <a:xfrm>
            <a:off x="3280229" y="1335314"/>
            <a:ext cx="4644571" cy="5157561"/>
          </a:xfrm>
          <a:prstGeom prst="roundRect">
            <a:avLst/>
          </a:prstGeom>
          <a:solidFill>
            <a:schemeClr val="accent6">
              <a:lumMod val="75000"/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D6F045-6AE5-4997-924E-2CE7B28991AC}"/>
              </a:ext>
            </a:extLst>
          </p:cNvPr>
          <p:cNvSpPr/>
          <p:nvPr/>
        </p:nvSpPr>
        <p:spPr>
          <a:xfrm>
            <a:off x="768297" y="320699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128D31-F13E-48A1-859C-5AA89E3B5861}"/>
              </a:ext>
            </a:extLst>
          </p:cNvPr>
          <p:cNvSpPr/>
          <p:nvPr/>
        </p:nvSpPr>
        <p:spPr>
          <a:xfrm>
            <a:off x="788163" y="1228926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Motors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F83172-15C3-46DA-94F2-3BAADE04F819}"/>
              </a:ext>
            </a:extLst>
          </p:cNvPr>
          <p:cNvSpPr/>
          <p:nvPr/>
        </p:nvSpPr>
        <p:spPr>
          <a:xfrm>
            <a:off x="4677328" y="834006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903528-04BE-4E8B-B2E5-AAC91A4AC849}"/>
              </a:ext>
            </a:extLst>
          </p:cNvPr>
          <p:cNvSpPr/>
          <p:nvPr/>
        </p:nvSpPr>
        <p:spPr>
          <a:xfrm>
            <a:off x="3455043" y="8620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F6DD0A-1934-4FED-B7C6-1A72C7C7CF31}"/>
              </a:ext>
            </a:extLst>
          </p:cNvPr>
          <p:cNvSpPr/>
          <p:nvPr/>
        </p:nvSpPr>
        <p:spPr>
          <a:xfrm>
            <a:off x="5899614" y="825510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B084DB-2313-4568-9D64-9E84B5C17E73}"/>
              </a:ext>
            </a:extLst>
          </p:cNvPr>
          <p:cNvSpPr/>
          <p:nvPr/>
        </p:nvSpPr>
        <p:spPr>
          <a:xfrm>
            <a:off x="1987768" y="307171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</p:spTree>
    <p:extLst>
      <p:ext uri="{BB962C8B-B14F-4D97-AF65-F5344CB8AC3E}">
        <p14:creationId xmlns:p14="http://schemas.microsoft.com/office/powerpoint/2010/main" val="102249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B05D9-099A-44AF-8E26-685D75E0AF4D}"/>
              </a:ext>
            </a:extLst>
          </p:cNvPr>
          <p:cNvSpPr/>
          <p:nvPr/>
        </p:nvSpPr>
        <p:spPr>
          <a:xfrm>
            <a:off x="6912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54937-2E37-41A9-9C33-8F4A3231472B}"/>
              </a:ext>
            </a:extLst>
          </p:cNvPr>
          <p:cNvSpPr txBox="1"/>
          <p:nvPr/>
        </p:nvSpPr>
        <p:spPr>
          <a:xfrm>
            <a:off x="7864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42825-DFF6-4A70-8476-3BADDF6DF997}"/>
              </a:ext>
            </a:extLst>
          </p:cNvPr>
          <p:cNvSpPr/>
          <p:nvPr/>
        </p:nvSpPr>
        <p:spPr>
          <a:xfrm>
            <a:off x="2259693" y="1073439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52CD2-D7B9-4728-9D85-366B19A384D2}"/>
              </a:ext>
            </a:extLst>
          </p:cNvPr>
          <p:cNvSpPr txBox="1"/>
          <p:nvPr/>
        </p:nvSpPr>
        <p:spPr>
          <a:xfrm>
            <a:off x="2354943" y="698273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34B3B-3673-481C-AA5B-79B888B8E36E}"/>
              </a:ext>
            </a:extLst>
          </p:cNvPr>
          <p:cNvSpPr/>
          <p:nvPr/>
        </p:nvSpPr>
        <p:spPr>
          <a:xfrm>
            <a:off x="38281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504FD-4536-478E-A113-DF3B6B86C720}"/>
              </a:ext>
            </a:extLst>
          </p:cNvPr>
          <p:cNvSpPr txBox="1"/>
          <p:nvPr/>
        </p:nvSpPr>
        <p:spPr>
          <a:xfrm>
            <a:off x="39233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41744-5597-4C0A-B6DE-0AD5BE7E781C}"/>
              </a:ext>
            </a:extLst>
          </p:cNvPr>
          <p:cNvSpPr/>
          <p:nvPr/>
        </p:nvSpPr>
        <p:spPr>
          <a:xfrm>
            <a:off x="537627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D89EC-BFA2-4C6C-9C29-7F13DC4EE493}"/>
              </a:ext>
            </a:extLst>
          </p:cNvPr>
          <p:cNvSpPr txBox="1"/>
          <p:nvPr/>
        </p:nvSpPr>
        <p:spPr>
          <a:xfrm>
            <a:off x="547152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0A4296-3F96-4998-A2F9-96594C7B9307}"/>
              </a:ext>
            </a:extLst>
          </p:cNvPr>
          <p:cNvSpPr/>
          <p:nvPr/>
        </p:nvSpPr>
        <p:spPr>
          <a:xfrm>
            <a:off x="693456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32996-C566-4496-AC01-D7ED38F0BFE0}"/>
              </a:ext>
            </a:extLst>
          </p:cNvPr>
          <p:cNvSpPr txBox="1"/>
          <p:nvPr/>
        </p:nvSpPr>
        <p:spPr>
          <a:xfrm>
            <a:off x="702981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0BA6BF-3C7E-459B-8FD1-78FFF78F9FD3}"/>
              </a:ext>
            </a:extLst>
          </p:cNvPr>
          <p:cNvSpPr/>
          <p:nvPr/>
        </p:nvSpPr>
        <p:spPr>
          <a:xfrm>
            <a:off x="850301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ACBD2-3106-4720-B9D9-5B4CB94F8F62}"/>
              </a:ext>
            </a:extLst>
          </p:cNvPr>
          <p:cNvSpPr txBox="1"/>
          <p:nvPr/>
        </p:nvSpPr>
        <p:spPr>
          <a:xfrm>
            <a:off x="859826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7B161-594A-4AC8-A1D0-25F6E229FB5B}"/>
              </a:ext>
            </a:extLst>
          </p:cNvPr>
          <p:cNvSpPr/>
          <p:nvPr/>
        </p:nvSpPr>
        <p:spPr>
          <a:xfrm>
            <a:off x="1008416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B142F-D0B9-440D-A095-974309A54126}"/>
              </a:ext>
            </a:extLst>
          </p:cNvPr>
          <p:cNvSpPr txBox="1"/>
          <p:nvPr/>
        </p:nvSpPr>
        <p:spPr>
          <a:xfrm>
            <a:off x="1017941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20FDB8-CC5F-424F-AB29-C2EE141BBD03}"/>
              </a:ext>
            </a:extLst>
          </p:cNvPr>
          <p:cNvSpPr/>
          <p:nvPr/>
        </p:nvSpPr>
        <p:spPr>
          <a:xfrm>
            <a:off x="864938" y="1314449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Meet the </a:t>
            </a:r>
            <a:r>
              <a:rPr lang="en-GB" err="1"/>
              <a:t>Romi</a:t>
            </a:r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DE2BDB-4503-4946-8E60-6780444FC177}"/>
              </a:ext>
            </a:extLst>
          </p:cNvPr>
          <p:cNvSpPr/>
          <p:nvPr/>
        </p:nvSpPr>
        <p:spPr>
          <a:xfrm>
            <a:off x="2420529" y="1314448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44D150-7412-483B-8E2E-7ABDE43237A0}"/>
              </a:ext>
            </a:extLst>
          </p:cNvPr>
          <p:cNvSpPr/>
          <p:nvPr/>
        </p:nvSpPr>
        <p:spPr>
          <a:xfrm>
            <a:off x="2440395" y="2222675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Motors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605662-E04D-4C36-89C9-8E58693D0186}"/>
              </a:ext>
            </a:extLst>
          </p:cNvPr>
          <p:cNvSpPr/>
          <p:nvPr/>
        </p:nvSpPr>
        <p:spPr>
          <a:xfrm>
            <a:off x="3998685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1B6DF1-0503-4007-890D-A43CA53D55A5}"/>
              </a:ext>
            </a:extLst>
          </p:cNvPr>
          <p:cNvSpPr/>
          <p:nvPr/>
        </p:nvSpPr>
        <p:spPr>
          <a:xfrm>
            <a:off x="3998685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Time &amp; Speed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F15824-1F36-48FD-A7FE-1AEDDC765EB1}"/>
              </a:ext>
            </a:extLst>
          </p:cNvPr>
          <p:cNvSpPr/>
          <p:nvPr/>
        </p:nvSpPr>
        <p:spPr>
          <a:xfrm>
            <a:off x="5530759" y="1314447"/>
            <a:ext cx="1164227" cy="175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91C342-6CDD-49AC-BD81-3777998E8A0B}"/>
              </a:ext>
            </a:extLst>
          </p:cNvPr>
          <p:cNvSpPr/>
          <p:nvPr/>
        </p:nvSpPr>
        <p:spPr>
          <a:xfrm>
            <a:off x="7094129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4B02A9-A33D-4921-865F-08717374C234}"/>
              </a:ext>
            </a:extLst>
          </p:cNvPr>
          <p:cNvSpPr/>
          <p:nvPr/>
        </p:nvSpPr>
        <p:spPr>
          <a:xfrm>
            <a:off x="7094129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Kinematics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AB5572-9B98-4B18-8B62-B9E1DC7078F9}"/>
              </a:ext>
            </a:extLst>
          </p:cNvPr>
          <p:cNvSpPr/>
          <p:nvPr/>
        </p:nvSpPr>
        <p:spPr>
          <a:xfrm>
            <a:off x="867908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Finite State Machine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BB23E-88A4-495E-A155-7846B32780A1}"/>
              </a:ext>
            </a:extLst>
          </p:cNvPr>
          <p:cNvSpPr txBox="1"/>
          <p:nvPr/>
        </p:nvSpPr>
        <p:spPr>
          <a:xfrm>
            <a:off x="203543" y="518504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/>
              <a:t>Lab Sessions / Sheets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040BBD-4795-4B35-A786-3C0512FBD598}"/>
              </a:ext>
            </a:extLst>
          </p:cNvPr>
          <p:cNvSpPr txBox="1"/>
          <p:nvPr/>
        </p:nvSpPr>
        <p:spPr>
          <a:xfrm>
            <a:off x="181953" y="2500363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/>
              <a:t>Lectures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2925D72-0868-4250-91CF-6A61C0AF0015}"/>
              </a:ext>
            </a:extLst>
          </p:cNvPr>
          <p:cNvSpPr/>
          <p:nvPr/>
        </p:nvSpPr>
        <p:spPr>
          <a:xfrm>
            <a:off x="6934563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65A4A9-914D-4CE6-AE84-52D8828E7B90}"/>
              </a:ext>
            </a:extLst>
          </p:cNvPr>
          <p:cNvSpPr/>
          <p:nvPr/>
        </p:nvSpPr>
        <p:spPr>
          <a:xfrm>
            <a:off x="8504465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B4F182-9B03-4E0F-9E4A-E8F813B82961}"/>
              </a:ext>
            </a:extLst>
          </p:cNvPr>
          <p:cNvSpPr/>
          <p:nvPr/>
        </p:nvSpPr>
        <p:spPr>
          <a:xfrm>
            <a:off x="10071463" y="5491098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A1FD59-64CF-4E99-8304-AC33B2C72DAE}"/>
              </a:ext>
            </a:extLst>
          </p:cNvPr>
          <p:cNvSpPr/>
          <p:nvPr/>
        </p:nvSpPr>
        <p:spPr>
          <a:xfrm>
            <a:off x="1022594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FA1AE18-897A-4753-A358-222C1F2BA315}"/>
              </a:ext>
            </a:extLst>
          </p:cNvPr>
          <p:cNvSpPr/>
          <p:nvPr/>
        </p:nvSpPr>
        <p:spPr>
          <a:xfrm>
            <a:off x="864938" y="3355946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1BDE22-B89B-4873-BC79-97695BCE8A83}"/>
              </a:ext>
            </a:extLst>
          </p:cNvPr>
          <p:cNvSpPr/>
          <p:nvPr/>
        </p:nvSpPr>
        <p:spPr>
          <a:xfrm>
            <a:off x="884804" y="4264173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Micro-controllers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BD03887-1AAD-4F4B-98F9-2226BA9B2300}"/>
              </a:ext>
            </a:extLst>
          </p:cNvPr>
          <p:cNvSpPr/>
          <p:nvPr/>
        </p:nvSpPr>
        <p:spPr>
          <a:xfrm>
            <a:off x="2417694" y="3335392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Sensors &amp; Actuators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C93677-0C6D-4D50-9D0C-15E37ADF548A}"/>
              </a:ext>
            </a:extLst>
          </p:cNvPr>
          <p:cNvSpPr/>
          <p:nvPr/>
        </p:nvSpPr>
        <p:spPr>
          <a:xfrm>
            <a:off x="2412046" y="426417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Feedback Control 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7DCCC90-F650-42AB-AC5D-C3EDEF948921}"/>
              </a:ext>
            </a:extLst>
          </p:cNvPr>
          <p:cNvSpPr/>
          <p:nvPr/>
        </p:nvSpPr>
        <p:spPr>
          <a:xfrm>
            <a:off x="4004333" y="3375570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Feedback Control 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376E49-D0B6-416D-B727-60522200F5B4}"/>
              </a:ext>
            </a:extLst>
          </p:cNvPr>
          <p:cNvSpPr/>
          <p:nvPr/>
        </p:nvSpPr>
        <p:spPr>
          <a:xfrm>
            <a:off x="5517378" y="425433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PID Drop-In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A5A2178-5C26-49D1-9025-2C8089932667}"/>
              </a:ext>
            </a:extLst>
          </p:cNvPr>
          <p:cNvSpPr/>
          <p:nvPr/>
        </p:nvSpPr>
        <p:spPr>
          <a:xfrm>
            <a:off x="3998684" y="4277505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Kinematics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9290F3D-3E81-43B6-827E-22683C275A0B}"/>
              </a:ext>
            </a:extLst>
          </p:cNvPr>
          <p:cNvSpPr/>
          <p:nvPr/>
        </p:nvSpPr>
        <p:spPr>
          <a:xfrm>
            <a:off x="5501211" y="3363739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Probabilistic Robotics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351A9-767C-428D-949C-D6B136F712C5}"/>
              </a:ext>
            </a:extLst>
          </p:cNvPr>
          <p:cNvSpPr/>
          <p:nvPr/>
        </p:nvSpPr>
        <p:spPr>
          <a:xfrm>
            <a:off x="7105559" y="3352449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System</a:t>
            </a:r>
          </a:p>
          <a:p>
            <a:pPr algn="ctr"/>
            <a:r>
              <a:rPr lang="en-GB" sz="1200"/>
              <a:t>Architectures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CFFAA8-13C0-4211-9652-10EE63DC0E85}"/>
              </a:ext>
            </a:extLst>
          </p:cNvPr>
          <p:cNvGrpSpPr/>
          <p:nvPr/>
        </p:nvGrpSpPr>
        <p:grpSpPr>
          <a:xfrm>
            <a:off x="6962050" y="3162300"/>
            <a:ext cx="4801325" cy="2085976"/>
            <a:chOff x="6962050" y="3162300"/>
            <a:chExt cx="4953725" cy="2085976"/>
          </a:xfrm>
          <a:solidFill>
            <a:srgbClr val="FFC000"/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74D031-9F68-45BD-85E0-9AD71DCDA73E}"/>
                </a:ext>
              </a:extLst>
            </p:cNvPr>
            <p:cNvSpPr/>
            <p:nvPr/>
          </p:nvSpPr>
          <p:spPr>
            <a:xfrm>
              <a:off x="8355693" y="3162300"/>
              <a:ext cx="3560082" cy="2085975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ACE14A6-2975-4482-8311-031FA50307D4}"/>
                </a:ext>
              </a:extLst>
            </p:cNvPr>
            <p:cNvSpPr/>
            <p:nvPr/>
          </p:nvSpPr>
          <p:spPr>
            <a:xfrm>
              <a:off x="6962050" y="4223296"/>
              <a:ext cx="3560082" cy="1024980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2CDDA07-E473-451E-A29D-A300915FF673}"/>
              </a:ext>
            </a:extLst>
          </p:cNvPr>
          <p:cNvSpPr/>
          <p:nvPr/>
        </p:nvSpPr>
        <p:spPr>
          <a:xfrm>
            <a:off x="8679089" y="4292163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Searching &amp; Mapping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F400556-155C-4F04-9F96-8A5989167D7F}"/>
              </a:ext>
            </a:extLst>
          </p:cNvPr>
          <p:cNvSpPr/>
          <p:nvPr/>
        </p:nvSpPr>
        <p:spPr>
          <a:xfrm>
            <a:off x="8657499" y="333539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Path Planning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7E06B6-961B-48E1-B8ED-77B7DB381210}"/>
              </a:ext>
            </a:extLst>
          </p:cNvPr>
          <p:cNvSpPr/>
          <p:nvPr/>
        </p:nvSpPr>
        <p:spPr>
          <a:xfrm>
            <a:off x="7110639" y="429797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Sensor Fusion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B865C7C-943A-496C-8305-ECADC91570A8}"/>
              </a:ext>
            </a:extLst>
          </p:cNvPr>
          <p:cNvSpPr/>
          <p:nvPr/>
        </p:nvSpPr>
        <p:spPr>
          <a:xfrm>
            <a:off x="10196740" y="3375570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Experimental Robotics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12237B-BEE3-4B72-8483-D63C2075DCFB}"/>
              </a:ext>
            </a:extLst>
          </p:cNvPr>
          <p:cNvSpPr txBox="1"/>
          <p:nvPr/>
        </p:nvSpPr>
        <p:spPr>
          <a:xfrm>
            <a:off x="10091492" y="4381925"/>
            <a:ext cx="14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Toward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Assessment 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5AC4E5-4DC8-49F7-909C-EF26D860E583}"/>
              </a:ext>
            </a:extLst>
          </p:cNvPr>
          <p:cNvSpPr/>
          <p:nvPr/>
        </p:nvSpPr>
        <p:spPr>
          <a:xfrm>
            <a:off x="6857518" y="3070398"/>
            <a:ext cx="1623979" cy="1470495"/>
          </a:xfrm>
          <a:prstGeom prst="ellipse">
            <a:avLst/>
          </a:prstGeom>
          <a:noFill/>
          <a:ln w="762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70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551E6-3AED-42FB-A4CD-937F3F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FA1F3C-6412-4CFF-AE54-A5F7836547E1}"/>
              </a:ext>
            </a:extLst>
          </p:cNvPr>
          <p:cNvSpPr/>
          <p:nvPr/>
        </p:nvSpPr>
        <p:spPr>
          <a:xfrm>
            <a:off x="1021480" y="1335313"/>
            <a:ext cx="2200691" cy="5157561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AA065-E534-4650-AB8E-56FACDAC1942}"/>
              </a:ext>
            </a:extLst>
          </p:cNvPr>
          <p:cNvSpPr/>
          <p:nvPr/>
        </p:nvSpPr>
        <p:spPr>
          <a:xfrm>
            <a:off x="3280229" y="1335314"/>
            <a:ext cx="4644571" cy="5157561"/>
          </a:xfrm>
          <a:prstGeom prst="roundRect">
            <a:avLst/>
          </a:prstGeom>
          <a:solidFill>
            <a:schemeClr val="accent6">
              <a:lumMod val="75000"/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81674A-F104-4FD3-9844-20AA0D7E92DD}"/>
              </a:ext>
            </a:extLst>
          </p:cNvPr>
          <p:cNvSpPr/>
          <p:nvPr/>
        </p:nvSpPr>
        <p:spPr>
          <a:xfrm>
            <a:off x="7494743" y="3007294"/>
            <a:ext cx="3859057" cy="3485581"/>
          </a:xfrm>
          <a:prstGeom prst="roundRect">
            <a:avLst/>
          </a:prstGeom>
          <a:solidFill>
            <a:schemeClr val="accent2">
              <a:lumMod val="75000"/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D6F045-6AE5-4997-924E-2CE7B28991AC}"/>
              </a:ext>
            </a:extLst>
          </p:cNvPr>
          <p:cNvSpPr/>
          <p:nvPr/>
        </p:nvSpPr>
        <p:spPr>
          <a:xfrm>
            <a:off x="768297" y="320699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128D31-F13E-48A1-859C-5AA89E3B5861}"/>
              </a:ext>
            </a:extLst>
          </p:cNvPr>
          <p:cNvSpPr/>
          <p:nvPr/>
        </p:nvSpPr>
        <p:spPr>
          <a:xfrm>
            <a:off x="788163" y="1228926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Motors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F83172-15C3-46DA-94F2-3BAADE04F819}"/>
              </a:ext>
            </a:extLst>
          </p:cNvPr>
          <p:cNvSpPr/>
          <p:nvPr/>
        </p:nvSpPr>
        <p:spPr>
          <a:xfrm>
            <a:off x="4677328" y="834006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903528-04BE-4E8B-B2E5-AAC91A4AC849}"/>
              </a:ext>
            </a:extLst>
          </p:cNvPr>
          <p:cNvSpPr/>
          <p:nvPr/>
        </p:nvSpPr>
        <p:spPr>
          <a:xfrm>
            <a:off x="3455043" y="8620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F6DD0A-1934-4FED-B7C6-1A72C7C7CF31}"/>
              </a:ext>
            </a:extLst>
          </p:cNvPr>
          <p:cNvSpPr/>
          <p:nvPr/>
        </p:nvSpPr>
        <p:spPr>
          <a:xfrm>
            <a:off x="5899614" y="825510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0131FE-77DE-44CE-8A02-1708DCA91B10}"/>
              </a:ext>
            </a:extLst>
          </p:cNvPr>
          <p:cNvSpPr/>
          <p:nvPr/>
        </p:nvSpPr>
        <p:spPr>
          <a:xfrm>
            <a:off x="9370745" y="5816583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AB8D8C-C2E9-4F18-957F-7EC2F95A57FC}"/>
              </a:ext>
            </a:extLst>
          </p:cNvPr>
          <p:cNvSpPr/>
          <p:nvPr/>
        </p:nvSpPr>
        <p:spPr>
          <a:xfrm>
            <a:off x="8148460" y="5844624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FBD7DF-FE98-4119-BBD2-6F407557FC5C}"/>
              </a:ext>
            </a:extLst>
          </p:cNvPr>
          <p:cNvSpPr/>
          <p:nvPr/>
        </p:nvSpPr>
        <p:spPr>
          <a:xfrm>
            <a:off x="10593031" y="580808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B084DB-2313-4568-9D64-9E84B5C17E73}"/>
              </a:ext>
            </a:extLst>
          </p:cNvPr>
          <p:cNvSpPr/>
          <p:nvPr/>
        </p:nvSpPr>
        <p:spPr>
          <a:xfrm>
            <a:off x="1987768" y="307171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6326395-6EB9-4819-BE34-81363C9DFBCE}"/>
              </a:ext>
            </a:extLst>
          </p:cNvPr>
          <p:cNvSpPr/>
          <p:nvPr/>
        </p:nvSpPr>
        <p:spPr>
          <a:xfrm>
            <a:off x="7969433" y="4776481"/>
            <a:ext cx="1164227" cy="84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491848-91A6-499C-B95F-B6D4631CF96E}"/>
              </a:ext>
            </a:extLst>
          </p:cNvPr>
          <p:cNvSpPr/>
          <p:nvPr/>
        </p:nvSpPr>
        <p:spPr>
          <a:xfrm>
            <a:off x="9254087" y="4872670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Time &amp; Speed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84694B-2827-4D40-9FEA-D26C03A00C1C}"/>
              </a:ext>
            </a:extLst>
          </p:cNvPr>
          <p:cNvSpPr/>
          <p:nvPr/>
        </p:nvSpPr>
        <p:spPr>
          <a:xfrm>
            <a:off x="10534973" y="4776482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</p:spTree>
    <p:extLst>
      <p:ext uri="{BB962C8B-B14F-4D97-AF65-F5344CB8AC3E}">
        <p14:creationId xmlns:p14="http://schemas.microsoft.com/office/powerpoint/2010/main" val="2076635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551E6-3AED-42FB-A4CD-937F3F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FA1F3C-6412-4CFF-AE54-A5F7836547E1}"/>
              </a:ext>
            </a:extLst>
          </p:cNvPr>
          <p:cNvSpPr/>
          <p:nvPr/>
        </p:nvSpPr>
        <p:spPr>
          <a:xfrm>
            <a:off x="1021480" y="1335313"/>
            <a:ext cx="2200691" cy="5157561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AA065-E534-4650-AB8E-56FACDAC1942}"/>
              </a:ext>
            </a:extLst>
          </p:cNvPr>
          <p:cNvSpPr/>
          <p:nvPr/>
        </p:nvSpPr>
        <p:spPr>
          <a:xfrm>
            <a:off x="3280229" y="1335314"/>
            <a:ext cx="4644571" cy="5157561"/>
          </a:xfrm>
          <a:prstGeom prst="roundRect">
            <a:avLst/>
          </a:prstGeom>
          <a:solidFill>
            <a:schemeClr val="accent6">
              <a:lumMod val="75000"/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81674A-F104-4FD3-9844-20AA0D7E92DD}"/>
              </a:ext>
            </a:extLst>
          </p:cNvPr>
          <p:cNvSpPr/>
          <p:nvPr/>
        </p:nvSpPr>
        <p:spPr>
          <a:xfrm>
            <a:off x="7494743" y="3007294"/>
            <a:ext cx="3859057" cy="3485581"/>
          </a:xfrm>
          <a:prstGeom prst="roundRect">
            <a:avLst/>
          </a:prstGeom>
          <a:solidFill>
            <a:schemeClr val="accent2">
              <a:lumMod val="75000"/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C882C6-649E-43C4-B21E-15D4A7D1486A}"/>
              </a:ext>
            </a:extLst>
          </p:cNvPr>
          <p:cNvSpPr/>
          <p:nvPr/>
        </p:nvSpPr>
        <p:spPr>
          <a:xfrm>
            <a:off x="8392340" y="1146629"/>
            <a:ext cx="2200691" cy="1982717"/>
          </a:xfrm>
          <a:prstGeom prst="roundRect">
            <a:avLst/>
          </a:prstGeom>
          <a:solidFill>
            <a:srgbClr val="7030A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D6F045-6AE5-4997-924E-2CE7B28991AC}"/>
              </a:ext>
            </a:extLst>
          </p:cNvPr>
          <p:cNvSpPr/>
          <p:nvPr/>
        </p:nvSpPr>
        <p:spPr>
          <a:xfrm>
            <a:off x="768297" y="320699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128D31-F13E-48A1-859C-5AA89E3B5861}"/>
              </a:ext>
            </a:extLst>
          </p:cNvPr>
          <p:cNvSpPr/>
          <p:nvPr/>
        </p:nvSpPr>
        <p:spPr>
          <a:xfrm>
            <a:off x="788163" y="1228926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Motors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F83172-15C3-46DA-94F2-3BAADE04F819}"/>
              </a:ext>
            </a:extLst>
          </p:cNvPr>
          <p:cNvSpPr/>
          <p:nvPr/>
        </p:nvSpPr>
        <p:spPr>
          <a:xfrm>
            <a:off x="4677328" y="834006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903528-04BE-4E8B-B2E5-AAC91A4AC849}"/>
              </a:ext>
            </a:extLst>
          </p:cNvPr>
          <p:cNvSpPr/>
          <p:nvPr/>
        </p:nvSpPr>
        <p:spPr>
          <a:xfrm>
            <a:off x="3455043" y="8620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F6DD0A-1934-4FED-B7C6-1A72C7C7CF31}"/>
              </a:ext>
            </a:extLst>
          </p:cNvPr>
          <p:cNvSpPr/>
          <p:nvPr/>
        </p:nvSpPr>
        <p:spPr>
          <a:xfrm>
            <a:off x="5899614" y="825510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7C938F-7437-43C6-B713-F7FAF18D38FE}"/>
              </a:ext>
            </a:extLst>
          </p:cNvPr>
          <p:cNvSpPr/>
          <p:nvPr/>
        </p:nvSpPr>
        <p:spPr>
          <a:xfrm>
            <a:off x="9037190" y="324652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DAD2712-60B7-40C8-AA26-F511B6C6DD6D}"/>
              </a:ext>
            </a:extLst>
          </p:cNvPr>
          <p:cNvSpPr/>
          <p:nvPr/>
        </p:nvSpPr>
        <p:spPr>
          <a:xfrm>
            <a:off x="7814905" y="352693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8535A0-C0B4-4755-B66D-9BCB921C5E87}"/>
              </a:ext>
            </a:extLst>
          </p:cNvPr>
          <p:cNvSpPr/>
          <p:nvPr/>
        </p:nvSpPr>
        <p:spPr>
          <a:xfrm>
            <a:off x="10259476" y="316156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B084DB-2313-4568-9D64-9E84B5C17E73}"/>
              </a:ext>
            </a:extLst>
          </p:cNvPr>
          <p:cNvSpPr/>
          <p:nvPr/>
        </p:nvSpPr>
        <p:spPr>
          <a:xfrm>
            <a:off x="1987768" y="307171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3D03C56-0F22-4702-AB34-066543551821}"/>
              </a:ext>
            </a:extLst>
          </p:cNvPr>
          <p:cNvSpPr/>
          <p:nvPr/>
        </p:nvSpPr>
        <p:spPr>
          <a:xfrm>
            <a:off x="9370745" y="5816583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2BBE2A-8C0E-4DDC-B837-DA59B26C0DE0}"/>
              </a:ext>
            </a:extLst>
          </p:cNvPr>
          <p:cNvSpPr/>
          <p:nvPr/>
        </p:nvSpPr>
        <p:spPr>
          <a:xfrm>
            <a:off x="8148460" y="5844624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50D613D-5D4A-49E5-9ACE-6E690149C2BD}"/>
              </a:ext>
            </a:extLst>
          </p:cNvPr>
          <p:cNvSpPr/>
          <p:nvPr/>
        </p:nvSpPr>
        <p:spPr>
          <a:xfrm>
            <a:off x="10593031" y="580808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63E197-0393-4770-806A-BDB0D0A71E37}"/>
              </a:ext>
            </a:extLst>
          </p:cNvPr>
          <p:cNvSpPr/>
          <p:nvPr/>
        </p:nvSpPr>
        <p:spPr>
          <a:xfrm>
            <a:off x="7969433" y="4776481"/>
            <a:ext cx="1164227" cy="84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5B281A9-60CE-4209-A1C9-2787B5121C97}"/>
              </a:ext>
            </a:extLst>
          </p:cNvPr>
          <p:cNvSpPr/>
          <p:nvPr/>
        </p:nvSpPr>
        <p:spPr>
          <a:xfrm>
            <a:off x="9254087" y="4872670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Time &amp; Speed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263FA8A-7991-4B71-8C4E-41D10C32A7D7}"/>
              </a:ext>
            </a:extLst>
          </p:cNvPr>
          <p:cNvSpPr/>
          <p:nvPr/>
        </p:nvSpPr>
        <p:spPr>
          <a:xfrm>
            <a:off x="10534973" y="4776482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</p:spTree>
    <p:extLst>
      <p:ext uri="{BB962C8B-B14F-4D97-AF65-F5344CB8AC3E}">
        <p14:creationId xmlns:p14="http://schemas.microsoft.com/office/powerpoint/2010/main" val="1864338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551E6-3AED-42FB-A4CD-937F3F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FA1F3C-6412-4CFF-AE54-A5F7836547E1}"/>
              </a:ext>
            </a:extLst>
          </p:cNvPr>
          <p:cNvSpPr/>
          <p:nvPr/>
        </p:nvSpPr>
        <p:spPr>
          <a:xfrm>
            <a:off x="1021480" y="1335313"/>
            <a:ext cx="2200691" cy="5157561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AA065-E534-4650-AB8E-56FACDAC1942}"/>
              </a:ext>
            </a:extLst>
          </p:cNvPr>
          <p:cNvSpPr/>
          <p:nvPr/>
        </p:nvSpPr>
        <p:spPr>
          <a:xfrm>
            <a:off x="3280229" y="1335314"/>
            <a:ext cx="4644571" cy="5157561"/>
          </a:xfrm>
          <a:prstGeom prst="roundRect">
            <a:avLst/>
          </a:prstGeom>
          <a:solidFill>
            <a:schemeClr val="accent6">
              <a:lumMod val="75000"/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81674A-F104-4FD3-9844-20AA0D7E92DD}"/>
              </a:ext>
            </a:extLst>
          </p:cNvPr>
          <p:cNvSpPr/>
          <p:nvPr/>
        </p:nvSpPr>
        <p:spPr>
          <a:xfrm>
            <a:off x="7494743" y="3007294"/>
            <a:ext cx="3859057" cy="3485581"/>
          </a:xfrm>
          <a:prstGeom prst="roundRect">
            <a:avLst/>
          </a:prstGeom>
          <a:solidFill>
            <a:schemeClr val="accent2">
              <a:lumMod val="75000"/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C882C6-649E-43C4-B21E-15D4A7D1486A}"/>
              </a:ext>
            </a:extLst>
          </p:cNvPr>
          <p:cNvSpPr/>
          <p:nvPr/>
        </p:nvSpPr>
        <p:spPr>
          <a:xfrm>
            <a:off x="8392340" y="1146629"/>
            <a:ext cx="2200691" cy="1982717"/>
          </a:xfrm>
          <a:prstGeom prst="roundRect">
            <a:avLst/>
          </a:prstGeom>
          <a:solidFill>
            <a:srgbClr val="7030A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4AC64D-03FD-46AA-9EA5-D3ADF88F9737}"/>
              </a:ext>
            </a:extLst>
          </p:cNvPr>
          <p:cNvSpPr/>
          <p:nvPr/>
        </p:nvSpPr>
        <p:spPr>
          <a:xfrm rot="20918111">
            <a:off x="894889" y="2336724"/>
            <a:ext cx="10149038" cy="1585243"/>
          </a:xfrm>
          <a:prstGeom prst="roundRect">
            <a:avLst/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D6F045-6AE5-4997-924E-2CE7B28991AC}"/>
              </a:ext>
            </a:extLst>
          </p:cNvPr>
          <p:cNvSpPr/>
          <p:nvPr/>
        </p:nvSpPr>
        <p:spPr>
          <a:xfrm>
            <a:off x="768297" y="320699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128D31-F13E-48A1-859C-5AA89E3B5861}"/>
              </a:ext>
            </a:extLst>
          </p:cNvPr>
          <p:cNvSpPr/>
          <p:nvPr/>
        </p:nvSpPr>
        <p:spPr>
          <a:xfrm>
            <a:off x="788163" y="1228926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Motors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F83172-15C3-46DA-94F2-3BAADE04F819}"/>
              </a:ext>
            </a:extLst>
          </p:cNvPr>
          <p:cNvSpPr/>
          <p:nvPr/>
        </p:nvSpPr>
        <p:spPr>
          <a:xfrm>
            <a:off x="4677328" y="834006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903528-04BE-4E8B-B2E5-AAC91A4AC849}"/>
              </a:ext>
            </a:extLst>
          </p:cNvPr>
          <p:cNvSpPr/>
          <p:nvPr/>
        </p:nvSpPr>
        <p:spPr>
          <a:xfrm>
            <a:off x="3455043" y="8620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F6DD0A-1934-4FED-B7C6-1A72C7C7CF31}"/>
              </a:ext>
            </a:extLst>
          </p:cNvPr>
          <p:cNvSpPr/>
          <p:nvPr/>
        </p:nvSpPr>
        <p:spPr>
          <a:xfrm>
            <a:off x="5899614" y="825510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7C938F-7437-43C6-B713-F7FAF18D38FE}"/>
              </a:ext>
            </a:extLst>
          </p:cNvPr>
          <p:cNvSpPr/>
          <p:nvPr/>
        </p:nvSpPr>
        <p:spPr>
          <a:xfrm>
            <a:off x="9037190" y="324652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DAD2712-60B7-40C8-AA26-F511B6C6DD6D}"/>
              </a:ext>
            </a:extLst>
          </p:cNvPr>
          <p:cNvSpPr/>
          <p:nvPr/>
        </p:nvSpPr>
        <p:spPr>
          <a:xfrm>
            <a:off x="7814905" y="352693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8535A0-C0B4-4755-B66D-9BCB921C5E87}"/>
              </a:ext>
            </a:extLst>
          </p:cNvPr>
          <p:cNvSpPr/>
          <p:nvPr/>
        </p:nvSpPr>
        <p:spPr>
          <a:xfrm>
            <a:off x="10259476" y="316156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1F334F-CFA0-4CD8-BEC1-F1FA218203A5}"/>
              </a:ext>
            </a:extLst>
          </p:cNvPr>
          <p:cNvSpPr/>
          <p:nvPr/>
        </p:nvSpPr>
        <p:spPr>
          <a:xfrm rot="20537130">
            <a:off x="1317184" y="3895042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Motors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743A83-5473-45F0-AAD0-29F48267ADF1}"/>
              </a:ext>
            </a:extLst>
          </p:cNvPr>
          <p:cNvSpPr/>
          <p:nvPr/>
        </p:nvSpPr>
        <p:spPr>
          <a:xfrm rot="20537130">
            <a:off x="2580911" y="2318532"/>
            <a:ext cx="1164227" cy="175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A1A4809-7D58-4221-8194-F85E57B94923}"/>
              </a:ext>
            </a:extLst>
          </p:cNvPr>
          <p:cNvSpPr/>
          <p:nvPr/>
        </p:nvSpPr>
        <p:spPr>
          <a:xfrm rot="20537130">
            <a:off x="2308276" y="3789870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34ACC5-E447-415C-8164-772E65B0CC73}"/>
              </a:ext>
            </a:extLst>
          </p:cNvPr>
          <p:cNvSpPr/>
          <p:nvPr/>
        </p:nvSpPr>
        <p:spPr>
          <a:xfrm rot="20537130">
            <a:off x="3353672" y="3556737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Time &amp; Speed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66A7F21-D9F4-40DA-9DF1-C37746AA385B}"/>
              </a:ext>
            </a:extLst>
          </p:cNvPr>
          <p:cNvSpPr/>
          <p:nvPr/>
        </p:nvSpPr>
        <p:spPr>
          <a:xfrm rot="20537130">
            <a:off x="5945225" y="2233676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Kinematics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8076BC-2FBF-4277-9A25-3C0008EB36B1}"/>
              </a:ext>
            </a:extLst>
          </p:cNvPr>
          <p:cNvSpPr/>
          <p:nvPr/>
        </p:nvSpPr>
        <p:spPr>
          <a:xfrm rot="20537130">
            <a:off x="4194270" y="2909344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600D814-CBB5-48D3-BB4A-1FA9B3D92CB0}"/>
              </a:ext>
            </a:extLst>
          </p:cNvPr>
          <p:cNvSpPr/>
          <p:nvPr/>
        </p:nvSpPr>
        <p:spPr>
          <a:xfrm rot="20537130">
            <a:off x="5211708" y="3089272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B084DB-2313-4568-9D64-9E84B5C17E73}"/>
              </a:ext>
            </a:extLst>
          </p:cNvPr>
          <p:cNvSpPr/>
          <p:nvPr/>
        </p:nvSpPr>
        <p:spPr>
          <a:xfrm>
            <a:off x="1987768" y="307171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89B2F9-FD03-4975-8CE0-7BE9CDF2E5B9}"/>
              </a:ext>
            </a:extLst>
          </p:cNvPr>
          <p:cNvSpPr/>
          <p:nvPr/>
        </p:nvSpPr>
        <p:spPr>
          <a:xfrm>
            <a:off x="9370745" y="5816583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9ECD45C-696D-4C68-9DA2-C96AD44A8A95}"/>
              </a:ext>
            </a:extLst>
          </p:cNvPr>
          <p:cNvSpPr/>
          <p:nvPr/>
        </p:nvSpPr>
        <p:spPr>
          <a:xfrm>
            <a:off x="8148460" y="5844624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7E5DAFB-D036-4443-A810-532013156625}"/>
              </a:ext>
            </a:extLst>
          </p:cNvPr>
          <p:cNvSpPr/>
          <p:nvPr/>
        </p:nvSpPr>
        <p:spPr>
          <a:xfrm>
            <a:off x="10593031" y="580808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E6D862D-A38A-4CDC-8E6F-BB386A5717EA}"/>
              </a:ext>
            </a:extLst>
          </p:cNvPr>
          <p:cNvSpPr/>
          <p:nvPr/>
        </p:nvSpPr>
        <p:spPr>
          <a:xfrm>
            <a:off x="7969433" y="4776481"/>
            <a:ext cx="1164227" cy="84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102AA74-9F27-4BA7-BC06-96AF7C173B0F}"/>
              </a:ext>
            </a:extLst>
          </p:cNvPr>
          <p:cNvSpPr/>
          <p:nvPr/>
        </p:nvSpPr>
        <p:spPr>
          <a:xfrm>
            <a:off x="9254087" y="4872670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Time &amp; Speed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A764594-F2B1-4513-8092-59FFA6C72630}"/>
              </a:ext>
            </a:extLst>
          </p:cNvPr>
          <p:cNvSpPr/>
          <p:nvPr/>
        </p:nvSpPr>
        <p:spPr>
          <a:xfrm>
            <a:off x="10534973" y="4776482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</p:spTree>
    <p:extLst>
      <p:ext uri="{BB962C8B-B14F-4D97-AF65-F5344CB8AC3E}">
        <p14:creationId xmlns:p14="http://schemas.microsoft.com/office/powerpoint/2010/main" val="2317191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B65DB-0BBC-48E4-A71E-6F865A20A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4" t="13921" r="17500"/>
          <a:stretch/>
        </p:blipFill>
        <p:spPr>
          <a:xfrm>
            <a:off x="1302470" y="72480"/>
            <a:ext cx="9587059" cy="67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50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B65DB-0BBC-48E4-A71E-6F865A20A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4" t="13921" r="17500"/>
          <a:stretch/>
        </p:blipFill>
        <p:spPr>
          <a:xfrm>
            <a:off x="1302470" y="72480"/>
            <a:ext cx="9587059" cy="67855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E99D05-249E-4337-B341-A821A511C831}"/>
              </a:ext>
            </a:extLst>
          </p:cNvPr>
          <p:cNvSpPr/>
          <p:nvPr/>
        </p:nvSpPr>
        <p:spPr>
          <a:xfrm>
            <a:off x="2170444" y="2994409"/>
            <a:ext cx="4280598" cy="1446963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7EB66-19D1-4883-8ADE-F106C610161A}"/>
              </a:ext>
            </a:extLst>
          </p:cNvPr>
          <p:cNvSpPr txBox="1"/>
          <p:nvPr/>
        </p:nvSpPr>
        <p:spPr>
          <a:xfrm>
            <a:off x="2803490" y="3377317"/>
            <a:ext cx="3292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kinematics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E6633-57AB-45C0-93DD-F02E06CA688F}"/>
              </a:ext>
            </a:extLst>
          </p:cNvPr>
          <p:cNvSpPr/>
          <p:nvPr/>
        </p:nvSpPr>
        <p:spPr>
          <a:xfrm>
            <a:off x="1991249" y="632511"/>
            <a:ext cx="4280598" cy="1446963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6F5AD-41CA-439C-B669-E8228F7E6EE4}"/>
              </a:ext>
            </a:extLst>
          </p:cNvPr>
          <p:cNvSpPr txBox="1"/>
          <p:nvPr/>
        </p:nvSpPr>
        <p:spPr>
          <a:xfrm>
            <a:off x="2624295" y="1015419"/>
            <a:ext cx="3292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Sensing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8786-2CA1-4D00-9284-DDADD1FD1EDC}"/>
              </a:ext>
            </a:extLst>
          </p:cNvPr>
          <p:cNvSpPr/>
          <p:nvPr/>
        </p:nvSpPr>
        <p:spPr>
          <a:xfrm>
            <a:off x="6549850" y="256782"/>
            <a:ext cx="1669702" cy="1822692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74AAD-08EC-4E59-A361-8561B4111BA9}"/>
              </a:ext>
            </a:extLst>
          </p:cNvPr>
          <p:cNvSpPr txBox="1"/>
          <p:nvPr/>
        </p:nvSpPr>
        <p:spPr>
          <a:xfrm>
            <a:off x="6710623" y="532273"/>
            <a:ext cx="1348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977AF-D8A8-4304-813D-B1F3B046606C}"/>
              </a:ext>
            </a:extLst>
          </p:cNvPr>
          <p:cNvSpPr/>
          <p:nvPr/>
        </p:nvSpPr>
        <p:spPr>
          <a:xfrm>
            <a:off x="8351854" y="1996217"/>
            <a:ext cx="1669702" cy="1446963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1742E-9742-4927-A2CC-C448239FBCD5}"/>
              </a:ext>
            </a:extLst>
          </p:cNvPr>
          <p:cNvSpPr txBox="1"/>
          <p:nvPr/>
        </p:nvSpPr>
        <p:spPr>
          <a:xfrm>
            <a:off x="8351854" y="2053878"/>
            <a:ext cx="1669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Motor</a:t>
            </a:r>
          </a:p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C5291-C880-4F7E-BCAC-60F4D8B39621}"/>
              </a:ext>
            </a:extLst>
          </p:cNvPr>
          <p:cNvSpPr/>
          <p:nvPr/>
        </p:nvSpPr>
        <p:spPr>
          <a:xfrm>
            <a:off x="3637503" y="4618495"/>
            <a:ext cx="4280598" cy="1446963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86885-7FA4-4DF9-BDDD-280C82114EF9}"/>
              </a:ext>
            </a:extLst>
          </p:cNvPr>
          <p:cNvSpPr txBox="1"/>
          <p:nvPr/>
        </p:nvSpPr>
        <p:spPr>
          <a:xfrm>
            <a:off x="3954026" y="4694587"/>
            <a:ext cx="39255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Encoders, Speed </a:t>
            </a:r>
          </a:p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ISR’s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D6BD1-C031-492F-9706-87EC52205FB6}"/>
              </a:ext>
            </a:extLst>
          </p:cNvPr>
          <p:cNvSpPr/>
          <p:nvPr/>
        </p:nvSpPr>
        <p:spPr>
          <a:xfrm>
            <a:off x="6630235" y="2448614"/>
            <a:ext cx="1542423" cy="861774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17870-D1DD-4FC4-B770-653DAF7CF123}"/>
              </a:ext>
            </a:extLst>
          </p:cNvPr>
          <p:cNvSpPr txBox="1"/>
          <p:nvPr/>
        </p:nvSpPr>
        <p:spPr>
          <a:xfrm>
            <a:off x="6630236" y="2525558"/>
            <a:ext cx="154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 PID  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Planner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7C94CF-59D0-4BE7-ABC7-9F6DC1572B7E}"/>
              </a:ext>
            </a:extLst>
          </p:cNvPr>
          <p:cNvSpPr/>
          <p:nvPr/>
        </p:nvSpPr>
        <p:spPr>
          <a:xfrm>
            <a:off x="8431029" y="256782"/>
            <a:ext cx="1915469" cy="1258868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E33FFA-0464-4E9E-8354-B1874393CBA9}"/>
              </a:ext>
            </a:extLst>
          </p:cNvPr>
          <p:cNvSpPr txBox="1"/>
          <p:nvPr/>
        </p:nvSpPr>
        <p:spPr>
          <a:xfrm>
            <a:off x="8351854" y="289907"/>
            <a:ext cx="2155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Button</a:t>
            </a:r>
          </a:p>
          <a:p>
            <a:pPr algn="ctr"/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Buzzer</a:t>
            </a:r>
          </a:p>
          <a:p>
            <a:pPr algn="ctr"/>
            <a:r>
              <a:rPr lang="en-GB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Serial.print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630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551E6-3AED-42FB-A4CD-937F3F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E69D4F1-8B8A-4DAB-AFFD-BC2D5C02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Behaviours (states)</a:t>
            </a:r>
          </a:p>
        </p:txBody>
      </p:sp>
    </p:spTree>
    <p:extLst>
      <p:ext uri="{BB962C8B-B14F-4D97-AF65-F5344CB8AC3E}">
        <p14:creationId xmlns:p14="http://schemas.microsoft.com/office/powerpoint/2010/main" val="3793331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551E6-3AED-42FB-A4CD-937F3F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143185-C910-4646-90BC-8B92171B0106}"/>
              </a:ext>
            </a:extLst>
          </p:cNvPr>
          <p:cNvSpPr/>
          <p:nvPr/>
        </p:nvSpPr>
        <p:spPr>
          <a:xfrm>
            <a:off x="266699" y="2133599"/>
            <a:ext cx="622301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E3B0A-01F7-4CE5-AE28-BDBA4BFD4B67}"/>
              </a:ext>
            </a:extLst>
          </p:cNvPr>
          <p:cNvSpPr txBox="1"/>
          <p:nvPr/>
        </p:nvSpPr>
        <p:spPr>
          <a:xfrm>
            <a:off x="-102132" y="3312438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69D4F1-8B8A-4DAB-AFFD-BC2D5C02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Behaviours (states)</a:t>
            </a:r>
          </a:p>
        </p:txBody>
      </p:sp>
    </p:spTree>
    <p:extLst>
      <p:ext uri="{BB962C8B-B14F-4D97-AF65-F5344CB8AC3E}">
        <p14:creationId xmlns:p14="http://schemas.microsoft.com/office/powerpoint/2010/main" val="28085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551E6-3AED-42FB-A4CD-937F3F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A3B38E-5B9C-48C6-8FF9-5AECF037B36C}"/>
              </a:ext>
            </a:extLst>
          </p:cNvPr>
          <p:cNvSpPr/>
          <p:nvPr/>
        </p:nvSpPr>
        <p:spPr>
          <a:xfrm>
            <a:off x="1021480" y="2133600"/>
            <a:ext cx="3220320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143185-C910-4646-90BC-8B92171B0106}"/>
              </a:ext>
            </a:extLst>
          </p:cNvPr>
          <p:cNvSpPr/>
          <p:nvPr/>
        </p:nvSpPr>
        <p:spPr>
          <a:xfrm>
            <a:off x="266699" y="2133599"/>
            <a:ext cx="622301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E3B0A-01F7-4CE5-AE28-BDBA4BFD4B67}"/>
              </a:ext>
            </a:extLst>
          </p:cNvPr>
          <p:cNvSpPr txBox="1"/>
          <p:nvPr/>
        </p:nvSpPr>
        <p:spPr>
          <a:xfrm>
            <a:off x="-102132" y="3312438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B78A0-43E0-48DB-A98E-FCB870C403AB}"/>
              </a:ext>
            </a:extLst>
          </p:cNvPr>
          <p:cNvSpPr txBox="1"/>
          <p:nvPr/>
        </p:nvSpPr>
        <p:spPr>
          <a:xfrm>
            <a:off x="2281298" y="3312438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69D4F1-8B8A-4DAB-AFFD-BC2D5C02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Behaviours (states)</a:t>
            </a:r>
          </a:p>
        </p:txBody>
      </p:sp>
    </p:spTree>
    <p:extLst>
      <p:ext uri="{BB962C8B-B14F-4D97-AF65-F5344CB8AC3E}">
        <p14:creationId xmlns:p14="http://schemas.microsoft.com/office/powerpoint/2010/main" val="2893761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551E6-3AED-42FB-A4CD-937F3F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A3B38E-5B9C-48C6-8FF9-5AECF037B36C}"/>
              </a:ext>
            </a:extLst>
          </p:cNvPr>
          <p:cNvSpPr/>
          <p:nvPr/>
        </p:nvSpPr>
        <p:spPr>
          <a:xfrm>
            <a:off x="1021480" y="2133600"/>
            <a:ext cx="3220320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143185-C910-4646-90BC-8B92171B0106}"/>
              </a:ext>
            </a:extLst>
          </p:cNvPr>
          <p:cNvSpPr/>
          <p:nvPr/>
        </p:nvSpPr>
        <p:spPr>
          <a:xfrm>
            <a:off x="266699" y="2133599"/>
            <a:ext cx="622301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936ACA-3A10-40BE-A058-7AD81738B192}"/>
              </a:ext>
            </a:extLst>
          </p:cNvPr>
          <p:cNvSpPr/>
          <p:nvPr/>
        </p:nvSpPr>
        <p:spPr>
          <a:xfrm>
            <a:off x="4374280" y="2133599"/>
            <a:ext cx="3575922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E3B0A-01F7-4CE5-AE28-BDBA4BFD4B67}"/>
              </a:ext>
            </a:extLst>
          </p:cNvPr>
          <p:cNvSpPr txBox="1"/>
          <p:nvPr/>
        </p:nvSpPr>
        <p:spPr>
          <a:xfrm>
            <a:off x="-102132" y="3312438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B78A0-43E0-48DB-A98E-FCB870C403AB}"/>
              </a:ext>
            </a:extLst>
          </p:cNvPr>
          <p:cNvSpPr txBox="1"/>
          <p:nvPr/>
        </p:nvSpPr>
        <p:spPr>
          <a:xfrm>
            <a:off x="2281298" y="3312438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D63D95-CD46-4461-B8E1-602CBC3CED7E}"/>
              </a:ext>
            </a:extLst>
          </p:cNvPr>
          <p:cNvSpPr txBox="1"/>
          <p:nvPr/>
        </p:nvSpPr>
        <p:spPr>
          <a:xfrm>
            <a:off x="4925312" y="3680130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69D4F1-8B8A-4DAB-AFFD-BC2D5C02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Behaviours (states)</a:t>
            </a:r>
          </a:p>
        </p:txBody>
      </p:sp>
    </p:spTree>
    <p:extLst>
      <p:ext uri="{BB962C8B-B14F-4D97-AF65-F5344CB8AC3E}">
        <p14:creationId xmlns:p14="http://schemas.microsoft.com/office/powerpoint/2010/main" val="4217863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551E6-3AED-42FB-A4CD-937F3F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A3B38E-5B9C-48C6-8FF9-5AECF037B36C}"/>
              </a:ext>
            </a:extLst>
          </p:cNvPr>
          <p:cNvSpPr/>
          <p:nvPr/>
        </p:nvSpPr>
        <p:spPr>
          <a:xfrm>
            <a:off x="1021480" y="2133600"/>
            <a:ext cx="3220320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143185-C910-4646-90BC-8B92171B0106}"/>
              </a:ext>
            </a:extLst>
          </p:cNvPr>
          <p:cNvSpPr/>
          <p:nvPr/>
        </p:nvSpPr>
        <p:spPr>
          <a:xfrm>
            <a:off x="266699" y="2133599"/>
            <a:ext cx="622301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936ACA-3A10-40BE-A058-7AD81738B192}"/>
              </a:ext>
            </a:extLst>
          </p:cNvPr>
          <p:cNvSpPr/>
          <p:nvPr/>
        </p:nvSpPr>
        <p:spPr>
          <a:xfrm>
            <a:off x="4374280" y="2133599"/>
            <a:ext cx="3575922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4F135B-EAFA-42CF-8C5D-A68F5C474386}"/>
              </a:ext>
            </a:extLst>
          </p:cNvPr>
          <p:cNvSpPr/>
          <p:nvPr/>
        </p:nvSpPr>
        <p:spPr>
          <a:xfrm>
            <a:off x="8082682" y="3009899"/>
            <a:ext cx="3575922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E3B0A-01F7-4CE5-AE28-BDBA4BFD4B67}"/>
              </a:ext>
            </a:extLst>
          </p:cNvPr>
          <p:cNvSpPr txBox="1"/>
          <p:nvPr/>
        </p:nvSpPr>
        <p:spPr>
          <a:xfrm>
            <a:off x="-102132" y="3312438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B78A0-43E0-48DB-A98E-FCB870C403AB}"/>
              </a:ext>
            </a:extLst>
          </p:cNvPr>
          <p:cNvSpPr txBox="1"/>
          <p:nvPr/>
        </p:nvSpPr>
        <p:spPr>
          <a:xfrm>
            <a:off x="2281298" y="3312438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D63D95-CD46-4461-B8E1-602CBC3CED7E}"/>
              </a:ext>
            </a:extLst>
          </p:cNvPr>
          <p:cNvSpPr txBox="1"/>
          <p:nvPr/>
        </p:nvSpPr>
        <p:spPr>
          <a:xfrm>
            <a:off x="4925312" y="3680130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01BBE-8F88-4EE4-9F2E-1E25B1E61224}"/>
              </a:ext>
            </a:extLst>
          </p:cNvPr>
          <p:cNvSpPr txBox="1"/>
          <p:nvPr/>
        </p:nvSpPr>
        <p:spPr>
          <a:xfrm>
            <a:off x="8601033" y="4879226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2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69D4F1-8B8A-4DAB-AFFD-BC2D5C02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Behaviours (states)</a:t>
            </a:r>
          </a:p>
        </p:txBody>
      </p:sp>
    </p:spTree>
    <p:extLst>
      <p:ext uri="{BB962C8B-B14F-4D97-AF65-F5344CB8AC3E}">
        <p14:creationId xmlns:p14="http://schemas.microsoft.com/office/powerpoint/2010/main" val="68040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551E-C1B3-434F-9266-C8AB037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2639-58AE-4CDC-92F7-4842F342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Background</a:t>
            </a:r>
          </a:p>
          <a:p>
            <a:pPr lvl="1"/>
            <a:r>
              <a:rPr lang="en-GB" dirty="0"/>
              <a:t>Automata</a:t>
            </a:r>
          </a:p>
          <a:p>
            <a:pPr lvl="1"/>
            <a:r>
              <a:rPr lang="en-GB" dirty="0"/>
              <a:t>“Robots”</a:t>
            </a:r>
          </a:p>
          <a:p>
            <a:r>
              <a:rPr lang="en-GB" dirty="0"/>
              <a:t>3 Architecture Paradigms</a:t>
            </a:r>
          </a:p>
          <a:p>
            <a:pPr lvl="1"/>
            <a:r>
              <a:rPr lang="en-GB" dirty="0"/>
              <a:t>Hierarchical, Reactive, Hybrid</a:t>
            </a:r>
          </a:p>
          <a:p>
            <a:r>
              <a:rPr lang="en-GB" dirty="0"/>
              <a:t>The Labsheets, Our Task</a:t>
            </a:r>
          </a:p>
          <a:p>
            <a:r>
              <a:rPr lang="en-GB" dirty="0"/>
              <a:t>FSM Skeleton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0530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551E6-3AED-42FB-A4CD-937F3F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A3B38E-5B9C-48C6-8FF9-5AECF037B36C}"/>
              </a:ext>
            </a:extLst>
          </p:cNvPr>
          <p:cNvSpPr/>
          <p:nvPr/>
        </p:nvSpPr>
        <p:spPr>
          <a:xfrm>
            <a:off x="1021480" y="2133600"/>
            <a:ext cx="3220320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143185-C910-4646-90BC-8B92171B0106}"/>
              </a:ext>
            </a:extLst>
          </p:cNvPr>
          <p:cNvSpPr/>
          <p:nvPr/>
        </p:nvSpPr>
        <p:spPr>
          <a:xfrm>
            <a:off x="266699" y="2133599"/>
            <a:ext cx="622301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936ACA-3A10-40BE-A058-7AD81738B192}"/>
              </a:ext>
            </a:extLst>
          </p:cNvPr>
          <p:cNvSpPr/>
          <p:nvPr/>
        </p:nvSpPr>
        <p:spPr>
          <a:xfrm>
            <a:off x="4374280" y="2133599"/>
            <a:ext cx="3575922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4F135B-EAFA-42CF-8C5D-A68F5C474386}"/>
              </a:ext>
            </a:extLst>
          </p:cNvPr>
          <p:cNvSpPr/>
          <p:nvPr/>
        </p:nvSpPr>
        <p:spPr>
          <a:xfrm>
            <a:off x="8082682" y="3009899"/>
            <a:ext cx="3575922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40327C-A395-4AC5-92A1-37BA9FB67C90}"/>
              </a:ext>
            </a:extLst>
          </p:cNvPr>
          <p:cNvSpPr/>
          <p:nvPr/>
        </p:nvSpPr>
        <p:spPr>
          <a:xfrm>
            <a:off x="8082682" y="1367915"/>
            <a:ext cx="3575922" cy="1531368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E3B0A-01F7-4CE5-AE28-BDBA4BFD4B67}"/>
              </a:ext>
            </a:extLst>
          </p:cNvPr>
          <p:cNvSpPr txBox="1"/>
          <p:nvPr/>
        </p:nvSpPr>
        <p:spPr>
          <a:xfrm>
            <a:off x="-102132" y="3312438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B78A0-43E0-48DB-A98E-FCB870C403AB}"/>
              </a:ext>
            </a:extLst>
          </p:cNvPr>
          <p:cNvSpPr txBox="1"/>
          <p:nvPr/>
        </p:nvSpPr>
        <p:spPr>
          <a:xfrm>
            <a:off x="2281298" y="3312438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D63D95-CD46-4461-B8E1-602CBC3CED7E}"/>
              </a:ext>
            </a:extLst>
          </p:cNvPr>
          <p:cNvSpPr txBox="1"/>
          <p:nvPr/>
        </p:nvSpPr>
        <p:spPr>
          <a:xfrm>
            <a:off x="4925312" y="3680130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01BBE-8F88-4EE4-9F2E-1E25B1E61224}"/>
              </a:ext>
            </a:extLst>
          </p:cNvPr>
          <p:cNvSpPr txBox="1"/>
          <p:nvPr/>
        </p:nvSpPr>
        <p:spPr>
          <a:xfrm>
            <a:off x="8601033" y="4879226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2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69D4F1-8B8A-4DAB-AFFD-BC2D5C02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Behaviours (states)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76869-E83C-4B0F-9791-C29626BDD0E5}"/>
              </a:ext>
            </a:extLst>
          </p:cNvPr>
          <p:cNvSpPr txBox="1"/>
          <p:nvPr/>
        </p:nvSpPr>
        <p:spPr>
          <a:xfrm>
            <a:off x="7986313" y="1317377"/>
            <a:ext cx="157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Stop &amp; Beep at Line End</a:t>
            </a:r>
          </a:p>
        </p:txBody>
      </p:sp>
    </p:spTree>
    <p:extLst>
      <p:ext uri="{BB962C8B-B14F-4D97-AF65-F5344CB8AC3E}">
        <p14:creationId xmlns:p14="http://schemas.microsoft.com/office/powerpoint/2010/main" val="332757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551E6-3AED-42FB-A4CD-937F3F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A3B38E-5B9C-48C6-8FF9-5AECF037B36C}"/>
              </a:ext>
            </a:extLst>
          </p:cNvPr>
          <p:cNvSpPr/>
          <p:nvPr/>
        </p:nvSpPr>
        <p:spPr>
          <a:xfrm>
            <a:off x="1021480" y="2133600"/>
            <a:ext cx="3220320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143185-C910-4646-90BC-8B92171B0106}"/>
              </a:ext>
            </a:extLst>
          </p:cNvPr>
          <p:cNvSpPr/>
          <p:nvPr/>
        </p:nvSpPr>
        <p:spPr>
          <a:xfrm>
            <a:off x="266699" y="2133599"/>
            <a:ext cx="622301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936ACA-3A10-40BE-A058-7AD81738B192}"/>
              </a:ext>
            </a:extLst>
          </p:cNvPr>
          <p:cNvSpPr/>
          <p:nvPr/>
        </p:nvSpPr>
        <p:spPr>
          <a:xfrm>
            <a:off x="4374280" y="2133599"/>
            <a:ext cx="3575922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4F135B-EAFA-42CF-8C5D-A68F5C474386}"/>
              </a:ext>
            </a:extLst>
          </p:cNvPr>
          <p:cNvSpPr/>
          <p:nvPr/>
        </p:nvSpPr>
        <p:spPr>
          <a:xfrm>
            <a:off x="8082682" y="3009899"/>
            <a:ext cx="3575922" cy="3042669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40327C-A395-4AC5-92A1-37BA9FB67C90}"/>
              </a:ext>
            </a:extLst>
          </p:cNvPr>
          <p:cNvSpPr/>
          <p:nvPr/>
        </p:nvSpPr>
        <p:spPr>
          <a:xfrm>
            <a:off x="8082682" y="1367915"/>
            <a:ext cx="3575922" cy="1531368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E3B0A-01F7-4CE5-AE28-BDBA4BFD4B67}"/>
              </a:ext>
            </a:extLst>
          </p:cNvPr>
          <p:cNvSpPr txBox="1"/>
          <p:nvPr/>
        </p:nvSpPr>
        <p:spPr>
          <a:xfrm>
            <a:off x="-102132" y="3312438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B78A0-43E0-48DB-A98E-FCB870C403AB}"/>
              </a:ext>
            </a:extLst>
          </p:cNvPr>
          <p:cNvSpPr txBox="1"/>
          <p:nvPr/>
        </p:nvSpPr>
        <p:spPr>
          <a:xfrm>
            <a:off x="2281298" y="3312438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D63D95-CD46-4461-B8E1-602CBC3CED7E}"/>
              </a:ext>
            </a:extLst>
          </p:cNvPr>
          <p:cNvSpPr txBox="1"/>
          <p:nvPr/>
        </p:nvSpPr>
        <p:spPr>
          <a:xfrm>
            <a:off x="4925312" y="3680130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01BBE-8F88-4EE4-9F2E-1E25B1E61224}"/>
              </a:ext>
            </a:extLst>
          </p:cNvPr>
          <p:cNvSpPr txBox="1"/>
          <p:nvPr/>
        </p:nvSpPr>
        <p:spPr>
          <a:xfrm>
            <a:off x="8601033" y="4879226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2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69D4F1-8B8A-4DAB-AFFD-BC2D5C02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Behaviours (states)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70948F-118C-4914-ADC9-338E1F674CDC}"/>
              </a:ext>
            </a:extLst>
          </p:cNvPr>
          <p:cNvSpPr/>
          <p:nvPr/>
        </p:nvSpPr>
        <p:spPr>
          <a:xfrm>
            <a:off x="6499334" y="321946"/>
            <a:ext cx="5159270" cy="745077"/>
          </a:xfrm>
          <a:prstGeom prst="roundRect">
            <a:avLst/>
          </a:prstGeom>
          <a:solidFill>
            <a:srgbClr val="4472C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539C0-EFFC-4DE9-A7C3-BF06892FF227}"/>
              </a:ext>
            </a:extLst>
          </p:cNvPr>
          <p:cNvSpPr txBox="1"/>
          <p:nvPr/>
        </p:nvSpPr>
        <p:spPr>
          <a:xfrm>
            <a:off x="8773325" y="473136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&lt;&lt; Go Home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76869-E83C-4B0F-9791-C29626BDD0E5}"/>
              </a:ext>
            </a:extLst>
          </p:cNvPr>
          <p:cNvSpPr txBox="1"/>
          <p:nvPr/>
        </p:nvSpPr>
        <p:spPr>
          <a:xfrm>
            <a:off x="7986313" y="1317377"/>
            <a:ext cx="157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Stop &amp; Beep at Line End</a:t>
            </a:r>
          </a:p>
        </p:txBody>
      </p:sp>
    </p:spTree>
    <p:extLst>
      <p:ext uri="{BB962C8B-B14F-4D97-AF65-F5344CB8AC3E}">
        <p14:creationId xmlns:p14="http://schemas.microsoft.com/office/powerpoint/2010/main" val="891797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259EDF90-AE89-43BE-9F3E-6335CCE474EF}"/>
              </a:ext>
            </a:extLst>
          </p:cNvPr>
          <p:cNvSpPr/>
          <p:nvPr/>
        </p:nvSpPr>
        <p:spPr>
          <a:xfrm rot="1778435">
            <a:off x="917793" y="2899343"/>
            <a:ext cx="10154312" cy="124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2833-78AE-4B4F-AEFC-BB4084D1D5C7}"/>
              </a:ext>
            </a:extLst>
          </p:cNvPr>
          <p:cNvSpPr txBox="1"/>
          <p:nvPr/>
        </p:nvSpPr>
        <p:spPr>
          <a:xfrm>
            <a:off x="837668" y="672122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639A9-5737-43DD-A5C1-194183171765}"/>
              </a:ext>
            </a:extLst>
          </p:cNvPr>
          <p:cNvSpPr txBox="1"/>
          <p:nvPr/>
        </p:nvSpPr>
        <p:spPr>
          <a:xfrm>
            <a:off x="2248422" y="1686465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8CBC3-0751-4620-A279-D35E016000F5}"/>
              </a:ext>
            </a:extLst>
          </p:cNvPr>
          <p:cNvSpPr txBox="1"/>
          <p:nvPr/>
        </p:nvSpPr>
        <p:spPr>
          <a:xfrm>
            <a:off x="3965088" y="2781810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18744-B65F-4235-A659-4FAC27211F65}"/>
              </a:ext>
            </a:extLst>
          </p:cNvPr>
          <p:cNvSpPr txBox="1"/>
          <p:nvPr/>
        </p:nvSpPr>
        <p:spPr>
          <a:xfrm>
            <a:off x="5731611" y="3520326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9EDF-4D61-42CA-ADDD-C74B9CC87688}"/>
              </a:ext>
            </a:extLst>
          </p:cNvPr>
          <p:cNvSpPr txBox="1"/>
          <p:nvPr/>
        </p:nvSpPr>
        <p:spPr>
          <a:xfrm>
            <a:off x="9421025" y="5578536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&lt;&lt; Go 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833C2-EBDD-4DFB-B004-DBF76A82F28E}"/>
              </a:ext>
            </a:extLst>
          </p:cNvPr>
          <p:cNvSpPr txBox="1"/>
          <p:nvPr/>
        </p:nvSpPr>
        <p:spPr>
          <a:xfrm>
            <a:off x="7817277" y="4626924"/>
            <a:ext cx="157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Stop &amp; Beep at Line End</a:t>
            </a:r>
          </a:p>
        </p:txBody>
      </p:sp>
    </p:spTree>
    <p:extLst>
      <p:ext uri="{BB962C8B-B14F-4D97-AF65-F5344CB8AC3E}">
        <p14:creationId xmlns:p14="http://schemas.microsoft.com/office/powerpoint/2010/main" val="2564648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259EDF90-AE89-43BE-9F3E-6335CCE474EF}"/>
              </a:ext>
            </a:extLst>
          </p:cNvPr>
          <p:cNvSpPr/>
          <p:nvPr/>
        </p:nvSpPr>
        <p:spPr>
          <a:xfrm rot="1778435">
            <a:off x="917793" y="2899343"/>
            <a:ext cx="10154312" cy="124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2833-78AE-4B4F-AEFC-BB4084D1D5C7}"/>
              </a:ext>
            </a:extLst>
          </p:cNvPr>
          <p:cNvSpPr txBox="1"/>
          <p:nvPr/>
        </p:nvSpPr>
        <p:spPr>
          <a:xfrm>
            <a:off x="837668" y="672122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639A9-5737-43DD-A5C1-194183171765}"/>
              </a:ext>
            </a:extLst>
          </p:cNvPr>
          <p:cNvSpPr txBox="1"/>
          <p:nvPr/>
        </p:nvSpPr>
        <p:spPr>
          <a:xfrm>
            <a:off x="2248422" y="1686465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8CBC3-0751-4620-A279-D35E016000F5}"/>
              </a:ext>
            </a:extLst>
          </p:cNvPr>
          <p:cNvSpPr txBox="1"/>
          <p:nvPr/>
        </p:nvSpPr>
        <p:spPr>
          <a:xfrm>
            <a:off x="3965088" y="2781810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18744-B65F-4235-A659-4FAC27211F65}"/>
              </a:ext>
            </a:extLst>
          </p:cNvPr>
          <p:cNvSpPr txBox="1"/>
          <p:nvPr/>
        </p:nvSpPr>
        <p:spPr>
          <a:xfrm>
            <a:off x="5731611" y="3520326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9EDF-4D61-42CA-ADDD-C74B9CC87688}"/>
              </a:ext>
            </a:extLst>
          </p:cNvPr>
          <p:cNvSpPr txBox="1"/>
          <p:nvPr/>
        </p:nvSpPr>
        <p:spPr>
          <a:xfrm>
            <a:off x="9421025" y="5578536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&lt;&lt; Go 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7093E-D35C-405C-A042-3E755ABFD24F}"/>
              </a:ext>
            </a:extLst>
          </p:cNvPr>
          <p:cNvSpPr txBox="1"/>
          <p:nvPr/>
        </p:nvSpPr>
        <p:spPr>
          <a:xfrm>
            <a:off x="368836" y="2258590"/>
            <a:ext cx="142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Elapsed Time</a:t>
            </a:r>
          </a:p>
          <a:p>
            <a:pPr algn="ctr"/>
            <a:r>
              <a:rPr lang="en-GB" dirty="0"/>
              <a:t>Delay</a:t>
            </a:r>
          </a:p>
          <a:p>
            <a:pPr algn="ctr"/>
            <a:r>
              <a:rPr lang="en-GB" dirty="0"/>
              <a:t>Button Press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5110D66-2374-4663-BF0A-E89272A5A316}"/>
              </a:ext>
            </a:extLst>
          </p:cNvPr>
          <p:cNvSpPr/>
          <p:nvPr/>
        </p:nvSpPr>
        <p:spPr>
          <a:xfrm rot="10311814">
            <a:off x="1041909" y="146989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ADDA4-604E-42D9-9BA5-4DB0CAF7CA0F}"/>
              </a:ext>
            </a:extLst>
          </p:cNvPr>
          <p:cNvSpPr txBox="1"/>
          <p:nvPr/>
        </p:nvSpPr>
        <p:spPr>
          <a:xfrm>
            <a:off x="7817277" y="4626924"/>
            <a:ext cx="157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Stop &amp; Beep at Line End</a:t>
            </a:r>
          </a:p>
        </p:txBody>
      </p:sp>
    </p:spTree>
    <p:extLst>
      <p:ext uri="{BB962C8B-B14F-4D97-AF65-F5344CB8AC3E}">
        <p14:creationId xmlns:p14="http://schemas.microsoft.com/office/powerpoint/2010/main" val="1841957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259EDF90-AE89-43BE-9F3E-6335CCE474EF}"/>
              </a:ext>
            </a:extLst>
          </p:cNvPr>
          <p:cNvSpPr/>
          <p:nvPr/>
        </p:nvSpPr>
        <p:spPr>
          <a:xfrm rot="1778435">
            <a:off x="917793" y="2899343"/>
            <a:ext cx="10154312" cy="124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2833-78AE-4B4F-AEFC-BB4084D1D5C7}"/>
              </a:ext>
            </a:extLst>
          </p:cNvPr>
          <p:cNvSpPr txBox="1"/>
          <p:nvPr/>
        </p:nvSpPr>
        <p:spPr>
          <a:xfrm>
            <a:off x="837668" y="672122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639A9-5737-43DD-A5C1-194183171765}"/>
              </a:ext>
            </a:extLst>
          </p:cNvPr>
          <p:cNvSpPr txBox="1"/>
          <p:nvPr/>
        </p:nvSpPr>
        <p:spPr>
          <a:xfrm>
            <a:off x="2248422" y="1686465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8CBC3-0751-4620-A279-D35E016000F5}"/>
              </a:ext>
            </a:extLst>
          </p:cNvPr>
          <p:cNvSpPr txBox="1"/>
          <p:nvPr/>
        </p:nvSpPr>
        <p:spPr>
          <a:xfrm>
            <a:off x="3965088" y="2781810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18744-B65F-4235-A659-4FAC27211F65}"/>
              </a:ext>
            </a:extLst>
          </p:cNvPr>
          <p:cNvSpPr txBox="1"/>
          <p:nvPr/>
        </p:nvSpPr>
        <p:spPr>
          <a:xfrm>
            <a:off x="5731611" y="3520326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9EDF-4D61-42CA-ADDD-C74B9CC87688}"/>
              </a:ext>
            </a:extLst>
          </p:cNvPr>
          <p:cNvSpPr txBox="1"/>
          <p:nvPr/>
        </p:nvSpPr>
        <p:spPr>
          <a:xfrm>
            <a:off x="9421025" y="5578536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&lt;&lt; Go 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7093E-D35C-405C-A042-3E755ABFD24F}"/>
              </a:ext>
            </a:extLst>
          </p:cNvPr>
          <p:cNvSpPr txBox="1"/>
          <p:nvPr/>
        </p:nvSpPr>
        <p:spPr>
          <a:xfrm>
            <a:off x="368836" y="2258590"/>
            <a:ext cx="142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Elapsed Time</a:t>
            </a:r>
          </a:p>
          <a:p>
            <a:pPr algn="ctr"/>
            <a:r>
              <a:rPr lang="en-GB" dirty="0"/>
              <a:t>Delay</a:t>
            </a:r>
          </a:p>
          <a:p>
            <a:pPr algn="ctr"/>
            <a:r>
              <a:rPr lang="en-GB" dirty="0"/>
              <a:t>Button Press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5110D66-2374-4663-BF0A-E89272A5A316}"/>
              </a:ext>
            </a:extLst>
          </p:cNvPr>
          <p:cNvSpPr/>
          <p:nvPr/>
        </p:nvSpPr>
        <p:spPr>
          <a:xfrm rot="10311814">
            <a:off x="1041909" y="146989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A061A-B8BC-4EBD-9B26-396A0E825548}"/>
              </a:ext>
            </a:extLst>
          </p:cNvPr>
          <p:cNvSpPr txBox="1"/>
          <p:nvPr/>
        </p:nvSpPr>
        <p:spPr>
          <a:xfrm>
            <a:off x="4513260" y="1275821"/>
            <a:ext cx="14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Detected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4F342DC-1D6A-4925-93FE-D276C11A6CFB}"/>
              </a:ext>
            </a:extLst>
          </p:cNvPr>
          <p:cNvSpPr/>
          <p:nvPr/>
        </p:nvSpPr>
        <p:spPr>
          <a:xfrm rot="15515356" flipV="1">
            <a:off x="3050063" y="1525723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4F34C-1F81-4086-AD17-F34DBDFBA815}"/>
              </a:ext>
            </a:extLst>
          </p:cNvPr>
          <p:cNvSpPr txBox="1"/>
          <p:nvPr/>
        </p:nvSpPr>
        <p:spPr>
          <a:xfrm>
            <a:off x="7817277" y="4626924"/>
            <a:ext cx="157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Stop &amp; Beep at Line End</a:t>
            </a:r>
          </a:p>
        </p:txBody>
      </p:sp>
    </p:spTree>
    <p:extLst>
      <p:ext uri="{BB962C8B-B14F-4D97-AF65-F5344CB8AC3E}">
        <p14:creationId xmlns:p14="http://schemas.microsoft.com/office/powerpoint/2010/main" val="24206458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99EFEE-7DD4-4AE2-8B9D-A21618379DE3}"/>
              </a:ext>
            </a:extLst>
          </p:cNvPr>
          <p:cNvSpPr/>
          <p:nvPr/>
        </p:nvSpPr>
        <p:spPr>
          <a:xfrm>
            <a:off x="1997524" y="3883001"/>
            <a:ext cx="1752986" cy="868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59EDF90-AE89-43BE-9F3E-6335CCE474EF}"/>
              </a:ext>
            </a:extLst>
          </p:cNvPr>
          <p:cNvSpPr/>
          <p:nvPr/>
        </p:nvSpPr>
        <p:spPr>
          <a:xfrm rot="1778435">
            <a:off x="917793" y="2899343"/>
            <a:ext cx="10154312" cy="124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2833-78AE-4B4F-AEFC-BB4084D1D5C7}"/>
              </a:ext>
            </a:extLst>
          </p:cNvPr>
          <p:cNvSpPr txBox="1"/>
          <p:nvPr/>
        </p:nvSpPr>
        <p:spPr>
          <a:xfrm>
            <a:off x="837668" y="672122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639A9-5737-43DD-A5C1-194183171765}"/>
              </a:ext>
            </a:extLst>
          </p:cNvPr>
          <p:cNvSpPr txBox="1"/>
          <p:nvPr/>
        </p:nvSpPr>
        <p:spPr>
          <a:xfrm>
            <a:off x="2248422" y="1686465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8CBC3-0751-4620-A279-D35E016000F5}"/>
              </a:ext>
            </a:extLst>
          </p:cNvPr>
          <p:cNvSpPr txBox="1"/>
          <p:nvPr/>
        </p:nvSpPr>
        <p:spPr>
          <a:xfrm>
            <a:off x="3965088" y="2781810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18744-B65F-4235-A659-4FAC27211F65}"/>
              </a:ext>
            </a:extLst>
          </p:cNvPr>
          <p:cNvSpPr txBox="1"/>
          <p:nvPr/>
        </p:nvSpPr>
        <p:spPr>
          <a:xfrm>
            <a:off x="5731611" y="3520326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FBD2B-8138-4BBE-8D47-B85B83AF30CB}"/>
              </a:ext>
            </a:extLst>
          </p:cNvPr>
          <p:cNvSpPr txBox="1"/>
          <p:nvPr/>
        </p:nvSpPr>
        <p:spPr>
          <a:xfrm>
            <a:off x="7817277" y="4626924"/>
            <a:ext cx="157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Stop &amp; Beep at Line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9EDF-4D61-42CA-ADDD-C74B9CC87688}"/>
              </a:ext>
            </a:extLst>
          </p:cNvPr>
          <p:cNvSpPr txBox="1"/>
          <p:nvPr/>
        </p:nvSpPr>
        <p:spPr>
          <a:xfrm>
            <a:off x="9421025" y="5578536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&lt;&lt; Go 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7093E-D35C-405C-A042-3E755ABFD24F}"/>
              </a:ext>
            </a:extLst>
          </p:cNvPr>
          <p:cNvSpPr txBox="1"/>
          <p:nvPr/>
        </p:nvSpPr>
        <p:spPr>
          <a:xfrm>
            <a:off x="368836" y="2258590"/>
            <a:ext cx="142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Elapsed Time</a:t>
            </a:r>
          </a:p>
          <a:p>
            <a:pPr algn="ctr"/>
            <a:r>
              <a:rPr lang="en-GB" dirty="0"/>
              <a:t>Delay</a:t>
            </a:r>
          </a:p>
          <a:p>
            <a:pPr algn="ctr"/>
            <a:r>
              <a:rPr lang="en-GB" dirty="0"/>
              <a:t>Button Press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5110D66-2374-4663-BF0A-E89272A5A316}"/>
              </a:ext>
            </a:extLst>
          </p:cNvPr>
          <p:cNvSpPr/>
          <p:nvPr/>
        </p:nvSpPr>
        <p:spPr>
          <a:xfrm rot="10311814">
            <a:off x="1041909" y="146989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A061A-B8BC-4EBD-9B26-396A0E825548}"/>
              </a:ext>
            </a:extLst>
          </p:cNvPr>
          <p:cNvSpPr txBox="1"/>
          <p:nvPr/>
        </p:nvSpPr>
        <p:spPr>
          <a:xfrm>
            <a:off x="4513260" y="1275821"/>
            <a:ext cx="14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Detected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4F342DC-1D6A-4925-93FE-D276C11A6CFB}"/>
              </a:ext>
            </a:extLst>
          </p:cNvPr>
          <p:cNvSpPr/>
          <p:nvPr/>
        </p:nvSpPr>
        <p:spPr>
          <a:xfrm rot="675717" flipV="1">
            <a:off x="2931575" y="2257184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FD48A-D969-4E08-86FA-A9369D8004D3}"/>
              </a:ext>
            </a:extLst>
          </p:cNvPr>
          <p:cNvSpPr txBox="1"/>
          <p:nvPr/>
        </p:nvSpPr>
        <p:spPr>
          <a:xfrm>
            <a:off x="1986364" y="3963244"/>
            <a:ext cx="1793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Search For Line</a:t>
            </a:r>
          </a:p>
          <a:p>
            <a:pPr algn="ctr"/>
            <a:r>
              <a:rPr lang="en-GB" sz="2000" b="1" dirty="0"/>
              <a:t>Backtrack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68A3DAB-4B8B-4C0C-A3EA-2333E4734AF4}"/>
              </a:ext>
            </a:extLst>
          </p:cNvPr>
          <p:cNvSpPr/>
          <p:nvPr/>
        </p:nvSpPr>
        <p:spPr>
          <a:xfrm rot="15515356" flipV="1">
            <a:off x="3050063" y="1525723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7B7E0A4-287F-45F5-A613-4539A0BD63FC}"/>
              </a:ext>
            </a:extLst>
          </p:cNvPr>
          <p:cNvSpPr/>
          <p:nvPr/>
        </p:nvSpPr>
        <p:spPr>
          <a:xfrm rot="11175820" flipV="1">
            <a:off x="2641843" y="3010057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15AB40-5AD2-402D-9D56-7CF22307B746}"/>
              </a:ext>
            </a:extLst>
          </p:cNvPr>
          <p:cNvSpPr txBox="1"/>
          <p:nvPr/>
        </p:nvSpPr>
        <p:spPr>
          <a:xfrm>
            <a:off x="4238161" y="4021306"/>
            <a:ext cx="100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Lost</a:t>
            </a:r>
          </a:p>
        </p:txBody>
      </p:sp>
    </p:spTree>
    <p:extLst>
      <p:ext uri="{BB962C8B-B14F-4D97-AF65-F5344CB8AC3E}">
        <p14:creationId xmlns:p14="http://schemas.microsoft.com/office/powerpoint/2010/main" val="2162042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99EFEE-7DD4-4AE2-8B9D-A21618379DE3}"/>
              </a:ext>
            </a:extLst>
          </p:cNvPr>
          <p:cNvSpPr/>
          <p:nvPr/>
        </p:nvSpPr>
        <p:spPr>
          <a:xfrm>
            <a:off x="1997524" y="3883001"/>
            <a:ext cx="1752986" cy="868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59EDF90-AE89-43BE-9F3E-6335CCE474EF}"/>
              </a:ext>
            </a:extLst>
          </p:cNvPr>
          <p:cNvSpPr/>
          <p:nvPr/>
        </p:nvSpPr>
        <p:spPr>
          <a:xfrm rot="1778435">
            <a:off x="917793" y="2899343"/>
            <a:ext cx="10154312" cy="124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2833-78AE-4B4F-AEFC-BB4084D1D5C7}"/>
              </a:ext>
            </a:extLst>
          </p:cNvPr>
          <p:cNvSpPr txBox="1"/>
          <p:nvPr/>
        </p:nvSpPr>
        <p:spPr>
          <a:xfrm>
            <a:off x="837668" y="672122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639A9-5737-43DD-A5C1-194183171765}"/>
              </a:ext>
            </a:extLst>
          </p:cNvPr>
          <p:cNvSpPr txBox="1"/>
          <p:nvPr/>
        </p:nvSpPr>
        <p:spPr>
          <a:xfrm>
            <a:off x="2248422" y="1686465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8CBC3-0751-4620-A279-D35E016000F5}"/>
              </a:ext>
            </a:extLst>
          </p:cNvPr>
          <p:cNvSpPr txBox="1"/>
          <p:nvPr/>
        </p:nvSpPr>
        <p:spPr>
          <a:xfrm>
            <a:off x="3965088" y="2781810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18744-B65F-4235-A659-4FAC27211F65}"/>
              </a:ext>
            </a:extLst>
          </p:cNvPr>
          <p:cNvSpPr txBox="1"/>
          <p:nvPr/>
        </p:nvSpPr>
        <p:spPr>
          <a:xfrm>
            <a:off x="5731611" y="3520326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FBD2B-8138-4BBE-8D47-B85B83AF30CB}"/>
              </a:ext>
            </a:extLst>
          </p:cNvPr>
          <p:cNvSpPr txBox="1"/>
          <p:nvPr/>
        </p:nvSpPr>
        <p:spPr>
          <a:xfrm>
            <a:off x="7817277" y="4626924"/>
            <a:ext cx="157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Stop &amp; Beep at Line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9EDF-4D61-42CA-ADDD-C74B9CC87688}"/>
              </a:ext>
            </a:extLst>
          </p:cNvPr>
          <p:cNvSpPr txBox="1"/>
          <p:nvPr/>
        </p:nvSpPr>
        <p:spPr>
          <a:xfrm>
            <a:off x="9421025" y="5578536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&lt;&lt; Go 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7093E-D35C-405C-A042-3E755ABFD24F}"/>
              </a:ext>
            </a:extLst>
          </p:cNvPr>
          <p:cNvSpPr txBox="1"/>
          <p:nvPr/>
        </p:nvSpPr>
        <p:spPr>
          <a:xfrm>
            <a:off x="368836" y="2258590"/>
            <a:ext cx="142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Elapsed Time</a:t>
            </a:r>
          </a:p>
          <a:p>
            <a:pPr algn="ctr"/>
            <a:r>
              <a:rPr lang="en-GB" dirty="0"/>
              <a:t>Delay</a:t>
            </a:r>
          </a:p>
          <a:p>
            <a:pPr algn="ctr"/>
            <a:r>
              <a:rPr lang="en-GB" dirty="0"/>
              <a:t>Button Press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5110D66-2374-4663-BF0A-E89272A5A316}"/>
              </a:ext>
            </a:extLst>
          </p:cNvPr>
          <p:cNvSpPr/>
          <p:nvPr/>
        </p:nvSpPr>
        <p:spPr>
          <a:xfrm rot="10311814">
            <a:off x="1041909" y="146989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A061A-B8BC-4EBD-9B26-396A0E825548}"/>
              </a:ext>
            </a:extLst>
          </p:cNvPr>
          <p:cNvSpPr txBox="1"/>
          <p:nvPr/>
        </p:nvSpPr>
        <p:spPr>
          <a:xfrm>
            <a:off x="4513260" y="1275821"/>
            <a:ext cx="14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Detected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4F342DC-1D6A-4925-93FE-D276C11A6CFB}"/>
              </a:ext>
            </a:extLst>
          </p:cNvPr>
          <p:cNvSpPr/>
          <p:nvPr/>
        </p:nvSpPr>
        <p:spPr>
          <a:xfrm rot="675717" flipV="1">
            <a:off x="2931575" y="2257184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FD48A-D969-4E08-86FA-A9369D8004D3}"/>
              </a:ext>
            </a:extLst>
          </p:cNvPr>
          <p:cNvSpPr txBox="1"/>
          <p:nvPr/>
        </p:nvSpPr>
        <p:spPr>
          <a:xfrm>
            <a:off x="1986364" y="3963244"/>
            <a:ext cx="1793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Search For Line</a:t>
            </a:r>
          </a:p>
          <a:p>
            <a:pPr algn="ctr"/>
            <a:r>
              <a:rPr lang="en-GB" sz="2000" b="1" dirty="0"/>
              <a:t>Backtrack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68A3DAB-4B8B-4C0C-A3EA-2333E4734AF4}"/>
              </a:ext>
            </a:extLst>
          </p:cNvPr>
          <p:cNvSpPr/>
          <p:nvPr/>
        </p:nvSpPr>
        <p:spPr>
          <a:xfrm rot="15515356" flipV="1">
            <a:off x="3050063" y="1525723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7B7E0A4-287F-45F5-A613-4539A0BD63FC}"/>
              </a:ext>
            </a:extLst>
          </p:cNvPr>
          <p:cNvSpPr/>
          <p:nvPr/>
        </p:nvSpPr>
        <p:spPr>
          <a:xfrm rot="11175820" flipV="1">
            <a:off x="2641843" y="3010057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91BB8-8CF3-4CAE-9B08-E7ECC85CA8E3}"/>
              </a:ext>
            </a:extLst>
          </p:cNvPr>
          <p:cNvSpPr txBox="1"/>
          <p:nvPr/>
        </p:nvSpPr>
        <p:spPr>
          <a:xfrm>
            <a:off x="6407748" y="2225124"/>
            <a:ext cx="167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Complexity</a:t>
            </a:r>
          </a:p>
          <a:p>
            <a:pPr algn="ctr"/>
            <a:r>
              <a:rPr lang="en-GB" dirty="0"/>
              <a:t>Time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A297288-8ECC-4C20-A365-671337BA41D4}"/>
              </a:ext>
            </a:extLst>
          </p:cNvPr>
          <p:cNvSpPr/>
          <p:nvPr/>
        </p:nvSpPr>
        <p:spPr>
          <a:xfrm rot="15307668" flipV="1">
            <a:off x="4906901" y="2667857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82AD0A-8AD1-4932-8635-9C7326DD476B}"/>
              </a:ext>
            </a:extLst>
          </p:cNvPr>
          <p:cNvSpPr txBox="1"/>
          <p:nvPr/>
        </p:nvSpPr>
        <p:spPr>
          <a:xfrm>
            <a:off x="4238161" y="4021306"/>
            <a:ext cx="100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Lost</a:t>
            </a:r>
          </a:p>
        </p:txBody>
      </p:sp>
    </p:spTree>
    <p:extLst>
      <p:ext uri="{BB962C8B-B14F-4D97-AF65-F5344CB8AC3E}">
        <p14:creationId xmlns:p14="http://schemas.microsoft.com/office/powerpoint/2010/main" val="35051254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99EFEE-7DD4-4AE2-8B9D-A21618379DE3}"/>
              </a:ext>
            </a:extLst>
          </p:cNvPr>
          <p:cNvSpPr/>
          <p:nvPr/>
        </p:nvSpPr>
        <p:spPr>
          <a:xfrm>
            <a:off x="1997524" y="3883001"/>
            <a:ext cx="1752986" cy="868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59EDF90-AE89-43BE-9F3E-6335CCE474EF}"/>
              </a:ext>
            </a:extLst>
          </p:cNvPr>
          <p:cNvSpPr/>
          <p:nvPr/>
        </p:nvSpPr>
        <p:spPr>
          <a:xfrm rot="1778435">
            <a:off x="917793" y="2899343"/>
            <a:ext cx="10154312" cy="124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2833-78AE-4B4F-AEFC-BB4084D1D5C7}"/>
              </a:ext>
            </a:extLst>
          </p:cNvPr>
          <p:cNvSpPr txBox="1"/>
          <p:nvPr/>
        </p:nvSpPr>
        <p:spPr>
          <a:xfrm>
            <a:off x="837668" y="672122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639A9-5737-43DD-A5C1-194183171765}"/>
              </a:ext>
            </a:extLst>
          </p:cNvPr>
          <p:cNvSpPr txBox="1"/>
          <p:nvPr/>
        </p:nvSpPr>
        <p:spPr>
          <a:xfrm>
            <a:off x="2248422" y="1686465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8CBC3-0751-4620-A279-D35E016000F5}"/>
              </a:ext>
            </a:extLst>
          </p:cNvPr>
          <p:cNvSpPr txBox="1"/>
          <p:nvPr/>
        </p:nvSpPr>
        <p:spPr>
          <a:xfrm>
            <a:off x="3965088" y="2781810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18744-B65F-4235-A659-4FAC27211F65}"/>
              </a:ext>
            </a:extLst>
          </p:cNvPr>
          <p:cNvSpPr txBox="1"/>
          <p:nvPr/>
        </p:nvSpPr>
        <p:spPr>
          <a:xfrm>
            <a:off x="5731611" y="3520326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FBD2B-8138-4BBE-8D47-B85B83AF30CB}"/>
              </a:ext>
            </a:extLst>
          </p:cNvPr>
          <p:cNvSpPr txBox="1"/>
          <p:nvPr/>
        </p:nvSpPr>
        <p:spPr>
          <a:xfrm>
            <a:off x="7817277" y="4626924"/>
            <a:ext cx="157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Stop &amp; Beep at Line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9EDF-4D61-42CA-ADDD-C74B9CC87688}"/>
              </a:ext>
            </a:extLst>
          </p:cNvPr>
          <p:cNvSpPr txBox="1"/>
          <p:nvPr/>
        </p:nvSpPr>
        <p:spPr>
          <a:xfrm>
            <a:off x="9421025" y="5578536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&lt;&lt; Go 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7093E-D35C-405C-A042-3E755ABFD24F}"/>
              </a:ext>
            </a:extLst>
          </p:cNvPr>
          <p:cNvSpPr txBox="1"/>
          <p:nvPr/>
        </p:nvSpPr>
        <p:spPr>
          <a:xfrm>
            <a:off x="368836" y="2258590"/>
            <a:ext cx="142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Elapsed Time</a:t>
            </a:r>
          </a:p>
          <a:p>
            <a:pPr algn="ctr"/>
            <a:r>
              <a:rPr lang="en-GB" dirty="0"/>
              <a:t>Delay</a:t>
            </a:r>
          </a:p>
          <a:p>
            <a:pPr algn="ctr"/>
            <a:r>
              <a:rPr lang="en-GB" dirty="0"/>
              <a:t>Button Press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5110D66-2374-4663-BF0A-E89272A5A316}"/>
              </a:ext>
            </a:extLst>
          </p:cNvPr>
          <p:cNvSpPr/>
          <p:nvPr/>
        </p:nvSpPr>
        <p:spPr>
          <a:xfrm rot="10311814">
            <a:off x="1041909" y="146989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A061A-B8BC-4EBD-9B26-396A0E825548}"/>
              </a:ext>
            </a:extLst>
          </p:cNvPr>
          <p:cNvSpPr txBox="1"/>
          <p:nvPr/>
        </p:nvSpPr>
        <p:spPr>
          <a:xfrm>
            <a:off x="4513260" y="1275821"/>
            <a:ext cx="14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Detected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4F342DC-1D6A-4925-93FE-D276C11A6CFB}"/>
              </a:ext>
            </a:extLst>
          </p:cNvPr>
          <p:cNvSpPr/>
          <p:nvPr/>
        </p:nvSpPr>
        <p:spPr>
          <a:xfrm rot="675717" flipV="1">
            <a:off x="2931575" y="2257184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FD48A-D969-4E08-86FA-A9369D8004D3}"/>
              </a:ext>
            </a:extLst>
          </p:cNvPr>
          <p:cNvSpPr txBox="1"/>
          <p:nvPr/>
        </p:nvSpPr>
        <p:spPr>
          <a:xfrm>
            <a:off x="1986364" y="3963244"/>
            <a:ext cx="1793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Search For Line</a:t>
            </a:r>
          </a:p>
          <a:p>
            <a:pPr algn="ctr"/>
            <a:r>
              <a:rPr lang="en-GB" sz="2000" b="1" dirty="0"/>
              <a:t>Backtrack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68A3DAB-4B8B-4C0C-A3EA-2333E4734AF4}"/>
              </a:ext>
            </a:extLst>
          </p:cNvPr>
          <p:cNvSpPr/>
          <p:nvPr/>
        </p:nvSpPr>
        <p:spPr>
          <a:xfrm rot="15515356" flipV="1">
            <a:off x="3050063" y="1525723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7B7E0A4-287F-45F5-A613-4539A0BD63FC}"/>
              </a:ext>
            </a:extLst>
          </p:cNvPr>
          <p:cNvSpPr/>
          <p:nvPr/>
        </p:nvSpPr>
        <p:spPr>
          <a:xfrm rot="11175820" flipV="1">
            <a:off x="2641843" y="3010057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91BB8-8CF3-4CAE-9B08-E7ECC85CA8E3}"/>
              </a:ext>
            </a:extLst>
          </p:cNvPr>
          <p:cNvSpPr txBox="1"/>
          <p:nvPr/>
        </p:nvSpPr>
        <p:spPr>
          <a:xfrm>
            <a:off x="6305469" y="2200280"/>
            <a:ext cx="167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Complexity</a:t>
            </a:r>
          </a:p>
          <a:p>
            <a:pPr algn="ctr"/>
            <a:r>
              <a:rPr lang="en-GB" dirty="0"/>
              <a:t>Time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A297288-8ECC-4C20-A365-671337BA41D4}"/>
              </a:ext>
            </a:extLst>
          </p:cNvPr>
          <p:cNvSpPr/>
          <p:nvPr/>
        </p:nvSpPr>
        <p:spPr>
          <a:xfrm rot="15307668" flipV="1">
            <a:off x="4906901" y="2667857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29797B1-9C36-485C-95FB-BA61E21696BE}"/>
              </a:ext>
            </a:extLst>
          </p:cNvPr>
          <p:cNvSpPr/>
          <p:nvPr/>
        </p:nvSpPr>
        <p:spPr>
          <a:xfrm rot="1729822" flipV="1">
            <a:off x="3913884" y="2868852"/>
            <a:ext cx="2235200" cy="2222500"/>
          </a:xfrm>
          <a:prstGeom prst="arc">
            <a:avLst>
              <a:gd name="adj1" fmla="val 16200000"/>
              <a:gd name="adj2" fmla="val 1330865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3B23AE-E08E-4FBE-815E-DE4DA1A8B9EB}"/>
              </a:ext>
            </a:extLst>
          </p:cNvPr>
          <p:cNvSpPr txBox="1"/>
          <p:nvPr/>
        </p:nvSpPr>
        <p:spPr>
          <a:xfrm>
            <a:off x="4238161" y="4021306"/>
            <a:ext cx="100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Lost</a:t>
            </a:r>
          </a:p>
        </p:txBody>
      </p:sp>
    </p:spTree>
    <p:extLst>
      <p:ext uri="{BB962C8B-B14F-4D97-AF65-F5344CB8AC3E}">
        <p14:creationId xmlns:p14="http://schemas.microsoft.com/office/powerpoint/2010/main" val="2921121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99EFEE-7DD4-4AE2-8B9D-A21618379DE3}"/>
              </a:ext>
            </a:extLst>
          </p:cNvPr>
          <p:cNvSpPr/>
          <p:nvPr/>
        </p:nvSpPr>
        <p:spPr>
          <a:xfrm>
            <a:off x="1997524" y="3883001"/>
            <a:ext cx="1752986" cy="868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59EDF90-AE89-43BE-9F3E-6335CCE474EF}"/>
              </a:ext>
            </a:extLst>
          </p:cNvPr>
          <p:cNvSpPr/>
          <p:nvPr/>
        </p:nvSpPr>
        <p:spPr>
          <a:xfrm rot="1778435">
            <a:off x="917793" y="2899343"/>
            <a:ext cx="10154312" cy="124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2833-78AE-4B4F-AEFC-BB4084D1D5C7}"/>
              </a:ext>
            </a:extLst>
          </p:cNvPr>
          <p:cNvSpPr txBox="1"/>
          <p:nvPr/>
        </p:nvSpPr>
        <p:spPr>
          <a:xfrm>
            <a:off x="837668" y="672122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639A9-5737-43DD-A5C1-194183171765}"/>
              </a:ext>
            </a:extLst>
          </p:cNvPr>
          <p:cNvSpPr txBox="1"/>
          <p:nvPr/>
        </p:nvSpPr>
        <p:spPr>
          <a:xfrm>
            <a:off x="2248422" y="1686465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8CBC3-0751-4620-A279-D35E016000F5}"/>
              </a:ext>
            </a:extLst>
          </p:cNvPr>
          <p:cNvSpPr txBox="1"/>
          <p:nvPr/>
        </p:nvSpPr>
        <p:spPr>
          <a:xfrm>
            <a:off x="3965088" y="2781810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18744-B65F-4235-A659-4FAC27211F65}"/>
              </a:ext>
            </a:extLst>
          </p:cNvPr>
          <p:cNvSpPr txBox="1"/>
          <p:nvPr/>
        </p:nvSpPr>
        <p:spPr>
          <a:xfrm>
            <a:off x="5731611" y="3520326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FBD2B-8138-4BBE-8D47-B85B83AF30CB}"/>
              </a:ext>
            </a:extLst>
          </p:cNvPr>
          <p:cNvSpPr txBox="1"/>
          <p:nvPr/>
        </p:nvSpPr>
        <p:spPr>
          <a:xfrm>
            <a:off x="7817277" y="4626924"/>
            <a:ext cx="157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Stop &amp; Beep at Line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9EDF-4D61-42CA-ADDD-C74B9CC87688}"/>
              </a:ext>
            </a:extLst>
          </p:cNvPr>
          <p:cNvSpPr txBox="1"/>
          <p:nvPr/>
        </p:nvSpPr>
        <p:spPr>
          <a:xfrm>
            <a:off x="9421025" y="5578536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&lt;&lt; Go 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7093E-D35C-405C-A042-3E755ABFD24F}"/>
              </a:ext>
            </a:extLst>
          </p:cNvPr>
          <p:cNvSpPr txBox="1"/>
          <p:nvPr/>
        </p:nvSpPr>
        <p:spPr>
          <a:xfrm>
            <a:off x="368836" y="2258590"/>
            <a:ext cx="142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Elapsed Time</a:t>
            </a:r>
          </a:p>
          <a:p>
            <a:pPr algn="ctr"/>
            <a:r>
              <a:rPr lang="en-GB" dirty="0"/>
              <a:t>Delay</a:t>
            </a:r>
          </a:p>
          <a:p>
            <a:pPr algn="ctr"/>
            <a:r>
              <a:rPr lang="en-GB" dirty="0"/>
              <a:t>Button Press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5110D66-2374-4663-BF0A-E89272A5A316}"/>
              </a:ext>
            </a:extLst>
          </p:cNvPr>
          <p:cNvSpPr/>
          <p:nvPr/>
        </p:nvSpPr>
        <p:spPr>
          <a:xfrm rot="10311814">
            <a:off x="1041909" y="146989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A061A-B8BC-4EBD-9B26-396A0E825548}"/>
              </a:ext>
            </a:extLst>
          </p:cNvPr>
          <p:cNvSpPr txBox="1"/>
          <p:nvPr/>
        </p:nvSpPr>
        <p:spPr>
          <a:xfrm>
            <a:off x="4513260" y="1275821"/>
            <a:ext cx="14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Detected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4F342DC-1D6A-4925-93FE-D276C11A6CFB}"/>
              </a:ext>
            </a:extLst>
          </p:cNvPr>
          <p:cNvSpPr/>
          <p:nvPr/>
        </p:nvSpPr>
        <p:spPr>
          <a:xfrm rot="675717" flipV="1">
            <a:off x="2931575" y="2257184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FD48A-D969-4E08-86FA-A9369D8004D3}"/>
              </a:ext>
            </a:extLst>
          </p:cNvPr>
          <p:cNvSpPr txBox="1"/>
          <p:nvPr/>
        </p:nvSpPr>
        <p:spPr>
          <a:xfrm>
            <a:off x="1986364" y="3963244"/>
            <a:ext cx="1793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Search For Line</a:t>
            </a:r>
          </a:p>
          <a:p>
            <a:pPr algn="ctr"/>
            <a:r>
              <a:rPr lang="en-GB" sz="2000" b="1" dirty="0"/>
              <a:t>Backtrack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68A3DAB-4B8B-4C0C-A3EA-2333E4734AF4}"/>
              </a:ext>
            </a:extLst>
          </p:cNvPr>
          <p:cNvSpPr/>
          <p:nvPr/>
        </p:nvSpPr>
        <p:spPr>
          <a:xfrm rot="15515356" flipV="1">
            <a:off x="3050063" y="1525723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7B7E0A4-287F-45F5-A613-4539A0BD63FC}"/>
              </a:ext>
            </a:extLst>
          </p:cNvPr>
          <p:cNvSpPr/>
          <p:nvPr/>
        </p:nvSpPr>
        <p:spPr>
          <a:xfrm rot="11175820" flipV="1">
            <a:off x="2641843" y="3010057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91BB8-8CF3-4CAE-9B08-E7ECC85CA8E3}"/>
              </a:ext>
            </a:extLst>
          </p:cNvPr>
          <p:cNvSpPr txBox="1"/>
          <p:nvPr/>
        </p:nvSpPr>
        <p:spPr>
          <a:xfrm>
            <a:off x="6305469" y="2200280"/>
            <a:ext cx="167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Complexity</a:t>
            </a:r>
          </a:p>
          <a:p>
            <a:pPr algn="ctr"/>
            <a:r>
              <a:rPr lang="en-GB" dirty="0"/>
              <a:t>Time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A297288-8ECC-4C20-A365-671337BA41D4}"/>
              </a:ext>
            </a:extLst>
          </p:cNvPr>
          <p:cNvSpPr/>
          <p:nvPr/>
        </p:nvSpPr>
        <p:spPr>
          <a:xfrm rot="15307668" flipV="1">
            <a:off x="4906901" y="2667857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29797B1-9C36-485C-95FB-BA61E21696BE}"/>
              </a:ext>
            </a:extLst>
          </p:cNvPr>
          <p:cNvSpPr/>
          <p:nvPr/>
        </p:nvSpPr>
        <p:spPr>
          <a:xfrm rot="1729822" flipV="1">
            <a:off x="3913884" y="2868852"/>
            <a:ext cx="2235200" cy="2222500"/>
          </a:xfrm>
          <a:prstGeom prst="arc">
            <a:avLst>
              <a:gd name="adj1" fmla="val 16200000"/>
              <a:gd name="adj2" fmla="val 1330865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303870B0-C9E8-475C-BA85-066DAB4601B1}"/>
              </a:ext>
            </a:extLst>
          </p:cNvPr>
          <p:cNvSpPr/>
          <p:nvPr/>
        </p:nvSpPr>
        <p:spPr>
          <a:xfrm rot="15307668" flipV="1">
            <a:off x="6575908" y="3591804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FA248B-B08B-4618-88B1-CE45AC39EDE7}"/>
              </a:ext>
            </a:extLst>
          </p:cNvPr>
          <p:cNvSpPr txBox="1"/>
          <p:nvPr/>
        </p:nvSpPr>
        <p:spPr>
          <a:xfrm>
            <a:off x="8083914" y="2846611"/>
            <a:ext cx="1590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Distance</a:t>
            </a:r>
          </a:p>
          <a:p>
            <a:pPr algn="ctr"/>
            <a:r>
              <a:rPr lang="en-GB" dirty="0"/>
              <a:t>Time</a:t>
            </a:r>
          </a:p>
          <a:p>
            <a:pPr algn="ctr"/>
            <a:r>
              <a:rPr lang="en-GB" dirty="0"/>
              <a:t>Confidence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0FAAC39-A431-4C66-9C92-BA0532BB9B3F}"/>
              </a:ext>
            </a:extLst>
          </p:cNvPr>
          <p:cNvSpPr/>
          <p:nvPr/>
        </p:nvSpPr>
        <p:spPr>
          <a:xfrm rot="1729822" flipV="1">
            <a:off x="3724809" y="3169091"/>
            <a:ext cx="4370303" cy="2237795"/>
          </a:xfrm>
          <a:prstGeom prst="arc">
            <a:avLst>
              <a:gd name="adj1" fmla="val 16200000"/>
              <a:gd name="adj2" fmla="val 16611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0812CB-DD13-407F-9FA2-ECB2B7D9DE83}"/>
              </a:ext>
            </a:extLst>
          </p:cNvPr>
          <p:cNvSpPr txBox="1"/>
          <p:nvPr/>
        </p:nvSpPr>
        <p:spPr>
          <a:xfrm>
            <a:off x="4238161" y="4021306"/>
            <a:ext cx="100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Lost</a:t>
            </a:r>
          </a:p>
        </p:txBody>
      </p:sp>
    </p:spTree>
    <p:extLst>
      <p:ext uri="{BB962C8B-B14F-4D97-AF65-F5344CB8AC3E}">
        <p14:creationId xmlns:p14="http://schemas.microsoft.com/office/powerpoint/2010/main" val="3287750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99EFEE-7DD4-4AE2-8B9D-A21618379DE3}"/>
              </a:ext>
            </a:extLst>
          </p:cNvPr>
          <p:cNvSpPr/>
          <p:nvPr/>
        </p:nvSpPr>
        <p:spPr>
          <a:xfrm>
            <a:off x="1997524" y="3883001"/>
            <a:ext cx="1752986" cy="868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59EDF90-AE89-43BE-9F3E-6335CCE474EF}"/>
              </a:ext>
            </a:extLst>
          </p:cNvPr>
          <p:cNvSpPr/>
          <p:nvPr/>
        </p:nvSpPr>
        <p:spPr>
          <a:xfrm rot="1778435">
            <a:off x="917793" y="2899343"/>
            <a:ext cx="10154312" cy="124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2833-78AE-4B4F-AEFC-BB4084D1D5C7}"/>
              </a:ext>
            </a:extLst>
          </p:cNvPr>
          <p:cNvSpPr txBox="1"/>
          <p:nvPr/>
        </p:nvSpPr>
        <p:spPr>
          <a:xfrm>
            <a:off x="837668" y="672122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639A9-5737-43DD-A5C1-194183171765}"/>
              </a:ext>
            </a:extLst>
          </p:cNvPr>
          <p:cNvSpPr txBox="1"/>
          <p:nvPr/>
        </p:nvSpPr>
        <p:spPr>
          <a:xfrm>
            <a:off x="2248422" y="1686465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8CBC3-0751-4620-A279-D35E016000F5}"/>
              </a:ext>
            </a:extLst>
          </p:cNvPr>
          <p:cNvSpPr txBox="1"/>
          <p:nvPr/>
        </p:nvSpPr>
        <p:spPr>
          <a:xfrm>
            <a:off x="3965088" y="2781810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18744-B65F-4235-A659-4FAC27211F65}"/>
              </a:ext>
            </a:extLst>
          </p:cNvPr>
          <p:cNvSpPr txBox="1"/>
          <p:nvPr/>
        </p:nvSpPr>
        <p:spPr>
          <a:xfrm>
            <a:off x="5731611" y="3520326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FBD2B-8138-4BBE-8D47-B85B83AF30CB}"/>
              </a:ext>
            </a:extLst>
          </p:cNvPr>
          <p:cNvSpPr txBox="1"/>
          <p:nvPr/>
        </p:nvSpPr>
        <p:spPr>
          <a:xfrm>
            <a:off x="7817277" y="4626924"/>
            <a:ext cx="157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Stop &amp; Beep at Line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9EDF-4D61-42CA-ADDD-C74B9CC87688}"/>
              </a:ext>
            </a:extLst>
          </p:cNvPr>
          <p:cNvSpPr txBox="1"/>
          <p:nvPr/>
        </p:nvSpPr>
        <p:spPr>
          <a:xfrm>
            <a:off x="9421025" y="5578536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&lt;&lt; Go 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7093E-D35C-405C-A042-3E755ABFD24F}"/>
              </a:ext>
            </a:extLst>
          </p:cNvPr>
          <p:cNvSpPr txBox="1"/>
          <p:nvPr/>
        </p:nvSpPr>
        <p:spPr>
          <a:xfrm>
            <a:off x="368836" y="2258590"/>
            <a:ext cx="142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Elapsed Time</a:t>
            </a:r>
          </a:p>
          <a:p>
            <a:pPr algn="ctr"/>
            <a:r>
              <a:rPr lang="en-GB" dirty="0"/>
              <a:t>Delay</a:t>
            </a:r>
          </a:p>
          <a:p>
            <a:pPr algn="ctr"/>
            <a:r>
              <a:rPr lang="en-GB" dirty="0"/>
              <a:t>Button Press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5110D66-2374-4663-BF0A-E89272A5A316}"/>
              </a:ext>
            </a:extLst>
          </p:cNvPr>
          <p:cNvSpPr/>
          <p:nvPr/>
        </p:nvSpPr>
        <p:spPr>
          <a:xfrm rot="10311814">
            <a:off x="1041909" y="146989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A061A-B8BC-4EBD-9B26-396A0E825548}"/>
              </a:ext>
            </a:extLst>
          </p:cNvPr>
          <p:cNvSpPr txBox="1"/>
          <p:nvPr/>
        </p:nvSpPr>
        <p:spPr>
          <a:xfrm>
            <a:off x="4513260" y="1275821"/>
            <a:ext cx="14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Detected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4F342DC-1D6A-4925-93FE-D276C11A6CFB}"/>
              </a:ext>
            </a:extLst>
          </p:cNvPr>
          <p:cNvSpPr/>
          <p:nvPr/>
        </p:nvSpPr>
        <p:spPr>
          <a:xfrm rot="675717" flipV="1">
            <a:off x="2931575" y="2257184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FD48A-D969-4E08-86FA-A9369D8004D3}"/>
              </a:ext>
            </a:extLst>
          </p:cNvPr>
          <p:cNvSpPr txBox="1"/>
          <p:nvPr/>
        </p:nvSpPr>
        <p:spPr>
          <a:xfrm>
            <a:off x="1986364" y="3963244"/>
            <a:ext cx="1793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Search For Line</a:t>
            </a:r>
          </a:p>
          <a:p>
            <a:pPr algn="ctr"/>
            <a:r>
              <a:rPr lang="en-GB" sz="2000" b="1" dirty="0"/>
              <a:t>Backtrack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68A3DAB-4B8B-4C0C-A3EA-2333E4734AF4}"/>
              </a:ext>
            </a:extLst>
          </p:cNvPr>
          <p:cNvSpPr/>
          <p:nvPr/>
        </p:nvSpPr>
        <p:spPr>
          <a:xfrm rot="15515356" flipV="1">
            <a:off x="3050063" y="1525723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7B7E0A4-287F-45F5-A613-4539A0BD63FC}"/>
              </a:ext>
            </a:extLst>
          </p:cNvPr>
          <p:cNvSpPr/>
          <p:nvPr/>
        </p:nvSpPr>
        <p:spPr>
          <a:xfrm rot="11175820" flipV="1">
            <a:off x="2641843" y="3010057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91BB8-8CF3-4CAE-9B08-E7ECC85CA8E3}"/>
              </a:ext>
            </a:extLst>
          </p:cNvPr>
          <p:cNvSpPr txBox="1"/>
          <p:nvPr/>
        </p:nvSpPr>
        <p:spPr>
          <a:xfrm>
            <a:off x="6305469" y="2200280"/>
            <a:ext cx="167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Complexity</a:t>
            </a:r>
          </a:p>
          <a:p>
            <a:pPr algn="ctr"/>
            <a:r>
              <a:rPr lang="en-GB" dirty="0"/>
              <a:t>Time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A297288-8ECC-4C20-A365-671337BA41D4}"/>
              </a:ext>
            </a:extLst>
          </p:cNvPr>
          <p:cNvSpPr/>
          <p:nvPr/>
        </p:nvSpPr>
        <p:spPr>
          <a:xfrm rot="15307668" flipV="1">
            <a:off x="4906901" y="2667857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29797B1-9C36-485C-95FB-BA61E21696BE}"/>
              </a:ext>
            </a:extLst>
          </p:cNvPr>
          <p:cNvSpPr/>
          <p:nvPr/>
        </p:nvSpPr>
        <p:spPr>
          <a:xfrm rot="1729822" flipV="1">
            <a:off x="3913884" y="2868852"/>
            <a:ext cx="2235200" cy="2222500"/>
          </a:xfrm>
          <a:prstGeom prst="arc">
            <a:avLst>
              <a:gd name="adj1" fmla="val 16200000"/>
              <a:gd name="adj2" fmla="val 1330865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303870B0-C9E8-475C-BA85-066DAB4601B1}"/>
              </a:ext>
            </a:extLst>
          </p:cNvPr>
          <p:cNvSpPr/>
          <p:nvPr/>
        </p:nvSpPr>
        <p:spPr>
          <a:xfrm rot="15307668" flipV="1">
            <a:off x="6575908" y="3591804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FA248B-B08B-4618-88B1-CE45AC39EDE7}"/>
              </a:ext>
            </a:extLst>
          </p:cNvPr>
          <p:cNvSpPr txBox="1"/>
          <p:nvPr/>
        </p:nvSpPr>
        <p:spPr>
          <a:xfrm>
            <a:off x="8083914" y="2846611"/>
            <a:ext cx="1590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Distance</a:t>
            </a:r>
          </a:p>
          <a:p>
            <a:pPr algn="ctr"/>
            <a:r>
              <a:rPr lang="en-GB" dirty="0"/>
              <a:t>Time</a:t>
            </a:r>
          </a:p>
          <a:p>
            <a:pPr algn="ctr"/>
            <a:r>
              <a:rPr lang="en-GB" dirty="0"/>
              <a:t>Confidence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0FAAC39-A431-4C66-9C92-BA0532BB9B3F}"/>
              </a:ext>
            </a:extLst>
          </p:cNvPr>
          <p:cNvSpPr/>
          <p:nvPr/>
        </p:nvSpPr>
        <p:spPr>
          <a:xfrm rot="1729822" flipV="1">
            <a:off x="3724809" y="3169091"/>
            <a:ext cx="4370303" cy="2237795"/>
          </a:xfrm>
          <a:prstGeom prst="arc">
            <a:avLst>
              <a:gd name="adj1" fmla="val 16200000"/>
              <a:gd name="adj2" fmla="val 16611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FC3456C-97B5-4E4F-B6D6-E37566E754DF}"/>
              </a:ext>
            </a:extLst>
          </p:cNvPr>
          <p:cNvSpPr/>
          <p:nvPr/>
        </p:nvSpPr>
        <p:spPr>
          <a:xfrm rot="15789112" flipV="1">
            <a:off x="8454444" y="4288180"/>
            <a:ext cx="1759465" cy="1890316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2A4CFE-12F0-46FE-B78D-ABF639209B03}"/>
              </a:ext>
            </a:extLst>
          </p:cNvPr>
          <p:cNvSpPr txBox="1"/>
          <p:nvPr/>
        </p:nvSpPr>
        <p:spPr>
          <a:xfrm>
            <a:off x="9838534" y="415126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25E71-CE35-410B-A217-C27A32793314}"/>
              </a:ext>
            </a:extLst>
          </p:cNvPr>
          <p:cNvSpPr txBox="1"/>
          <p:nvPr/>
        </p:nvSpPr>
        <p:spPr>
          <a:xfrm>
            <a:off x="4238161" y="4021306"/>
            <a:ext cx="100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Lost</a:t>
            </a:r>
          </a:p>
        </p:txBody>
      </p:sp>
    </p:spTree>
    <p:extLst>
      <p:ext uri="{BB962C8B-B14F-4D97-AF65-F5344CB8AC3E}">
        <p14:creationId xmlns:p14="http://schemas.microsoft.com/office/powerpoint/2010/main" val="23202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1EFE-10BC-4351-B714-0F5361D8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Automata, 18</a:t>
            </a:r>
            <a:r>
              <a:rPr lang="en-GB" baseline="30000" dirty="0"/>
              <a:t>th</a:t>
            </a:r>
            <a:r>
              <a:rPr lang="en-GB" dirty="0"/>
              <a:t> Century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097E-6844-4369-BF05-14282E365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https://www.youtube.com/watch?v=OehTO9l1Hp8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6533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99EFEE-7DD4-4AE2-8B9D-A21618379DE3}"/>
              </a:ext>
            </a:extLst>
          </p:cNvPr>
          <p:cNvSpPr/>
          <p:nvPr/>
        </p:nvSpPr>
        <p:spPr>
          <a:xfrm>
            <a:off x="1997524" y="3883001"/>
            <a:ext cx="1752986" cy="868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59EDF90-AE89-43BE-9F3E-6335CCE474EF}"/>
              </a:ext>
            </a:extLst>
          </p:cNvPr>
          <p:cNvSpPr/>
          <p:nvPr/>
        </p:nvSpPr>
        <p:spPr>
          <a:xfrm rot="1778435">
            <a:off x="917793" y="2899343"/>
            <a:ext cx="10154312" cy="124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2833-78AE-4B4F-AEFC-BB4084D1D5C7}"/>
              </a:ext>
            </a:extLst>
          </p:cNvPr>
          <p:cNvSpPr txBox="1"/>
          <p:nvPr/>
        </p:nvSpPr>
        <p:spPr>
          <a:xfrm>
            <a:off x="837668" y="672122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639A9-5737-43DD-A5C1-194183171765}"/>
              </a:ext>
            </a:extLst>
          </p:cNvPr>
          <p:cNvSpPr txBox="1"/>
          <p:nvPr/>
        </p:nvSpPr>
        <p:spPr>
          <a:xfrm>
            <a:off x="2248422" y="1686465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8CBC3-0751-4620-A279-D35E016000F5}"/>
              </a:ext>
            </a:extLst>
          </p:cNvPr>
          <p:cNvSpPr txBox="1"/>
          <p:nvPr/>
        </p:nvSpPr>
        <p:spPr>
          <a:xfrm>
            <a:off x="3965088" y="2781810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18744-B65F-4235-A659-4FAC27211F65}"/>
              </a:ext>
            </a:extLst>
          </p:cNvPr>
          <p:cNvSpPr txBox="1"/>
          <p:nvPr/>
        </p:nvSpPr>
        <p:spPr>
          <a:xfrm>
            <a:off x="5731611" y="3520326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FBD2B-8138-4BBE-8D47-B85B83AF30CB}"/>
              </a:ext>
            </a:extLst>
          </p:cNvPr>
          <p:cNvSpPr txBox="1"/>
          <p:nvPr/>
        </p:nvSpPr>
        <p:spPr>
          <a:xfrm>
            <a:off x="7817277" y="4626924"/>
            <a:ext cx="157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Stop &amp; Beep at Line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9EDF-4D61-42CA-ADDD-C74B9CC87688}"/>
              </a:ext>
            </a:extLst>
          </p:cNvPr>
          <p:cNvSpPr txBox="1"/>
          <p:nvPr/>
        </p:nvSpPr>
        <p:spPr>
          <a:xfrm>
            <a:off x="9421025" y="5578536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&lt;&lt; Go 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7093E-D35C-405C-A042-3E755ABFD24F}"/>
              </a:ext>
            </a:extLst>
          </p:cNvPr>
          <p:cNvSpPr txBox="1"/>
          <p:nvPr/>
        </p:nvSpPr>
        <p:spPr>
          <a:xfrm>
            <a:off x="368836" y="2258590"/>
            <a:ext cx="142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Elapsed Time</a:t>
            </a:r>
          </a:p>
          <a:p>
            <a:pPr algn="ctr"/>
            <a:r>
              <a:rPr lang="en-GB" dirty="0"/>
              <a:t>Delay</a:t>
            </a:r>
          </a:p>
          <a:p>
            <a:pPr algn="ctr"/>
            <a:r>
              <a:rPr lang="en-GB" dirty="0"/>
              <a:t>Button Press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5110D66-2374-4663-BF0A-E89272A5A316}"/>
              </a:ext>
            </a:extLst>
          </p:cNvPr>
          <p:cNvSpPr/>
          <p:nvPr/>
        </p:nvSpPr>
        <p:spPr>
          <a:xfrm rot="10311814">
            <a:off x="1041909" y="146989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A061A-B8BC-4EBD-9B26-396A0E825548}"/>
              </a:ext>
            </a:extLst>
          </p:cNvPr>
          <p:cNvSpPr txBox="1"/>
          <p:nvPr/>
        </p:nvSpPr>
        <p:spPr>
          <a:xfrm>
            <a:off x="4513260" y="1275821"/>
            <a:ext cx="14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Detected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4F342DC-1D6A-4925-93FE-D276C11A6CFB}"/>
              </a:ext>
            </a:extLst>
          </p:cNvPr>
          <p:cNvSpPr/>
          <p:nvPr/>
        </p:nvSpPr>
        <p:spPr>
          <a:xfrm rot="675717" flipV="1">
            <a:off x="2931575" y="2257184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FD48A-D969-4E08-86FA-A9369D8004D3}"/>
              </a:ext>
            </a:extLst>
          </p:cNvPr>
          <p:cNvSpPr txBox="1"/>
          <p:nvPr/>
        </p:nvSpPr>
        <p:spPr>
          <a:xfrm>
            <a:off x="1986364" y="3963244"/>
            <a:ext cx="1793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Search For Line</a:t>
            </a:r>
          </a:p>
          <a:p>
            <a:pPr algn="ctr"/>
            <a:r>
              <a:rPr lang="en-GB" sz="2000" b="1" dirty="0"/>
              <a:t>Backtrack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68A3DAB-4B8B-4C0C-A3EA-2333E4734AF4}"/>
              </a:ext>
            </a:extLst>
          </p:cNvPr>
          <p:cNvSpPr/>
          <p:nvPr/>
        </p:nvSpPr>
        <p:spPr>
          <a:xfrm rot="15515356" flipV="1">
            <a:off x="3050063" y="1525723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7B7E0A4-287F-45F5-A613-4539A0BD63FC}"/>
              </a:ext>
            </a:extLst>
          </p:cNvPr>
          <p:cNvSpPr/>
          <p:nvPr/>
        </p:nvSpPr>
        <p:spPr>
          <a:xfrm rot="11175820" flipV="1">
            <a:off x="2641843" y="3010057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91BB8-8CF3-4CAE-9B08-E7ECC85CA8E3}"/>
              </a:ext>
            </a:extLst>
          </p:cNvPr>
          <p:cNvSpPr txBox="1"/>
          <p:nvPr/>
        </p:nvSpPr>
        <p:spPr>
          <a:xfrm>
            <a:off x="6305469" y="2200280"/>
            <a:ext cx="167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Complexity</a:t>
            </a:r>
          </a:p>
          <a:p>
            <a:pPr algn="ctr"/>
            <a:r>
              <a:rPr lang="en-GB" dirty="0"/>
              <a:t>Time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A297288-8ECC-4C20-A365-671337BA41D4}"/>
              </a:ext>
            </a:extLst>
          </p:cNvPr>
          <p:cNvSpPr/>
          <p:nvPr/>
        </p:nvSpPr>
        <p:spPr>
          <a:xfrm rot="15307668" flipV="1">
            <a:off x="4906901" y="2667857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29797B1-9C36-485C-95FB-BA61E21696BE}"/>
              </a:ext>
            </a:extLst>
          </p:cNvPr>
          <p:cNvSpPr/>
          <p:nvPr/>
        </p:nvSpPr>
        <p:spPr>
          <a:xfrm rot="1729822" flipV="1">
            <a:off x="3913884" y="2868852"/>
            <a:ext cx="2235200" cy="2222500"/>
          </a:xfrm>
          <a:prstGeom prst="arc">
            <a:avLst>
              <a:gd name="adj1" fmla="val 16200000"/>
              <a:gd name="adj2" fmla="val 1330865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303870B0-C9E8-475C-BA85-066DAB4601B1}"/>
              </a:ext>
            </a:extLst>
          </p:cNvPr>
          <p:cNvSpPr/>
          <p:nvPr/>
        </p:nvSpPr>
        <p:spPr>
          <a:xfrm rot="15307668" flipV="1">
            <a:off x="6575908" y="3591804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FA248B-B08B-4618-88B1-CE45AC39EDE7}"/>
              </a:ext>
            </a:extLst>
          </p:cNvPr>
          <p:cNvSpPr txBox="1"/>
          <p:nvPr/>
        </p:nvSpPr>
        <p:spPr>
          <a:xfrm>
            <a:off x="8083914" y="2846611"/>
            <a:ext cx="1590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Distance</a:t>
            </a:r>
          </a:p>
          <a:p>
            <a:pPr algn="ctr"/>
            <a:r>
              <a:rPr lang="en-GB" dirty="0"/>
              <a:t>Time</a:t>
            </a:r>
          </a:p>
          <a:p>
            <a:pPr algn="ctr"/>
            <a:r>
              <a:rPr lang="en-GB" dirty="0"/>
              <a:t>Confidence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0FAAC39-A431-4C66-9C92-BA0532BB9B3F}"/>
              </a:ext>
            </a:extLst>
          </p:cNvPr>
          <p:cNvSpPr/>
          <p:nvPr/>
        </p:nvSpPr>
        <p:spPr>
          <a:xfrm rot="1729822" flipV="1">
            <a:off x="3724809" y="3169091"/>
            <a:ext cx="4370303" cy="2237795"/>
          </a:xfrm>
          <a:prstGeom prst="arc">
            <a:avLst>
              <a:gd name="adj1" fmla="val 16200000"/>
              <a:gd name="adj2" fmla="val 16611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FC3456C-97B5-4E4F-B6D6-E37566E754DF}"/>
              </a:ext>
            </a:extLst>
          </p:cNvPr>
          <p:cNvSpPr/>
          <p:nvPr/>
        </p:nvSpPr>
        <p:spPr>
          <a:xfrm rot="15789112" flipV="1">
            <a:off x="8454444" y="4288180"/>
            <a:ext cx="1759465" cy="1890316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F0160-4C8D-44EA-B20E-B09957D41C9C}"/>
              </a:ext>
            </a:extLst>
          </p:cNvPr>
          <p:cNvSpPr txBox="1"/>
          <p:nvPr/>
        </p:nvSpPr>
        <p:spPr>
          <a:xfrm>
            <a:off x="11188955" y="4846210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 == 0</a:t>
            </a:r>
          </a:p>
          <a:p>
            <a:pPr algn="ctr"/>
            <a:r>
              <a:rPr lang="en-GB" dirty="0"/>
              <a:t>Y == 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631089-57D8-46DB-9DD1-2B64355D203A}"/>
              </a:ext>
            </a:extLst>
          </p:cNvPr>
          <p:cNvSpPr/>
          <p:nvPr/>
        </p:nvSpPr>
        <p:spPr>
          <a:xfrm>
            <a:off x="10643508" y="6126028"/>
            <a:ext cx="1362935" cy="705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E9CE3-B202-4A91-855F-C104C0E672AF}"/>
              </a:ext>
            </a:extLst>
          </p:cNvPr>
          <p:cNvSpPr txBox="1"/>
          <p:nvPr/>
        </p:nvSpPr>
        <p:spPr>
          <a:xfrm>
            <a:off x="10673321" y="6267006"/>
            <a:ext cx="1333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Stop, Beep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497D5B-0FE1-4B2F-B5B5-F7FEBDA44E1F}"/>
              </a:ext>
            </a:extLst>
          </p:cNvPr>
          <p:cNvSpPr/>
          <p:nvPr/>
        </p:nvSpPr>
        <p:spPr>
          <a:xfrm rot="15473743" flipV="1">
            <a:off x="9763775" y="5152455"/>
            <a:ext cx="1759465" cy="1890316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33DCF1-5203-4161-A49F-8904D733E328}"/>
              </a:ext>
            </a:extLst>
          </p:cNvPr>
          <p:cNvSpPr txBox="1"/>
          <p:nvPr/>
        </p:nvSpPr>
        <p:spPr>
          <a:xfrm>
            <a:off x="9838534" y="415126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DF4074-9D54-42F0-A0D0-B78F028ED7EA}"/>
              </a:ext>
            </a:extLst>
          </p:cNvPr>
          <p:cNvSpPr txBox="1"/>
          <p:nvPr/>
        </p:nvSpPr>
        <p:spPr>
          <a:xfrm>
            <a:off x="4238161" y="4021306"/>
            <a:ext cx="100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Lost</a:t>
            </a:r>
          </a:p>
        </p:txBody>
      </p:sp>
    </p:spTree>
    <p:extLst>
      <p:ext uri="{BB962C8B-B14F-4D97-AF65-F5344CB8AC3E}">
        <p14:creationId xmlns:p14="http://schemas.microsoft.com/office/powerpoint/2010/main" val="32280273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99EFEE-7DD4-4AE2-8B9D-A21618379DE3}"/>
              </a:ext>
            </a:extLst>
          </p:cNvPr>
          <p:cNvSpPr/>
          <p:nvPr/>
        </p:nvSpPr>
        <p:spPr>
          <a:xfrm>
            <a:off x="1997524" y="3883001"/>
            <a:ext cx="1752986" cy="868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59EDF90-AE89-43BE-9F3E-6335CCE474EF}"/>
              </a:ext>
            </a:extLst>
          </p:cNvPr>
          <p:cNvSpPr/>
          <p:nvPr/>
        </p:nvSpPr>
        <p:spPr>
          <a:xfrm rot="1778435">
            <a:off x="917793" y="2899343"/>
            <a:ext cx="10154312" cy="124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2833-78AE-4B4F-AEFC-BB4084D1D5C7}"/>
              </a:ext>
            </a:extLst>
          </p:cNvPr>
          <p:cNvSpPr txBox="1"/>
          <p:nvPr/>
        </p:nvSpPr>
        <p:spPr>
          <a:xfrm>
            <a:off x="837668" y="672122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639A9-5737-43DD-A5C1-194183171765}"/>
              </a:ext>
            </a:extLst>
          </p:cNvPr>
          <p:cNvSpPr txBox="1"/>
          <p:nvPr/>
        </p:nvSpPr>
        <p:spPr>
          <a:xfrm>
            <a:off x="2248422" y="1686465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8CBC3-0751-4620-A279-D35E016000F5}"/>
              </a:ext>
            </a:extLst>
          </p:cNvPr>
          <p:cNvSpPr txBox="1"/>
          <p:nvPr/>
        </p:nvSpPr>
        <p:spPr>
          <a:xfrm>
            <a:off x="3965088" y="2781810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18744-B65F-4235-A659-4FAC27211F65}"/>
              </a:ext>
            </a:extLst>
          </p:cNvPr>
          <p:cNvSpPr txBox="1"/>
          <p:nvPr/>
        </p:nvSpPr>
        <p:spPr>
          <a:xfrm>
            <a:off x="5731611" y="3520326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FBD2B-8138-4BBE-8D47-B85B83AF30CB}"/>
              </a:ext>
            </a:extLst>
          </p:cNvPr>
          <p:cNvSpPr txBox="1"/>
          <p:nvPr/>
        </p:nvSpPr>
        <p:spPr>
          <a:xfrm>
            <a:off x="7817277" y="4626924"/>
            <a:ext cx="157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Stop &amp; Beep at Line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9EDF-4D61-42CA-ADDD-C74B9CC87688}"/>
              </a:ext>
            </a:extLst>
          </p:cNvPr>
          <p:cNvSpPr txBox="1"/>
          <p:nvPr/>
        </p:nvSpPr>
        <p:spPr>
          <a:xfrm>
            <a:off x="9421025" y="5578536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&lt;&lt; Go 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7093E-D35C-405C-A042-3E755ABFD24F}"/>
              </a:ext>
            </a:extLst>
          </p:cNvPr>
          <p:cNvSpPr txBox="1"/>
          <p:nvPr/>
        </p:nvSpPr>
        <p:spPr>
          <a:xfrm>
            <a:off x="368836" y="2258590"/>
            <a:ext cx="142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Elapsed Time</a:t>
            </a:r>
          </a:p>
          <a:p>
            <a:pPr algn="ctr"/>
            <a:r>
              <a:rPr lang="en-GB" dirty="0"/>
              <a:t>Delay</a:t>
            </a:r>
          </a:p>
          <a:p>
            <a:pPr algn="ctr"/>
            <a:r>
              <a:rPr lang="en-GB" dirty="0"/>
              <a:t>Button Press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5110D66-2374-4663-BF0A-E89272A5A316}"/>
              </a:ext>
            </a:extLst>
          </p:cNvPr>
          <p:cNvSpPr/>
          <p:nvPr/>
        </p:nvSpPr>
        <p:spPr>
          <a:xfrm rot="10311814">
            <a:off x="1041909" y="146989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A061A-B8BC-4EBD-9B26-396A0E825548}"/>
              </a:ext>
            </a:extLst>
          </p:cNvPr>
          <p:cNvSpPr txBox="1"/>
          <p:nvPr/>
        </p:nvSpPr>
        <p:spPr>
          <a:xfrm>
            <a:off x="4513260" y="1275821"/>
            <a:ext cx="14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Detected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4F342DC-1D6A-4925-93FE-D276C11A6CFB}"/>
              </a:ext>
            </a:extLst>
          </p:cNvPr>
          <p:cNvSpPr/>
          <p:nvPr/>
        </p:nvSpPr>
        <p:spPr>
          <a:xfrm rot="675717" flipV="1">
            <a:off x="2931575" y="2257184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FD48A-D969-4E08-86FA-A9369D8004D3}"/>
              </a:ext>
            </a:extLst>
          </p:cNvPr>
          <p:cNvSpPr txBox="1"/>
          <p:nvPr/>
        </p:nvSpPr>
        <p:spPr>
          <a:xfrm>
            <a:off x="1986364" y="3963244"/>
            <a:ext cx="1793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Search For Line</a:t>
            </a:r>
          </a:p>
          <a:p>
            <a:pPr algn="ctr"/>
            <a:r>
              <a:rPr lang="en-GB" sz="2000" b="1" dirty="0"/>
              <a:t>Backtrack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68A3DAB-4B8B-4C0C-A3EA-2333E4734AF4}"/>
              </a:ext>
            </a:extLst>
          </p:cNvPr>
          <p:cNvSpPr/>
          <p:nvPr/>
        </p:nvSpPr>
        <p:spPr>
          <a:xfrm rot="15515356" flipV="1">
            <a:off x="3050063" y="1525723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7B7E0A4-287F-45F5-A613-4539A0BD63FC}"/>
              </a:ext>
            </a:extLst>
          </p:cNvPr>
          <p:cNvSpPr/>
          <p:nvPr/>
        </p:nvSpPr>
        <p:spPr>
          <a:xfrm rot="11175820" flipV="1">
            <a:off x="2641843" y="3010057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91BB8-8CF3-4CAE-9B08-E7ECC85CA8E3}"/>
              </a:ext>
            </a:extLst>
          </p:cNvPr>
          <p:cNvSpPr txBox="1"/>
          <p:nvPr/>
        </p:nvSpPr>
        <p:spPr>
          <a:xfrm>
            <a:off x="6305469" y="2200280"/>
            <a:ext cx="167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Complexity</a:t>
            </a:r>
          </a:p>
          <a:p>
            <a:pPr algn="ctr"/>
            <a:r>
              <a:rPr lang="en-GB" dirty="0"/>
              <a:t>Time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A297288-8ECC-4C20-A365-671337BA41D4}"/>
              </a:ext>
            </a:extLst>
          </p:cNvPr>
          <p:cNvSpPr/>
          <p:nvPr/>
        </p:nvSpPr>
        <p:spPr>
          <a:xfrm rot="15307668" flipV="1">
            <a:off x="4906901" y="2667857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29797B1-9C36-485C-95FB-BA61E21696BE}"/>
              </a:ext>
            </a:extLst>
          </p:cNvPr>
          <p:cNvSpPr/>
          <p:nvPr/>
        </p:nvSpPr>
        <p:spPr>
          <a:xfrm rot="1729822" flipV="1">
            <a:off x="3913884" y="2868852"/>
            <a:ext cx="2235200" cy="2222500"/>
          </a:xfrm>
          <a:prstGeom prst="arc">
            <a:avLst>
              <a:gd name="adj1" fmla="val 16200000"/>
              <a:gd name="adj2" fmla="val 1330865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303870B0-C9E8-475C-BA85-066DAB4601B1}"/>
              </a:ext>
            </a:extLst>
          </p:cNvPr>
          <p:cNvSpPr/>
          <p:nvPr/>
        </p:nvSpPr>
        <p:spPr>
          <a:xfrm rot="15307668" flipV="1">
            <a:off x="6575908" y="3591804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FA248B-B08B-4618-88B1-CE45AC39EDE7}"/>
              </a:ext>
            </a:extLst>
          </p:cNvPr>
          <p:cNvSpPr txBox="1"/>
          <p:nvPr/>
        </p:nvSpPr>
        <p:spPr>
          <a:xfrm>
            <a:off x="8083914" y="2846611"/>
            <a:ext cx="1590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Distance</a:t>
            </a:r>
          </a:p>
          <a:p>
            <a:pPr algn="ctr"/>
            <a:r>
              <a:rPr lang="en-GB" dirty="0"/>
              <a:t>Time</a:t>
            </a:r>
          </a:p>
          <a:p>
            <a:pPr algn="ctr"/>
            <a:r>
              <a:rPr lang="en-GB" dirty="0"/>
              <a:t>Confidence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0FAAC39-A431-4C66-9C92-BA0532BB9B3F}"/>
              </a:ext>
            </a:extLst>
          </p:cNvPr>
          <p:cNvSpPr/>
          <p:nvPr/>
        </p:nvSpPr>
        <p:spPr>
          <a:xfrm rot="1729822" flipV="1">
            <a:off x="3724809" y="3169091"/>
            <a:ext cx="4370303" cy="2237795"/>
          </a:xfrm>
          <a:prstGeom prst="arc">
            <a:avLst>
              <a:gd name="adj1" fmla="val 16200000"/>
              <a:gd name="adj2" fmla="val 16611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FC3456C-97B5-4E4F-B6D6-E37566E754DF}"/>
              </a:ext>
            </a:extLst>
          </p:cNvPr>
          <p:cNvSpPr/>
          <p:nvPr/>
        </p:nvSpPr>
        <p:spPr>
          <a:xfrm rot="11466014" flipV="1">
            <a:off x="8989320" y="3806214"/>
            <a:ext cx="1759465" cy="1890316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F0160-4C8D-44EA-B20E-B09957D41C9C}"/>
              </a:ext>
            </a:extLst>
          </p:cNvPr>
          <p:cNvSpPr txBox="1"/>
          <p:nvPr/>
        </p:nvSpPr>
        <p:spPr>
          <a:xfrm>
            <a:off x="11188955" y="4846210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 == 0</a:t>
            </a:r>
          </a:p>
          <a:p>
            <a:pPr algn="ctr"/>
            <a:r>
              <a:rPr lang="en-GB" dirty="0"/>
              <a:t>Y == 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631089-57D8-46DB-9DD1-2B64355D203A}"/>
              </a:ext>
            </a:extLst>
          </p:cNvPr>
          <p:cNvSpPr/>
          <p:nvPr/>
        </p:nvSpPr>
        <p:spPr>
          <a:xfrm>
            <a:off x="10643508" y="6126028"/>
            <a:ext cx="1362935" cy="705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E9CE3-B202-4A91-855F-C104C0E672AF}"/>
              </a:ext>
            </a:extLst>
          </p:cNvPr>
          <p:cNvSpPr txBox="1"/>
          <p:nvPr/>
        </p:nvSpPr>
        <p:spPr>
          <a:xfrm>
            <a:off x="10673321" y="6267006"/>
            <a:ext cx="1333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Stop, Beep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497D5B-0FE1-4B2F-B5B5-F7FEBDA44E1F}"/>
              </a:ext>
            </a:extLst>
          </p:cNvPr>
          <p:cNvSpPr/>
          <p:nvPr/>
        </p:nvSpPr>
        <p:spPr>
          <a:xfrm rot="15473743" flipV="1">
            <a:off x="9763775" y="5152455"/>
            <a:ext cx="1759465" cy="1890316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D2064D9-C95F-4DE2-A462-38CD23A26A90}"/>
              </a:ext>
            </a:extLst>
          </p:cNvPr>
          <p:cNvSpPr/>
          <p:nvPr/>
        </p:nvSpPr>
        <p:spPr>
          <a:xfrm>
            <a:off x="10148337" y="3071014"/>
            <a:ext cx="1752986" cy="868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AF801F-96D8-4F56-85F7-DB74E863BDBC}"/>
              </a:ext>
            </a:extLst>
          </p:cNvPr>
          <p:cNvSpPr txBox="1"/>
          <p:nvPr/>
        </p:nvSpPr>
        <p:spPr>
          <a:xfrm>
            <a:off x="10445015" y="3305144"/>
            <a:ext cx="119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Reset PID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7EDF4D4-5A98-4BE7-BDC8-99D342ED9807}"/>
              </a:ext>
            </a:extLst>
          </p:cNvPr>
          <p:cNvSpPr/>
          <p:nvPr/>
        </p:nvSpPr>
        <p:spPr>
          <a:xfrm rot="20257954" flipV="1">
            <a:off x="9014974" y="3436687"/>
            <a:ext cx="1759465" cy="1890316"/>
          </a:xfrm>
          <a:prstGeom prst="arc">
            <a:avLst>
              <a:gd name="adj1" fmla="val 17336216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37FDBC-1A04-462A-BBE6-350368F1AF4B}"/>
              </a:ext>
            </a:extLst>
          </p:cNvPr>
          <p:cNvSpPr txBox="1"/>
          <p:nvPr/>
        </p:nvSpPr>
        <p:spPr>
          <a:xfrm>
            <a:off x="4238161" y="4021306"/>
            <a:ext cx="100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Lost</a:t>
            </a:r>
          </a:p>
        </p:txBody>
      </p:sp>
    </p:spTree>
    <p:extLst>
      <p:ext uri="{BB962C8B-B14F-4D97-AF65-F5344CB8AC3E}">
        <p14:creationId xmlns:p14="http://schemas.microsoft.com/office/powerpoint/2010/main" val="4047526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99EFEE-7DD4-4AE2-8B9D-A21618379DE3}"/>
              </a:ext>
            </a:extLst>
          </p:cNvPr>
          <p:cNvSpPr/>
          <p:nvPr/>
        </p:nvSpPr>
        <p:spPr>
          <a:xfrm>
            <a:off x="1997524" y="3883001"/>
            <a:ext cx="1752986" cy="868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59EDF90-AE89-43BE-9F3E-6335CCE474EF}"/>
              </a:ext>
            </a:extLst>
          </p:cNvPr>
          <p:cNvSpPr/>
          <p:nvPr/>
        </p:nvSpPr>
        <p:spPr>
          <a:xfrm rot="1778435">
            <a:off x="917793" y="2899343"/>
            <a:ext cx="10154312" cy="124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2833-78AE-4B4F-AEFC-BB4084D1D5C7}"/>
              </a:ext>
            </a:extLst>
          </p:cNvPr>
          <p:cNvSpPr txBox="1"/>
          <p:nvPr/>
        </p:nvSpPr>
        <p:spPr>
          <a:xfrm>
            <a:off x="837668" y="672122"/>
            <a:ext cx="127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Waiting</a:t>
            </a:r>
          </a:p>
          <a:p>
            <a:pPr algn="ctr"/>
            <a:r>
              <a:rPr lang="en-GB" sz="2000" b="1" dirty="0"/>
              <a:t>Behaviour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639A9-5737-43DD-A5C1-194183171765}"/>
              </a:ext>
            </a:extLst>
          </p:cNvPr>
          <p:cNvSpPr txBox="1"/>
          <p:nvPr/>
        </p:nvSpPr>
        <p:spPr>
          <a:xfrm>
            <a:off x="2248422" y="1686465"/>
            <a:ext cx="153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Go Forwards</a:t>
            </a:r>
          </a:p>
          <a:p>
            <a:pPr algn="ctr"/>
            <a:r>
              <a:rPr lang="en-GB" sz="2000" b="1" dirty="0"/>
              <a:t>(until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8CBC3-0751-4620-A279-D35E016000F5}"/>
              </a:ext>
            </a:extLst>
          </p:cNvPr>
          <p:cNvSpPr txBox="1"/>
          <p:nvPr/>
        </p:nvSpPr>
        <p:spPr>
          <a:xfrm>
            <a:off x="3965088" y="2781810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18744-B65F-4235-A659-4FAC27211F65}"/>
              </a:ext>
            </a:extLst>
          </p:cNvPr>
          <p:cNvSpPr txBox="1"/>
          <p:nvPr/>
        </p:nvSpPr>
        <p:spPr>
          <a:xfrm>
            <a:off x="5731611" y="3520326"/>
            <a:ext cx="157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Follow Line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FBD2B-8138-4BBE-8D47-B85B83AF30CB}"/>
              </a:ext>
            </a:extLst>
          </p:cNvPr>
          <p:cNvSpPr txBox="1"/>
          <p:nvPr/>
        </p:nvSpPr>
        <p:spPr>
          <a:xfrm>
            <a:off x="7817277" y="4626924"/>
            <a:ext cx="157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Stop &amp; Beep at Line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9EDF-4D61-42CA-ADDD-C74B9CC87688}"/>
              </a:ext>
            </a:extLst>
          </p:cNvPr>
          <p:cNvSpPr txBox="1"/>
          <p:nvPr/>
        </p:nvSpPr>
        <p:spPr>
          <a:xfrm>
            <a:off x="9421025" y="5578536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&lt;&lt; Go 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7093E-D35C-405C-A042-3E755ABFD24F}"/>
              </a:ext>
            </a:extLst>
          </p:cNvPr>
          <p:cNvSpPr txBox="1"/>
          <p:nvPr/>
        </p:nvSpPr>
        <p:spPr>
          <a:xfrm>
            <a:off x="272953" y="1371694"/>
            <a:ext cx="142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Elapsed Time</a:t>
            </a:r>
          </a:p>
          <a:p>
            <a:pPr algn="ctr"/>
            <a:r>
              <a:rPr lang="en-GB" dirty="0"/>
              <a:t>Delay</a:t>
            </a:r>
          </a:p>
          <a:p>
            <a:pPr algn="ctr"/>
            <a:r>
              <a:rPr lang="en-GB" dirty="0"/>
              <a:t>Button Press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5110D66-2374-4663-BF0A-E89272A5A316}"/>
              </a:ext>
            </a:extLst>
          </p:cNvPr>
          <p:cNvSpPr/>
          <p:nvPr/>
        </p:nvSpPr>
        <p:spPr>
          <a:xfrm rot="13249203">
            <a:off x="596777" y="986690"/>
            <a:ext cx="2235200" cy="2222500"/>
          </a:xfrm>
          <a:prstGeom prst="arc">
            <a:avLst>
              <a:gd name="adj1" fmla="val 18051816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A061A-B8BC-4EBD-9B26-396A0E825548}"/>
              </a:ext>
            </a:extLst>
          </p:cNvPr>
          <p:cNvSpPr txBox="1"/>
          <p:nvPr/>
        </p:nvSpPr>
        <p:spPr>
          <a:xfrm>
            <a:off x="4513260" y="1275821"/>
            <a:ext cx="14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Detected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4F342DC-1D6A-4925-93FE-D276C11A6CFB}"/>
              </a:ext>
            </a:extLst>
          </p:cNvPr>
          <p:cNvSpPr/>
          <p:nvPr/>
        </p:nvSpPr>
        <p:spPr>
          <a:xfrm rot="675717" flipV="1">
            <a:off x="2931575" y="2257184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FD48A-D969-4E08-86FA-A9369D8004D3}"/>
              </a:ext>
            </a:extLst>
          </p:cNvPr>
          <p:cNvSpPr txBox="1"/>
          <p:nvPr/>
        </p:nvSpPr>
        <p:spPr>
          <a:xfrm>
            <a:off x="1986364" y="3963244"/>
            <a:ext cx="1793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Search For Line</a:t>
            </a:r>
          </a:p>
          <a:p>
            <a:pPr algn="ctr"/>
            <a:r>
              <a:rPr lang="en-GB" sz="2000" b="1" dirty="0"/>
              <a:t>Backtrack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68A3DAB-4B8B-4C0C-A3EA-2333E4734AF4}"/>
              </a:ext>
            </a:extLst>
          </p:cNvPr>
          <p:cNvSpPr/>
          <p:nvPr/>
        </p:nvSpPr>
        <p:spPr>
          <a:xfrm rot="15515356" flipV="1">
            <a:off x="3050063" y="1525723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7B7E0A4-287F-45F5-A613-4539A0BD63FC}"/>
              </a:ext>
            </a:extLst>
          </p:cNvPr>
          <p:cNvSpPr/>
          <p:nvPr/>
        </p:nvSpPr>
        <p:spPr>
          <a:xfrm rot="11175820" flipV="1">
            <a:off x="2641843" y="3010057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91BB8-8CF3-4CAE-9B08-E7ECC85CA8E3}"/>
              </a:ext>
            </a:extLst>
          </p:cNvPr>
          <p:cNvSpPr txBox="1"/>
          <p:nvPr/>
        </p:nvSpPr>
        <p:spPr>
          <a:xfrm>
            <a:off x="6305469" y="2200280"/>
            <a:ext cx="167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Complexity</a:t>
            </a:r>
          </a:p>
          <a:p>
            <a:pPr algn="ctr"/>
            <a:r>
              <a:rPr lang="en-GB" dirty="0"/>
              <a:t>Time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A297288-8ECC-4C20-A365-671337BA41D4}"/>
              </a:ext>
            </a:extLst>
          </p:cNvPr>
          <p:cNvSpPr/>
          <p:nvPr/>
        </p:nvSpPr>
        <p:spPr>
          <a:xfrm rot="15307668" flipV="1">
            <a:off x="4906901" y="2667857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29797B1-9C36-485C-95FB-BA61E21696BE}"/>
              </a:ext>
            </a:extLst>
          </p:cNvPr>
          <p:cNvSpPr/>
          <p:nvPr/>
        </p:nvSpPr>
        <p:spPr>
          <a:xfrm rot="1729822" flipV="1">
            <a:off x="3913884" y="2868852"/>
            <a:ext cx="2235200" cy="2222500"/>
          </a:xfrm>
          <a:prstGeom prst="arc">
            <a:avLst>
              <a:gd name="adj1" fmla="val 16200000"/>
              <a:gd name="adj2" fmla="val 1330865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303870B0-C9E8-475C-BA85-066DAB4601B1}"/>
              </a:ext>
            </a:extLst>
          </p:cNvPr>
          <p:cNvSpPr/>
          <p:nvPr/>
        </p:nvSpPr>
        <p:spPr>
          <a:xfrm rot="15307668" flipV="1">
            <a:off x="6575908" y="3591804"/>
            <a:ext cx="2235200" cy="222250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FA248B-B08B-4618-88B1-CE45AC39EDE7}"/>
              </a:ext>
            </a:extLst>
          </p:cNvPr>
          <p:cNvSpPr txBox="1"/>
          <p:nvPr/>
        </p:nvSpPr>
        <p:spPr>
          <a:xfrm>
            <a:off x="8083914" y="2846611"/>
            <a:ext cx="1590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Distance</a:t>
            </a:r>
          </a:p>
          <a:p>
            <a:pPr algn="ctr"/>
            <a:r>
              <a:rPr lang="en-GB" dirty="0"/>
              <a:t>Time</a:t>
            </a:r>
          </a:p>
          <a:p>
            <a:pPr algn="ctr"/>
            <a:r>
              <a:rPr lang="en-GB" dirty="0"/>
              <a:t>Confidence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0FAAC39-A431-4C66-9C92-BA0532BB9B3F}"/>
              </a:ext>
            </a:extLst>
          </p:cNvPr>
          <p:cNvSpPr/>
          <p:nvPr/>
        </p:nvSpPr>
        <p:spPr>
          <a:xfrm rot="1729822" flipV="1">
            <a:off x="3724809" y="3169091"/>
            <a:ext cx="4370303" cy="2237795"/>
          </a:xfrm>
          <a:prstGeom prst="arc">
            <a:avLst>
              <a:gd name="adj1" fmla="val 16200000"/>
              <a:gd name="adj2" fmla="val 16611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FC3456C-97B5-4E4F-B6D6-E37566E754DF}"/>
              </a:ext>
            </a:extLst>
          </p:cNvPr>
          <p:cNvSpPr/>
          <p:nvPr/>
        </p:nvSpPr>
        <p:spPr>
          <a:xfrm rot="11466014" flipV="1">
            <a:off x="8989320" y="3806214"/>
            <a:ext cx="1759465" cy="1890316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F0160-4C8D-44EA-B20E-B09957D41C9C}"/>
              </a:ext>
            </a:extLst>
          </p:cNvPr>
          <p:cNvSpPr txBox="1"/>
          <p:nvPr/>
        </p:nvSpPr>
        <p:spPr>
          <a:xfrm>
            <a:off x="11188955" y="4846210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 == 0</a:t>
            </a:r>
          </a:p>
          <a:p>
            <a:pPr algn="ctr"/>
            <a:r>
              <a:rPr lang="en-GB" dirty="0"/>
              <a:t>Y == 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631089-57D8-46DB-9DD1-2B64355D203A}"/>
              </a:ext>
            </a:extLst>
          </p:cNvPr>
          <p:cNvSpPr/>
          <p:nvPr/>
        </p:nvSpPr>
        <p:spPr>
          <a:xfrm>
            <a:off x="10643508" y="6126028"/>
            <a:ext cx="1362935" cy="705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E9CE3-B202-4A91-855F-C104C0E672AF}"/>
              </a:ext>
            </a:extLst>
          </p:cNvPr>
          <p:cNvSpPr txBox="1"/>
          <p:nvPr/>
        </p:nvSpPr>
        <p:spPr>
          <a:xfrm>
            <a:off x="10673321" y="6267006"/>
            <a:ext cx="1333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Stop, Beep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497D5B-0FE1-4B2F-B5B5-F7FEBDA44E1F}"/>
              </a:ext>
            </a:extLst>
          </p:cNvPr>
          <p:cNvSpPr/>
          <p:nvPr/>
        </p:nvSpPr>
        <p:spPr>
          <a:xfrm rot="15473743" flipV="1">
            <a:off x="9763775" y="5152455"/>
            <a:ext cx="1759465" cy="1890316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D2064D9-C95F-4DE2-A462-38CD23A26A90}"/>
              </a:ext>
            </a:extLst>
          </p:cNvPr>
          <p:cNvSpPr/>
          <p:nvPr/>
        </p:nvSpPr>
        <p:spPr>
          <a:xfrm>
            <a:off x="10148337" y="3071014"/>
            <a:ext cx="1752986" cy="868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AF801F-96D8-4F56-85F7-DB74E863BDBC}"/>
              </a:ext>
            </a:extLst>
          </p:cNvPr>
          <p:cNvSpPr txBox="1"/>
          <p:nvPr/>
        </p:nvSpPr>
        <p:spPr>
          <a:xfrm>
            <a:off x="10445015" y="3305144"/>
            <a:ext cx="119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Reset PID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7EDF4D4-5A98-4BE7-BDC8-99D342ED9807}"/>
              </a:ext>
            </a:extLst>
          </p:cNvPr>
          <p:cNvSpPr/>
          <p:nvPr/>
        </p:nvSpPr>
        <p:spPr>
          <a:xfrm rot="20257954" flipV="1">
            <a:off x="9014974" y="3436687"/>
            <a:ext cx="1759465" cy="1890316"/>
          </a:xfrm>
          <a:prstGeom prst="arc">
            <a:avLst>
              <a:gd name="adj1" fmla="val 17336216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396AA18-CDAA-442C-937D-361F586181B2}"/>
              </a:ext>
            </a:extLst>
          </p:cNvPr>
          <p:cNvSpPr/>
          <p:nvPr/>
        </p:nvSpPr>
        <p:spPr>
          <a:xfrm>
            <a:off x="66559" y="2636828"/>
            <a:ext cx="1208494" cy="868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FD63C1-203C-4542-8C1D-7C4DF451972B}"/>
              </a:ext>
            </a:extLst>
          </p:cNvPr>
          <p:cNvSpPr txBox="1"/>
          <p:nvPr/>
        </p:nvSpPr>
        <p:spPr>
          <a:xfrm>
            <a:off x="275105" y="2686322"/>
            <a:ext cx="826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Reset PID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56EE4E9-F6B7-404A-B999-D2E3D0F981E6}"/>
              </a:ext>
            </a:extLst>
          </p:cNvPr>
          <p:cNvSpPr/>
          <p:nvPr/>
        </p:nvSpPr>
        <p:spPr>
          <a:xfrm rot="5400000">
            <a:off x="342785" y="823554"/>
            <a:ext cx="2235200" cy="2222500"/>
          </a:xfrm>
          <a:prstGeom prst="arc">
            <a:avLst>
              <a:gd name="adj1" fmla="val 18051816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43295D-9BFC-4F3C-B251-0E3CB41C5EE9}"/>
              </a:ext>
            </a:extLst>
          </p:cNvPr>
          <p:cNvSpPr txBox="1"/>
          <p:nvPr/>
        </p:nvSpPr>
        <p:spPr>
          <a:xfrm>
            <a:off x="4238161" y="4021306"/>
            <a:ext cx="100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Line Lost</a:t>
            </a:r>
          </a:p>
        </p:txBody>
      </p:sp>
    </p:spTree>
    <p:extLst>
      <p:ext uri="{BB962C8B-B14F-4D97-AF65-F5344CB8AC3E}">
        <p14:creationId xmlns:p14="http://schemas.microsoft.com/office/powerpoint/2010/main" val="29761534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551E-C1B3-434F-9266-C8AB037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2639-58AE-4CDC-92F7-4842F342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/>
              <a:t>Some Background</a:t>
            </a:r>
          </a:p>
          <a:p>
            <a:pPr lvl="1"/>
            <a:r>
              <a:rPr lang="en-GB" strike="sngStrike" dirty="0"/>
              <a:t>Automata</a:t>
            </a:r>
          </a:p>
          <a:p>
            <a:pPr lvl="1"/>
            <a:r>
              <a:rPr lang="en-GB" strike="sngStrike" dirty="0"/>
              <a:t>“Robots”</a:t>
            </a:r>
          </a:p>
          <a:p>
            <a:r>
              <a:rPr lang="en-GB" strike="sngStrike" dirty="0"/>
              <a:t>3 Architecture Paradigms</a:t>
            </a:r>
          </a:p>
          <a:p>
            <a:pPr lvl="1"/>
            <a:r>
              <a:rPr lang="en-GB" strike="sngStrike" dirty="0"/>
              <a:t>Hierarchical, Reactive, Hybrid</a:t>
            </a:r>
          </a:p>
          <a:p>
            <a:r>
              <a:rPr lang="en-GB" strike="sngStrike" dirty="0"/>
              <a:t>The Labsheets, Our Task</a:t>
            </a:r>
          </a:p>
          <a:p>
            <a:r>
              <a:rPr lang="en-GB" dirty="0"/>
              <a:t>FSM Skeleton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5974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D87B-8F28-4950-83B1-57370060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FSM Skeleton Code</a:t>
            </a:r>
          </a:p>
        </p:txBody>
      </p:sp>
    </p:spTree>
    <p:extLst>
      <p:ext uri="{BB962C8B-B14F-4D97-AF65-F5344CB8AC3E}">
        <p14:creationId xmlns:p14="http://schemas.microsoft.com/office/powerpoint/2010/main" val="3663176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108DEC-E91F-49A8-BADD-3E7E8EC79767}"/>
              </a:ext>
            </a:extLst>
          </p:cNvPr>
          <p:cNvSpPr/>
          <p:nvPr/>
        </p:nvSpPr>
        <p:spPr>
          <a:xfrm>
            <a:off x="4372825" y="559549"/>
            <a:ext cx="2464167" cy="1377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F4C7-FB55-4B54-877A-98DE6478BA8E}"/>
              </a:ext>
            </a:extLst>
          </p:cNvPr>
          <p:cNvSpPr txBox="1"/>
          <p:nvPr/>
        </p:nvSpPr>
        <p:spPr>
          <a:xfrm>
            <a:off x="4544840" y="608103"/>
            <a:ext cx="152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void setup() {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…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F130E-90D0-4BEA-BA01-D9D0EB61A487}"/>
              </a:ext>
            </a:extLst>
          </p:cNvPr>
          <p:cNvSpPr/>
          <p:nvPr/>
        </p:nvSpPr>
        <p:spPr>
          <a:xfrm>
            <a:off x="4372825" y="2394272"/>
            <a:ext cx="2464167" cy="1198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BD801-BB44-4D3B-AAE3-13904EB3B3A7}"/>
              </a:ext>
            </a:extLst>
          </p:cNvPr>
          <p:cNvSpPr txBox="1"/>
          <p:nvPr/>
        </p:nvSpPr>
        <p:spPr>
          <a:xfrm>
            <a:off x="4544840" y="2505670"/>
            <a:ext cx="3023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void loop() { 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behaviour0();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4BC379-7397-4576-84DA-4FB29AFE08F2}"/>
              </a:ext>
            </a:extLst>
          </p:cNvPr>
          <p:cNvSpPr/>
          <p:nvPr/>
        </p:nvSpPr>
        <p:spPr>
          <a:xfrm>
            <a:off x="4377411" y="4478830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6F882-1046-436A-9F4D-689BBCD3DF2B}"/>
              </a:ext>
            </a:extLst>
          </p:cNvPr>
          <p:cNvSpPr txBox="1"/>
          <p:nvPr/>
        </p:nvSpPr>
        <p:spPr>
          <a:xfrm>
            <a:off x="4549543" y="4614630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behaviour0()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93FBA9-2BF6-4DEC-9B0A-3039A8FA37B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04909" y="1937442"/>
            <a:ext cx="0" cy="456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454FB2-D17C-43BB-A18C-69B3B641728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604909" y="3592457"/>
            <a:ext cx="4586" cy="886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4878BA-FC24-4257-AE0E-55DB8B8AA1F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26265" y="5067305"/>
            <a:ext cx="851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201962-6177-45B5-9DA7-B87E22C6E2CC}"/>
              </a:ext>
            </a:extLst>
          </p:cNvPr>
          <p:cNvCxnSpPr>
            <a:cxnSpLocks/>
          </p:cNvCxnSpPr>
          <p:nvPr/>
        </p:nvCxnSpPr>
        <p:spPr>
          <a:xfrm>
            <a:off x="3526265" y="2133286"/>
            <a:ext cx="4586" cy="29340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FF6E6C-0FAD-411B-A1D1-C7F1CA6E5237}"/>
              </a:ext>
            </a:extLst>
          </p:cNvPr>
          <p:cNvCxnSpPr>
            <a:cxnSpLocks/>
          </p:cNvCxnSpPr>
          <p:nvPr/>
        </p:nvCxnSpPr>
        <p:spPr>
          <a:xfrm>
            <a:off x="3526265" y="2133286"/>
            <a:ext cx="20786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25F39E5-0B7B-42E3-8C9F-C3952A1C57DE}"/>
              </a:ext>
            </a:extLst>
          </p:cNvPr>
          <p:cNvSpPr txBox="1"/>
          <p:nvPr/>
        </p:nvSpPr>
        <p:spPr>
          <a:xfrm>
            <a:off x="314960" y="423437"/>
            <a:ext cx="23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current programs?</a:t>
            </a:r>
          </a:p>
        </p:txBody>
      </p:sp>
    </p:spTree>
    <p:extLst>
      <p:ext uri="{BB962C8B-B14F-4D97-AF65-F5344CB8AC3E}">
        <p14:creationId xmlns:p14="http://schemas.microsoft.com/office/powerpoint/2010/main" val="42381579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108DEC-E91F-49A8-BADD-3E7E8EC79767}"/>
              </a:ext>
            </a:extLst>
          </p:cNvPr>
          <p:cNvSpPr/>
          <p:nvPr/>
        </p:nvSpPr>
        <p:spPr>
          <a:xfrm>
            <a:off x="434567" y="342266"/>
            <a:ext cx="2674267" cy="1377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F4C7-FB55-4B54-877A-98DE6478BA8E}"/>
              </a:ext>
            </a:extLst>
          </p:cNvPr>
          <p:cNvSpPr txBox="1"/>
          <p:nvPr/>
        </p:nvSpPr>
        <p:spPr>
          <a:xfrm>
            <a:off x="606582" y="390820"/>
            <a:ext cx="152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void setup() {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…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F130E-90D0-4BEA-BA01-D9D0EB61A487}"/>
              </a:ext>
            </a:extLst>
          </p:cNvPr>
          <p:cNvSpPr/>
          <p:nvPr/>
        </p:nvSpPr>
        <p:spPr>
          <a:xfrm>
            <a:off x="434566" y="2207812"/>
            <a:ext cx="2674268" cy="4174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BD801-BB44-4D3B-AAE3-13904EB3B3A7}"/>
              </a:ext>
            </a:extLst>
          </p:cNvPr>
          <p:cNvSpPr txBox="1"/>
          <p:nvPr/>
        </p:nvSpPr>
        <p:spPr>
          <a:xfrm>
            <a:off x="434566" y="2336822"/>
            <a:ext cx="3023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void loop() { 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switch( STATE ) {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0: behaviour0();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1: behaviour1();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2: behaviour2();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}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4BC379-7397-4576-84DA-4FB29AFE08F2}"/>
              </a:ext>
            </a:extLst>
          </p:cNvPr>
          <p:cNvSpPr/>
          <p:nvPr/>
        </p:nvSpPr>
        <p:spPr>
          <a:xfrm>
            <a:off x="4863916" y="2484424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6F882-1046-436A-9F4D-689BBCD3DF2B}"/>
              </a:ext>
            </a:extLst>
          </p:cNvPr>
          <p:cNvSpPr txBox="1"/>
          <p:nvPr/>
        </p:nvSpPr>
        <p:spPr>
          <a:xfrm>
            <a:off x="5036048" y="2620224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behaviour0()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93FBA9-2BF6-4DEC-9B0A-3039A8FA37B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771700" y="1720159"/>
            <a:ext cx="1" cy="4876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D77BB-4F4B-4AE3-B875-6E917F717BEF}"/>
              </a:ext>
            </a:extLst>
          </p:cNvPr>
          <p:cNvSpPr/>
          <p:nvPr/>
        </p:nvSpPr>
        <p:spPr>
          <a:xfrm>
            <a:off x="4863916" y="3904309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03ED9-FF4B-42FA-BF7C-A3AA0201931C}"/>
              </a:ext>
            </a:extLst>
          </p:cNvPr>
          <p:cNvSpPr txBox="1"/>
          <p:nvPr/>
        </p:nvSpPr>
        <p:spPr>
          <a:xfrm>
            <a:off x="5036048" y="4040109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behaviour1()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174D53-6586-4639-BFC8-6DCA079B7EFA}"/>
              </a:ext>
            </a:extLst>
          </p:cNvPr>
          <p:cNvSpPr/>
          <p:nvPr/>
        </p:nvSpPr>
        <p:spPr>
          <a:xfrm>
            <a:off x="4863916" y="5205744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C08CDD-AA2F-4D40-AB24-C23B55A15439}"/>
              </a:ext>
            </a:extLst>
          </p:cNvPr>
          <p:cNvSpPr txBox="1"/>
          <p:nvPr/>
        </p:nvSpPr>
        <p:spPr>
          <a:xfrm>
            <a:off x="5036048" y="5341544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behaviour2()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CF43F9-F780-442F-AE70-9816440FCC0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45049" y="3072899"/>
            <a:ext cx="1718867" cy="326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53A903-D8CB-4A95-85F7-46882E04DF36}"/>
              </a:ext>
            </a:extLst>
          </p:cNvPr>
          <p:cNvCxnSpPr>
            <a:cxnSpLocks/>
          </p:cNvCxnSpPr>
          <p:nvPr/>
        </p:nvCxnSpPr>
        <p:spPr>
          <a:xfrm>
            <a:off x="3145048" y="4185206"/>
            <a:ext cx="16328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9AB1EE-3866-4311-8D4C-4AB9DC1E427A}"/>
              </a:ext>
            </a:extLst>
          </p:cNvPr>
          <p:cNvCxnSpPr>
            <a:cxnSpLocks/>
          </p:cNvCxnSpPr>
          <p:nvPr/>
        </p:nvCxnSpPr>
        <p:spPr>
          <a:xfrm>
            <a:off x="3145047" y="4963439"/>
            <a:ext cx="1632802" cy="740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F33B92-F11F-4578-89D3-DE3605DB4BED}"/>
              </a:ext>
            </a:extLst>
          </p:cNvPr>
          <p:cNvCxnSpPr>
            <a:cxnSpLocks/>
          </p:cNvCxnSpPr>
          <p:nvPr/>
        </p:nvCxnSpPr>
        <p:spPr>
          <a:xfrm flipH="1">
            <a:off x="1771700" y="1979180"/>
            <a:ext cx="6457900" cy="8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F4B491-EC20-4449-8112-D57DFC7DCD1B}"/>
              </a:ext>
            </a:extLst>
          </p:cNvPr>
          <p:cNvCxnSpPr>
            <a:cxnSpLocks/>
          </p:cNvCxnSpPr>
          <p:nvPr/>
        </p:nvCxnSpPr>
        <p:spPr>
          <a:xfrm>
            <a:off x="8229600" y="1987869"/>
            <a:ext cx="0" cy="38063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C0516E-6DDC-4976-BE8F-5675C624AC58}"/>
              </a:ext>
            </a:extLst>
          </p:cNvPr>
          <p:cNvCxnSpPr>
            <a:cxnSpLocks/>
          </p:cNvCxnSpPr>
          <p:nvPr/>
        </p:nvCxnSpPr>
        <p:spPr>
          <a:xfrm>
            <a:off x="7328083" y="5803209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FA7850-AF51-4D3B-8031-8EF3E44E6BAE}"/>
              </a:ext>
            </a:extLst>
          </p:cNvPr>
          <p:cNvCxnSpPr>
            <a:cxnSpLocks/>
          </p:cNvCxnSpPr>
          <p:nvPr/>
        </p:nvCxnSpPr>
        <p:spPr>
          <a:xfrm>
            <a:off x="7328082" y="4536417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BB801-B8D2-4DC6-8E31-E5F51D82F382}"/>
              </a:ext>
            </a:extLst>
          </p:cNvPr>
          <p:cNvCxnSpPr>
            <a:cxnSpLocks/>
          </p:cNvCxnSpPr>
          <p:nvPr/>
        </p:nvCxnSpPr>
        <p:spPr>
          <a:xfrm>
            <a:off x="7337540" y="3081889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A946A09-312F-4014-86EF-5A26132249CA}"/>
              </a:ext>
            </a:extLst>
          </p:cNvPr>
          <p:cNvSpPr txBox="1"/>
          <p:nvPr/>
        </p:nvSpPr>
        <p:spPr>
          <a:xfrm>
            <a:off x="9083168" y="342266"/>
            <a:ext cx="183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</a:rPr>
              <a:t>int</a:t>
            </a:r>
            <a:r>
              <a:rPr lang="en-GB" sz="2400" dirty="0"/>
              <a:t> STATE = 0;</a:t>
            </a:r>
          </a:p>
        </p:txBody>
      </p:sp>
    </p:spTree>
    <p:extLst>
      <p:ext uri="{BB962C8B-B14F-4D97-AF65-F5344CB8AC3E}">
        <p14:creationId xmlns:p14="http://schemas.microsoft.com/office/powerpoint/2010/main" val="5214813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108DEC-E91F-49A8-BADD-3E7E8EC79767}"/>
              </a:ext>
            </a:extLst>
          </p:cNvPr>
          <p:cNvSpPr/>
          <p:nvPr/>
        </p:nvSpPr>
        <p:spPr>
          <a:xfrm>
            <a:off x="434567" y="342266"/>
            <a:ext cx="2674267" cy="1377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F4C7-FB55-4B54-877A-98DE6478BA8E}"/>
              </a:ext>
            </a:extLst>
          </p:cNvPr>
          <p:cNvSpPr txBox="1"/>
          <p:nvPr/>
        </p:nvSpPr>
        <p:spPr>
          <a:xfrm>
            <a:off x="606582" y="390820"/>
            <a:ext cx="152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void setup() {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…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F130E-90D0-4BEA-BA01-D9D0EB61A487}"/>
              </a:ext>
            </a:extLst>
          </p:cNvPr>
          <p:cNvSpPr/>
          <p:nvPr/>
        </p:nvSpPr>
        <p:spPr>
          <a:xfrm>
            <a:off x="434566" y="2207812"/>
            <a:ext cx="2674268" cy="4174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BD801-BB44-4D3B-AAE3-13904EB3B3A7}"/>
              </a:ext>
            </a:extLst>
          </p:cNvPr>
          <p:cNvSpPr txBox="1"/>
          <p:nvPr/>
        </p:nvSpPr>
        <p:spPr>
          <a:xfrm>
            <a:off x="434566" y="2336822"/>
            <a:ext cx="3023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void loop() { 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switch( STATE ) {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0: behaviour0();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1: behaviour1();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2: behaviour2();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}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93FBA9-2BF6-4DEC-9B0A-3039A8FA37B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771700" y="1720159"/>
            <a:ext cx="1" cy="4876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D77BB-4F4B-4AE3-B875-6E917F717BEF}"/>
              </a:ext>
            </a:extLst>
          </p:cNvPr>
          <p:cNvSpPr/>
          <p:nvPr/>
        </p:nvSpPr>
        <p:spPr>
          <a:xfrm>
            <a:off x="3922365" y="3904309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03ED9-FF4B-42FA-BF7C-A3AA0201931C}"/>
              </a:ext>
            </a:extLst>
          </p:cNvPr>
          <p:cNvSpPr txBox="1"/>
          <p:nvPr/>
        </p:nvSpPr>
        <p:spPr>
          <a:xfrm>
            <a:off x="4094497" y="4040109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behaviour1()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174D53-6586-4639-BFC8-6DCA079B7EFA}"/>
              </a:ext>
            </a:extLst>
          </p:cNvPr>
          <p:cNvSpPr/>
          <p:nvPr/>
        </p:nvSpPr>
        <p:spPr>
          <a:xfrm>
            <a:off x="3922365" y="5205744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C08CDD-AA2F-4D40-AB24-C23B55A15439}"/>
              </a:ext>
            </a:extLst>
          </p:cNvPr>
          <p:cNvSpPr txBox="1"/>
          <p:nvPr/>
        </p:nvSpPr>
        <p:spPr>
          <a:xfrm>
            <a:off x="4094497" y="5341544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behaviour2()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CF43F9-F780-442F-AE70-9816440FCC02}"/>
              </a:ext>
            </a:extLst>
          </p:cNvPr>
          <p:cNvCxnSpPr>
            <a:cxnSpLocks/>
          </p:cNvCxnSpPr>
          <p:nvPr/>
        </p:nvCxnSpPr>
        <p:spPr>
          <a:xfrm>
            <a:off x="3145049" y="3399065"/>
            <a:ext cx="17188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53A903-D8CB-4A95-85F7-46882E04DF36}"/>
              </a:ext>
            </a:extLst>
          </p:cNvPr>
          <p:cNvCxnSpPr>
            <a:cxnSpLocks/>
          </p:cNvCxnSpPr>
          <p:nvPr/>
        </p:nvCxnSpPr>
        <p:spPr>
          <a:xfrm>
            <a:off x="3145048" y="4185206"/>
            <a:ext cx="7773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9AB1EE-3866-4311-8D4C-4AB9DC1E427A}"/>
              </a:ext>
            </a:extLst>
          </p:cNvPr>
          <p:cNvCxnSpPr>
            <a:cxnSpLocks/>
          </p:cNvCxnSpPr>
          <p:nvPr/>
        </p:nvCxnSpPr>
        <p:spPr>
          <a:xfrm>
            <a:off x="3145047" y="4963439"/>
            <a:ext cx="777318" cy="50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F33B92-F11F-4578-89D3-DE3605DB4BED}"/>
              </a:ext>
            </a:extLst>
          </p:cNvPr>
          <p:cNvCxnSpPr>
            <a:cxnSpLocks/>
          </p:cNvCxnSpPr>
          <p:nvPr/>
        </p:nvCxnSpPr>
        <p:spPr>
          <a:xfrm flipH="1">
            <a:off x="1771700" y="1979180"/>
            <a:ext cx="6457900" cy="8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F4B491-EC20-4449-8112-D57DFC7DCD1B}"/>
              </a:ext>
            </a:extLst>
          </p:cNvPr>
          <p:cNvCxnSpPr>
            <a:cxnSpLocks/>
          </p:cNvCxnSpPr>
          <p:nvPr/>
        </p:nvCxnSpPr>
        <p:spPr>
          <a:xfrm>
            <a:off x="8229600" y="1987869"/>
            <a:ext cx="0" cy="38063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C0516E-6DDC-4976-BE8F-5675C624AC58}"/>
              </a:ext>
            </a:extLst>
          </p:cNvPr>
          <p:cNvCxnSpPr>
            <a:cxnSpLocks/>
          </p:cNvCxnSpPr>
          <p:nvPr/>
        </p:nvCxnSpPr>
        <p:spPr>
          <a:xfrm>
            <a:off x="7328083" y="5803209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FA7850-AF51-4D3B-8031-8EF3E44E6BAE}"/>
              </a:ext>
            </a:extLst>
          </p:cNvPr>
          <p:cNvCxnSpPr>
            <a:cxnSpLocks/>
          </p:cNvCxnSpPr>
          <p:nvPr/>
        </p:nvCxnSpPr>
        <p:spPr>
          <a:xfrm>
            <a:off x="7328082" y="4536417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BB801-B8D2-4DC6-8E31-E5F51D82F382}"/>
              </a:ext>
            </a:extLst>
          </p:cNvPr>
          <p:cNvCxnSpPr>
            <a:cxnSpLocks/>
          </p:cNvCxnSpPr>
          <p:nvPr/>
        </p:nvCxnSpPr>
        <p:spPr>
          <a:xfrm>
            <a:off x="7337540" y="3081889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4BC379-7397-4576-84DA-4FB29AFE08F2}"/>
              </a:ext>
            </a:extLst>
          </p:cNvPr>
          <p:cNvSpPr/>
          <p:nvPr/>
        </p:nvSpPr>
        <p:spPr>
          <a:xfrm>
            <a:off x="4863916" y="2207812"/>
            <a:ext cx="3016095" cy="4451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6F882-1046-436A-9F4D-689BBCD3DF2B}"/>
              </a:ext>
            </a:extLst>
          </p:cNvPr>
          <p:cNvSpPr txBox="1"/>
          <p:nvPr/>
        </p:nvSpPr>
        <p:spPr>
          <a:xfrm>
            <a:off x="5038295" y="2349648"/>
            <a:ext cx="35606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behaviour0() {</a:t>
            </a:r>
          </a:p>
          <a:p>
            <a:r>
              <a:rPr lang="en-GB" dirty="0"/>
              <a:t>   </a:t>
            </a:r>
          </a:p>
          <a:p>
            <a:r>
              <a:rPr lang="en-GB" dirty="0"/>
              <a:t>   </a:t>
            </a:r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// Sensing, info processing</a:t>
            </a: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…</a:t>
            </a:r>
          </a:p>
          <a:p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if( sensing == correct ) {</a:t>
            </a:r>
          </a:p>
          <a:p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// robot behaviour code</a:t>
            </a: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…</a:t>
            </a:r>
          </a:p>
          <a:p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} else if( sensing != correct )  {</a:t>
            </a: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// transition code.</a:t>
            </a: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//  any tidy up, and then…</a:t>
            </a: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STATE = </a:t>
            </a:r>
            <a:r>
              <a:rPr lang="en-GB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next_state</a:t>
            </a:r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}</a:t>
            </a:r>
          </a:p>
          <a:p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554909-A996-4E0A-835E-D7441F102A6C}"/>
              </a:ext>
            </a:extLst>
          </p:cNvPr>
          <p:cNvSpPr txBox="1"/>
          <p:nvPr/>
        </p:nvSpPr>
        <p:spPr>
          <a:xfrm>
            <a:off x="9381932" y="529319"/>
            <a:ext cx="182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</a:rPr>
              <a:t>int</a:t>
            </a:r>
            <a:r>
              <a:rPr lang="en-GB" sz="2400" dirty="0"/>
              <a:t> STATE = ?;</a:t>
            </a:r>
          </a:p>
        </p:txBody>
      </p:sp>
    </p:spTree>
    <p:extLst>
      <p:ext uri="{BB962C8B-B14F-4D97-AF65-F5344CB8AC3E}">
        <p14:creationId xmlns:p14="http://schemas.microsoft.com/office/powerpoint/2010/main" val="32338496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108DEC-E91F-49A8-BADD-3E7E8EC79767}"/>
              </a:ext>
            </a:extLst>
          </p:cNvPr>
          <p:cNvSpPr/>
          <p:nvPr/>
        </p:nvSpPr>
        <p:spPr>
          <a:xfrm>
            <a:off x="434567" y="342266"/>
            <a:ext cx="2674267" cy="1377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F4C7-FB55-4B54-877A-98DE6478BA8E}"/>
              </a:ext>
            </a:extLst>
          </p:cNvPr>
          <p:cNvSpPr txBox="1"/>
          <p:nvPr/>
        </p:nvSpPr>
        <p:spPr>
          <a:xfrm>
            <a:off x="606582" y="390820"/>
            <a:ext cx="152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void setup() {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…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F130E-90D0-4BEA-BA01-D9D0EB61A487}"/>
              </a:ext>
            </a:extLst>
          </p:cNvPr>
          <p:cNvSpPr/>
          <p:nvPr/>
        </p:nvSpPr>
        <p:spPr>
          <a:xfrm>
            <a:off x="434566" y="2207812"/>
            <a:ext cx="2674268" cy="4174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BD801-BB44-4D3B-AAE3-13904EB3B3A7}"/>
              </a:ext>
            </a:extLst>
          </p:cNvPr>
          <p:cNvSpPr txBox="1"/>
          <p:nvPr/>
        </p:nvSpPr>
        <p:spPr>
          <a:xfrm>
            <a:off x="434566" y="2336822"/>
            <a:ext cx="3023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void loop() { 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switch( STATE ) {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0: behaviour0();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1: behaviour1();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2: behaviour2();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}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93FBA9-2BF6-4DEC-9B0A-3039A8FA37B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771700" y="1720159"/>
            <a:ext cx="1" cy="4876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D77BB-4F4B-4AE3-B875-6E917F717BEF}"/>
              </a:ext>
            </a:extLst>
          </p:cNvPr>
          <p:cNvSpPr/>
          <p:nvPr/>
        </p:nvSpPr>
        <p:spPr>
          <a:xfrm>
            <a:off x="3922365" y="3904309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03ED9-FF4B-42FA-BF7C-A3AA0201931C}"/>
              </a:ext>
            </a:extLst>
          </p:cNvPr>
          <p:cNvSpPr txBox="1"/>
          <p:nvPr/>
        </p:nvSpPr>
        <p:spPr>
          <a:xfrm>
            <a:off x="4094497" y="4040109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behaviour1()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174D53-6586-4639-BFC8-6DCA079B7EFA}"/>
              </a:ext>
            </a:extLst>
          </p:cNvPr>
          <p:cNvSpPr/>
          <p:nvPr/>
        </p:nvSpPr>
        <p:spPr>
          <a:xfrm>
            <a:off x="3922365" y="5205744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C08CDD-AA2F-4D40-AB24-C23B55A15439}"/>
              </a:ext>
            </a:extLst>
          </p:cNvPr>
          <p:cNvSpPr txBox="1"/>
          <p:nvPr/>
        </p:nvSpPr>
        <p:spPr>
          <a:xfrm>
            <a:off x="4094497" y="5341544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behaviour2()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CF43F9-F780-442F-AE70-9816440FCC02}"/>
              </a:ext>
            </a:extLst>
          </p:cNvPr>
          <p:cNvCxnSpPr>
            <a:cxnSpLocks/>
          </p:cNvCxnSpPr>
          <p:nvPr/>
        </p:nvCxnSpPr>
        <p:spPr>
          <a:xfrm>
            <a:off x="3145049" y="3399065"/>
            <a:ext cx="17188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53A903-D8CB-4A95-85F7-46882E04DF36}"/>
              </a:ext>
            </a:extLst>
          </p:cNvPr>
          <p:cNvCxnSpPr>
            <a:cxnSpLocks/>
          </p:cNvCxnSpPr>
          <p:nvPr/>
        </p:nvCxnSpPr>
        <p:spPr>
          <a:xfrm>
            <a:off x="3145048" y="4185206"/>
            <a:ext cx="7773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9AB1EE-3866-4311-8D4C-4AB9DC1E427A}"/>
              </a:ext>
            </a:extLst>
          </p:cNvPr>
          <p:cNvCxnSpPr>
            <a:cxnSpLocks/>
          </p:cNvCxnSpPr>
          <p:nvPr/>
        </p:nvCxnSpPr>
        <p:spPr>
          <a:xfrm>
            <a:off x="3145047" y="4963439"/>
            <a:ext cx="777318" cy="50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F33B92-F11F-4578-89D3-DE3605DB4BED}"/>
              </a:ext>
            </a:extLst>
          </p:cNvPr>
          <p:cNvCxnSpPr>
            <a:cxnSpLocks/>
          </p:cNvCxnSpPr>
          <p:nvPr/>
        </p:nvCxnSpPr>
        <p:spPr>
          <a:xfrm flipH="1">
            <a:off x="1771700" y="1979180"/>
            <a:ext cx="6457900" cy="8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F4B491-EC20-4449-8112-D57DFC7DCD1B}"/>
              </a:ext>
            </a:extLst>
          </p:cNvPr>
          <p:cNvCxnSpPr>
            <a:cxnSpLocks/>
          </p:cNvCxnSpPr>
          <p:nvPr/>
        </p:nvCxnSpPr>
        <p:spPr>
          <a:xfrm>
            <a:off x="8229600" y="1987869"/>
            <a:ext cx="0" cy="10940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BB801-B8D2-4DC6-8E31-E5F51D82F382}"/>
              </a:ext>
            </a:extLst>
          </p:cNvPr>
          <p:cNvCxnSpPr>
            <a:cxnSpLocks/>
          </p:cNvCxnSpPr>
          <p:nvPr/>
        </p:nvCxnSpPr>
        <p:spPr>
          <a:xfrm>
            <a:off x="7337540" y="3081889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4BC379-7397-4576-84DA-4FB29AFE08F2}"/>
              </a:ext>
            </a:extLst>
          </p:cNvPr>
          <p:cNvSpPr/>
          <p:nvPr/>
        </p:nvSpPr>
        <p:spPr>
          <a:xfrm>
            <a:off x="4863916" y="2207812"/>
            <a:ext cx="3016095" cy="4451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6F882-1046-436A-9F4D-689BBCD3DF2B}"/>
              </a:ext>
            </a:extLst>
          </p:cNvPr>
          <p:cNvSpPr txBox="1"/>
          <p:nvPr/>
        </p:nvSpPr>
        <p:spPr>
          <a:xfrm>
            <a:off x="5000650" y="2281973"/>
            <a:ext cx="35606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behaviour0() {</a:t>
            </a:r>
          </a:p>
          <a:p>
            <a:r>
              <a:rPr lang="en-GB" dirty="0"/>
              <a:t>   </a:t>
            </a:r>
          </a:p>
          <a:p>
            <a:r>
              <a:rPr lang="en-GB" dirty="0"/>
              <a:t>   </a:t>
            </a:r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// Sensing, info processing</a:t>
            </a: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…</a:t>
            </a:r>
          </a:p>
          <a:p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if( </a:t>
            </a:r>
            <a:r>
              <a:rPr lang="en-GB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state_info</a:t>
            </a:r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== correct ) {</a:t>
            </a:r>
          </a:p>
          <a:p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// robot behaviour code</a:t>
            </a: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…</a:t>
            </a:r>
          </a:p>
          <a:p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} else if( </a:t>
            </a:r>
            <a:r>
              <a:rPr lang="en-GB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state_info</a:t>
            </a:r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!= correct )  {</a:t>
            </a: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// transition code.</a:t>
            </a: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//  any tidy up, and then…</a:t>
            </a: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STATE = </a:t>
            </a:r>
            <a:r>
              <a:rPr lang="en-GB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next_state</a:t>
            </a:r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}</a:t>
            </a:r>
          </a:p>
          <a:p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554909-A996-4E0A-835E-D7441F102A6C}"/>
              </a:ext>
            </a:extLst>
          </p:cNvPr>
          <p:cNvSpPr txBox="1"/>
          <p:nvPr/>
        </p:nvSpPr>
        <p:spPr>
          <a:xfrm>
            <a:off x="9381932" y="529319"/>
            <a:ext cx="182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</a:rPr>
              <a:t>int</a:t>
            </a:r>
            <a:r>
              <a:rPr lang="en-GB" sz="2400" dirty="0"/>
              <a:t> STATE = ?;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233B375F-B3A8-49C7-A5C0-CF9A6DAFBCA2}"/>
              </a:ext>
            </a:extLst>
          </p:cNvPr>
          <p:cNvSpPr/>
          <p:nvPr/>
        </p:nvSpPr>
        <p:spPr>
          <a:xfrm>
            <a:off x="8613450" y="3881434"/>
            <a:ext cx="572213" cy="709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516C4-03D2-451E-AE18-79EB98EF4E6B}"/>
              </a:ext>
            </a:extLst>
          </p:cNvPr>
          <p:cNvSpPr txBox="1"/>
          <p:nvPr/>
        </p:nvSpPr>
        <p:spPr>
          <a:xfrm>
            <a:off x="9249145" y="4051688"/>
            <a:ext cx="166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 Behaviour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E19C2AF-D31B-4B80-921B-A441132C0235}"/>
              </a:ext>
            </a:extLst>
          </p:cNvPr>
          <p:cNvSpPr/>
          <p:nvPr/>
        </p:nvSpPr>
        <p:spPr>
          <a:xfrm>
            <a:off x="8631820" y="5096493"/>
            <a:ext cx="572213" cy="697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45166F-40F7-4139-8A64-7CF51CEFDD0C}"/>
              </a:ext>
            </a:extLst>
          </p:cNvPr>
          <p:cNvSpPr txBox="1"/>
          <p:nvPr/>
        </p:nvSpPr>
        <p:spPr>
          <a:xfrm>
            <a:off x="9277166" y="5260689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 Transition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69F346-367B-459D-B173-5197C6A4E48B}"/>
              </a:ext>
            </a:extLst>
          </p:cNvPr>
          <p:cNvSpPr/>
          <p:nvPr/>
        </p:nvSpPr>
        <p:spPr>
          <a:xfrm>
            <a:off x="5416260" y="3914955"/>
            <a:ext cx="3434024" cy="666963"/>
          </a:xfrm>
          <a:prstGeom prst="rect">
            <a:avLst/>
          </a:prstGeom>
          <a:solidFill>
            <a:srgbClr val="4472C4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E73A30-B7A2-4913-A407-75E3F744F579}"/>
              </a:ext>
            </a:extLst>
          </p:cNvPr>
          <p:cNvSpPr/>
          <p:nvPr/>
        </p:nvSpPr>
        <p:spPr>
          <a:xfrm>
            <a:off x="5438939" y="5114078"/>
            <a:ext cx="3434024" cy="706413"/>
          </a:xfrm>
          <a:prstGeom prst="rect">
            <a:avLst/>
          </a:prstGeom>
          <a:solidFill>
            <a:srgbClr val="4472C4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9548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108DEC-E91F-49A8-BADD-3E7E8EC79767}"/>
              </a:ext>
            </a:extLst>
          </p:cNvPr>
          <p:cNvSpPr/>
          <p:nvPr/>
        </p:nvSpPr>
        <p:spPr>
          <a:xfrm>
            <a:off x="434567" y="342266"/>
            <a:ext cx="2674267" cy="1377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F4C7-FB55-4B54-877A-98DE6478BA8E}"/>
              </a:ext>
            </a:extLst>
          </p:cNvPr>
          <p:cNvSpPr txBox="1"/>
          <p:nvPr/>
        </p:nvSpPr>
        <p:spPr>
          <a:xfrm>
            <a:off x="606582" y="390820"/>
            <a:ext cx="152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void setup() {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…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F130E-90D0-4BEA-BA01-D9D0EB61A487}"/>
              </a:ext>
            </a:extLst>
          </p:cNvPr>
          <p:cNvSpPr/>
          <p:nvPr/>
        </p:nvSpPr>
        <p:spPr>
          <a:xfrm>
            <a:off x="434566" y="2207812"/>
            <a:ext cx="2674268" cy="4174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BD801-BB44-4D3B-AAE3-13904EB3B3A7}"/>
              </a:ext>
            </a:extLst>
          </p:cNvPr>
          <p:cNvSpPr txBox="1"/>
          <p:nvPr/>
        </p:nvSpPr>
        <p:spPr>
          <a:xfrm>
            <a:off x="434566" y="2336822"/>
            <a:ext cx="3023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void loop() { 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switch( STATE ) {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0: behaviour0();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1: behaviour1();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2: behaviour2();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}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4BC379-7397-4576-84DA-4FB29AFE08F2}"/>
              </a:ext>
            </a:extLst>
          </p:cNvPr>
          <p:cNvSpPr/>
          <p:nvPr/>
        </p:nvSpPr>
        <p:spPr>
          <a:xfrm>
            <a:off x="4863916" y="2484424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6F882-1046-436A-9F4D-689BBCD3DF2B}"/>
              </a:ext>
            </a:extLst>
          </p:cNvPr>
          <p:cNvSpPr txBox="1"/>
          <p:nvPr/>
        </p:nvSpPr>
        <p:spPr>
          <a:xfrm>
            <a:off x="5036048" y="2620224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behaviour0()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93FBA9-2BF6-4DEC-9B0A-3039A8FA37B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771700" y="1720159"/>
            <a:ext cx="1" cy="4876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D77BB-4F4B-4AE3-B875-6E917F717BEF}"/>
              </a:ext>
            </a:extLst>
          </p:cNvPr>
          <p:cNvSpPr/>
          <p:nvPr/>
        </p:nvSpPr>
        <p:spPr>
          <a:xfrm>
            <a:off x="4863916" y="3904309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03ED9-FF4B-42FA-BF7C-A3AA0201931C}"/>
              </a:ext>
            </a:extLst>
          </p:cNvPr>
          <p:cNvSpPr txBox="1"/>
          <p:nvPr/>
        </p:nvSpPr>
        <p:spPr>
          <a:xfrm>
            <a:off x="5036048" y="4040109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behaviour1()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174D53-6586-4639-BFC8-6DCA079B7EFA}"/>
              </a:ext>
            </a:extLst>
          </p:cNvPr>
          <p:cNvSpPr/>
          <p:nvPr/>
        </p:nvSpPr>
        <p:spPr>
          <a:xfrm>
            <a:off x="4863916" y="5205744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C08CDD-AA2F-4D40-AB24-C23B55A15439}"/>
              </a:ext>
            </a:extLst>
          </p:cNvPr>
          <p:cNvSpPr txBox="1"/>
          <p:nvPr/>
        </p:nvSpPr>
        <p:spPr>
          <a:xfrm>
            <a:off x="5036048" y="5341544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behaviour2()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CF43F9-F780-442F-AE70-9816440FCC0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45049" y="3072899"/>
            <a:ext cx="1718867" cy="326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53A903-D8CB-4A95-85F7-46882E04DF36}"/>
              </a:ext>
            </a:extLst>
          </p:cNvPr>
          <p:cNvCxnSpPr>
            <a:cxnSpLocks/>
          </p:cNvCxnSpPr>
          <p:nvPr/>
        </p:nvCxnSpPr>
        <p:spPr>
          <a:xfrm>
            <a:off x="3145048" y="4185206"/>
            <a:ext cx="16328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9AB1EE-3866-4311-8D4C-4AB9DC1E427A}"/>
              </a:ext>
            </a:extLst>
          </p:cNvPr>
          <p:cNvCxnSpPr>
            <a:cxnSpLocks/>
          </p:cNvCxnSpPr>
          <p:nvPr/>
        </p:nvCxnSpPr>
        <p:spPr>
          <a:xfrm>
            <a:off x="3145047" y="4963439"/>
            <a:ext cx="1632802" cy="740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F33B92-F11F-4578-89D3-DE3605DB4BED}"/>
              </a:ext>
            </a:extLst>
          </p:cNvPr>
          <p:cNvCxnSpPr>
            <a:cxnSpLocks/>
          </p:cNvCxnSpPr>
          <p:nvPr/>
        </p:nvCxnSpPr>
        <p:spPr>
          <a:xfrm flipH="1">
            <a:off x="1771700" y="1979180"/>
            <a:ext cx="6457900" cy="8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F4B491-EC20-4449-8112-D57DFC7DCD1B}"/>
              </a:ext>
            </a:extLst>
          </p:cNvPr>
          <p:cNvCxnSpPr>
            <a:cxnSpLocks/>
          </p:cNvCxnSpPr>
          <p:nvPr/>
        </p:nvCxnSpPr>
        <p:spPr>
          <a:xfrm>
            <a:off x="8229600" y="1987869"/>
            <a:ext cx="0" cy="38063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C0516E-6DDC-4976-BE8F-5675C624AC58}"/>
              </a:ext>
            </a:extLst>
          </p:cNvPr>
          <p:cNvCxnSpPr>
            <a:cxnSpLocks/>
          </p:cNvCxnSpPr>
          <p:nvPr/>
        </p:nvCxnSpPr>
        <p:spPr>
          <a:xfrm>
            <a:off x="7328083" y="5803209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FA7850-AF51-4D3B-8031-8EF3E44E6BAE}"/>
              </a:ext>
            </a:extLst>
          </p:cNvPr>
          <p:cNvCxnSpPr>
            <a:cxnSpLocks/>
          </p:cNvCxnSpPr>
          <p:nvPr/>
        </p:nvCxnSpPr>
        <p:spPr>
          <a:xfrm>
            <a:off x="7328082" y="4536417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BB801-B8D2-4DC6-8E31-E5F51D82F382}"/>
              </a:ext>
            </a:extLst>
          </p:cNvPr>
          <p:cNvCxnSpPr>
            <a:cxnSpLocks/>
          </p:cNvCxnSpPr>
          <p:nvPr/>
        </p:nvCxnSpPr>
        <p:spPr>
          <a:xfrm>
            <a:off x="7337540" y="3081889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2DCA8B2-A75B-438E-9C1A-81FB2F1455EF}"/>
              </a:ext>
            </a:extLst>
          </p:cNvPr>
          <p:cNvSpPr/>
          <p:nvPr/>
        </p:nvSpPr>
        <p:spPr>
          <a:xfrm>
            <a:off x="9131116" y="2341288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67EEE0-CBB5-407D-B7F0-40C71E85EAAD}"/>
              </a:ext>
            </a:extLst>
          </p:cNvPr>
          <p:cNvSpPr txBox="1"/>
          <p:nvPr/>
        </p:nvSpPr>
        <p:spPr>
          <a:xfrm>
            <a:off x="9303248" y="2477088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ISR( encoder0 )()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DAF75B-B99B-4E6D-90BE-F922DACFF5B8}"/>
              </a:ext>
            </a:extLst>
          </p:cNvPr>
          <p:cNvSpPr/>
          <p:nvPr/>
        </p:nvSpPr>
        <p:spPr>
          <a:xfrm>
            <a:off x="9131116" y="3794849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F5ADEF-BF53-455E-B8B5-83C16DB33336}"/>
              </a:ext>
            </a:extLst>
          </p:cNvPr>
          <p:cNvSpPr txBox="1"/>
          <p:nvPr/>
        </p:nvSpPr>
        <p:spPr>
          <a:xfrm>
            <a:off x="9303248" y="3930649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ISR( encoder1 )()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B64FD-3B25-426D-AAE0-AA4CF13CA14C}"/>
              </a:ext>
            </a:extLst>
          </p:cNvPr>
          <p:cNvSpPr/>
          <p:nvPr/>
        </p:nvSpPr>
        <p:spPr>
          <a:xfrm>
            <a:off x="9142947" y="5214734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C98B41-522B-4056-861A-0F54544284E3}"/>
              </a:ext>
            </a:extLst>
          </p:cNvPr>
          <p:cNvSpPr txBox="1"/>
          <p:nvPr/>
        </p:nvSpPr>
        <p:spPr>
          <a:xfrm>
            <a:off x="9315079" y="5350534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ISR( timer3 )()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B53B59-4474-43AE-912C-8E2A46887522}"/>
              </a:ext>
            </a:extLst>
          </p:cNvPr>
          <p:cNvSpPr txBox="1"/>
          <p:nvPr/>
        </p:nvSpPr>
        <p:spPr>
          <a:xfrm>
            <a:off x="9381932" y="529319"/>
            <a:ext cx="182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</a:rPr>
              <a:t>int</a:t>
            </a:r>
            <a:r>
              <a:rPr lang="en-GB" sz="2400" dirty="0"/>
              <a:t> STATE = ?;</a:t>
            </a:r>
          </a:p>
        </p:txBody>
      </p:sp>
    </p:spTree>
    <p:extLst>
      <p:ext uri="{BB962C8B-B14F-4D97-AF65-F5344CB8AC3E}">
        <p14:creationId xmlns:p14="http://schemas.microsoft.com/office/powerpoint/2010/main" val="198799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4B88-E548-452A-8B49-0F9CB944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“Robots”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FDB2-E8D8-47D2-8080-FEB4F677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1550(?), Jewish </a:t>
            </a:r>
            <a:r>
              <a:rPr lang="en-GB" b="1" dirty="0" err="1"/>
              <a:t>Folklaw</a:t>
            </a:r>
            <a:r>
              <a:rPr lang="en-GB" b="1" dirty="0"/>
              <a:t> – Golem</a:t>
            </a:r>
            <a:r>
              <a:rPr lang="en-GB" dirty="0"/>
              <a:t>, </a:t>
            </a:r>
            <a:r>
              <a:rPr lang="en-GB" i="1" dirty="0"/>
              <a:t>an animated anthropomorphic being that is magically created entirely from inanimate matter (usually clay or mud)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1818, Frankenstein</a:t>
            </a:r>
            <a:r>
              <a:rPr lang="en-GB" dirty="0"/>
              <a:t> - </a:t>
            </a:r>
            <a:r>
              <a:rPr lang="en-GB" i="1" dirty="0"/>
              <a:t>written by English author Mary Shelley (1797–1851) that tells the story of Victor Frankenstein, a young scientist who creates a hideous sapient creature in an unorthodox scientific experiment.</a:t>
            </a:r>
          </a:p>
          <a:p>
            <a:pPr marL="0" indent="0">
              <a:buNone/>
            </a:pPr>
            <a:endParaRPr lang="en-GB" i="1" dirty="0"/>
          </a:p>
          <a:p>
            <a:r>
              <a:rPr lang="en-GB" b="1" i="1" dirty="0"/>
              <a:t>1920, Rossum's Universal Robots</a:t>
            </a:r>
            <a:r>
              <a:rPr lang="en-GB" i="1" dirty="0"/>
              <a:t> - by Karel </a:t>
            </a:r>
            <a:r>
              <a:rPr lang="en-GB" i="1" dirty="0" err="1"/>
              <a:t>Čapek</a:t>
            </a:r>
            <a:r>
              <a:rPr lang="en-GB" i="1" dirty="0"/>
              <a:t>, </a:t>
            </a:r>
            <a:r>
              <a:rPr lang="en-GB" dirty="0"/>
              <a:t>The play begins in a factory that makes artificial people, called </a:t>
            </a:r>
            <a:r>
              <a:rPr lang="en-GB" i="1" dirty="0" err="1"/>
              <a:t>roboti</a:t>
            </a:r>
            <a:r>
              <a:rPr lang="en-GB" dirty="0"/>
              <a:t> (robots), from synthetic organic matter.</a:t>
            </a:r>
            <a:endParaRPr lang="en-GB" i="1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3333052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108DEC-E91F-49A8-BADD-3E7E8EC79767}"/>
              </a:ext>
            </a:extLst>
          </p:cNvPr>
          <p:cNvSpPr/>
          <p:nvPr/>
        </p:nvSpPr>
        <p:spPr>
          <a:xfrm>
            <a:off x="434567" y="342266"/>
            <a:ext cx="2674267" cy="1377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F4C7-FB55-4B54-877A-98DE6478BA8E}"/>
              </a:ext>
            </a:extLst>
          </p:cNvPr>
          <p:cNvSpPr txBox="1"/>
          <p:nvPr/>
        </p:nvSpPr>
        <p:spPr>
          <a:xfrm>
            <a:off x="606582" y="390820"/>
            <a:ext cx="152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void setup() {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…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F130E-90D0-4BEA-BA01-D9D0EB61A487}"/>
              </a:ext>
            </a:extLst>
          </p:cNvPr>
          <p:cNvSpPr/>
          <p:nvPr/>
        </p:nvSpPr>
        <p:spPr>
          <a:xfrm>
            <a:off x="434566" y="2207812"/>
            <a:ext cx="2674268" cy="4174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BD801-BB44-4D3B-AAE3-13904EB3B3A7}"/>
              </a:ext>
            </a:extLst>
          </p:cNvPr>
          <p:cNvSpPr txBox="1"/>
          <p:nvPr/>
        </p:nvSpPr>
        <p:spPr>
          <a:xfrm>
            <a:off x="434566" y="2336822"/>
            <a:ext cx="3023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void loop() { 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switch( STATE ) {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0: behaviour0();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1: behaviour1();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2: behaviour2();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}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4BC379-7397-4576-84DA-4FB29AFE08F2}"/>
              </a:ext>
            </a:extLst>
          </p:cNvPr>
          <p:cNvSpPr/>
          <p:nvPr/>
        </p:nvSpPr>
        <p:spPr>
          <a:xfrm>
            <a:off x="4863916" y="2484424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6F882-1046-436A-9F4D-689BBCD3DF2B}"/>
              </a:ext>
            </a:extLst>
          </p:cNvPr>
          <p:cNvSpPr txBox="1"/>
          <p:nvPr/>
        </p:nvSpPr>
        <p:spPr>
          <a:xfrm>
            <a:off x="5036048" y="2620224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behaviour0()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93FBA9-2BF6-4DEC-9B0A-3039A8FA37B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771700" y="1720159"/>
            <a:ext cx="1" cy="4876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D77BB-4F4B-4AE3-B875-6E917F717BEF}"/>
              </a:ext>
            </a:extLst>
          </p:cNvPr>
          <p:cNvSpPr/>
          <p:nvPr/>
        </p:nvSpPr>
        <p:spPr>
          <a:xfrm>
            <a:off x="4863916" y="3904309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03ED9-FF4B-42FA-BF7C-A3AA0201931C}"/>
              </a:ext>
            </a:extLst>
          </p:cNvPr>
          <p:cNvSpPr txBox="1"/>
          <p:nvPr/>
        </p:nvSpPr>
        <p:spPr>
          <a:xfrm>
            <a:off x="5036048" y="4040109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behaviour1()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174D53-6586-4639-BFC8-6DCA079B7EFA}"/>
              </a:ext>
            </a:extLst>
          </p:cNvPr>
          <p:cNvSpPr/>
          <p:nvPr/>
        </p:nvSpPr>
        <p:spPr>
          <a:xfrm>
            <a:off x="4863916" y="5205744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C08CDD-AA2F-4D40-AB24-C23B55A15439}"/>
              </a:ext>
            </a:extLst>
          </p:cNvPr>
          <p:cNvSpPr txBox="1"/>
          <p:nvPr/>
        </p:nvSpPr>
        <p:spPr>
          <a:xfrm>
            <a:off x="5036048" y="5341544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behaviour2()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CF43F9-F780-442F-AE70-9816440FCC0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45049" y="3072899"/>
            <a:ext cx="1718867" cy="326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53A903-D8CB-4A95-85F7-46882E04DF36}"/>
              </a:ext>
            </a:extLst>
          </p:cNvPr>
          <p:cNvCxnSpPr>
            <a:cxnSpLocks/>
          </p:cNvCxnSpPr>
          <p:nvPr/>
        </p:nvCxnSpPr>
        <p:spPr>
          <a:xfrm>
            <a:off x="3145048" y="4185206"/>
            <a:ext cx="16328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9AB1EE-3866-4311-8D4C-4AB9DC1E427A}"/>
              </a:ext>
            </a:extLst>
          </p:cNvPr>
          <p:cNvCxnSpPr>
            <a:cxnSpLocks/>
          </p:cNvCxnSpPr>
          <p:nvPr/>
        </p:nvCxnSpPr>
        <p:spPr>
          <a:xfrm>
            <a:off x="3145047" y="4963439"/>
            <a:ext cx="1632802" cy="740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F33B92-F11F-4578-89D3-DE3605DB4BED}"/>
              </a:ext>
            </a:extLst>
          </p:cNvPr>
          <p:cNvCxnSpPr>
            <a:cxnSpLocks/>
          </p:cNvCxnSpPr>
          <p:nvPr/>
        </p:nvCxnSpPr>
        <p:spPr>
          <a:xfrm flipH="1">
            <a:off x="1771700" y="1979180"/>
            <a:ext cx="6457900" cy="8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F4B491-EC20-4449-8112-D57DFC7DCD1B}"/>
              </a:ext>
            </a:extLst>
          </p:cNvPr>
          <p:cNvCxnSpPr>
            <a:cxnSpLocks/>
          </p:cNvCxnSpPr>
          <p:nvPr/>
        </p:nvCxnSpPr>
        <p:spPr>
          <a:xfrm>
            <a:off x="8229600" y="1987869"/>
            <a:ext cx="0" cy="38063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C0516E-6DDC-4976-BE8F-5675C624AC58}"/>
              </a:ext>
            </a:extLst>
          </p:cNvPr>
          <p:cNvCxnSpPr>
            <a:cxnSpLocks/>
          </p:cNvCxnSpPr>
          <p:nvPr/>
        </p:nvCxnSpPr>
        <p:spPr>
          <a:xfrm>
            <a:off x="7328083" y="5803209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FA7850-AF51-4D3B-8031-8EF3E44E6BAE}"/>
              </a:ext>
            </a:extLst>
          </p:cNvPr>
          <p:cNvCxnSpPr>
            <a:cxnSpLocks/>
          </p:cNvCxnSpPr>
          <p:nvPr/>
        </p:nvCxnSpPr>
        <p:spPr>
          <a:xfrm>
            <a:off x="7328082" y="4536417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BB801-B8D2-4DC6-8E31-E5F51D82F382}"/>
              </a:ext>
            </a:extLst>
          </p:cNvPr>
          <p:cNvCxnSpPr>
            <a:cxnSpLocks/>
          </p:cNvCxnSpPr>
          <p:nvPr/>
        </p:nvCxnSpPr>
        <p:spPr>
          <a:xfrm>
            <a:off x="7337540" y="3081889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2DCA8B2-A75B-438E-9C1A-81FB2F1455EF}"/>
              </a:ext>
            </a:extLst>
          </p:cNvPr>
          <p:cNvSpPr/>
          <p:nvPr/>
        </p:nvSpPr>
        <p:spPr>
          <a:xfrm>
            <a:off x="9131116" y="2341288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67EEE0-CBB5-407D-B7F0-40C71E85EAAD}"/>
              </a:ext>
            </a:extLst>
          </p:cNvPr>
          <p:cNvSpPr txBox="1"/>
          <p:nvPr/>
        </p:nvSpPr>
        <p:spPr>
          <a:xfrm>
            <a:off x="9303248" y="2477088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ISR( encoder0 )()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DAF75B-B99B-4E6D-90BE-F922DACFF5B8}"/>
              </a:ext>
            </a:extLst>
          </p:cNvPr>
          <p:cNvSpPr/>
          <p:nvPr/>
        </p:nvSpPr>
        <p:spPr>
          <a:xfrm>
            <a:off x="9131116" y="3794849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F5ADEF-BF53-455E-B8B5-83C16DB33336}"/>
              </a:ext>
            </a:extLst>
          </p:cNvPr>
          <p:cNvSpPr txBox="1"/>
          <p:nvPr/>
        </p:nvSpPr>
        <p:spPr>
          <a:xfrm>
            <a:off x="9303248" y="3930649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ISR( encoder1 )()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B64FD-3B25-426D-AAE0-AA4CF13CA14C}"/>
              </a:ext>
            </a:extLst>
          </p:cNvPr>
          <p:cNvSpPr/>
          <p:nvPr/>
        </p:nvSpPr>
        <p:spPr>
          <a:xfrm>
            <a:off x="9142947" y="5214734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C98B41-522B-4056-861A-0F54544284E3}"/>
              </a:ext>
            </a:extLst>
          </p:cNvPr>
          <p:cNvSpPr txBox="1"/>
          <p:nvPr/>
        </p:nvSpPr>
        <p:spPr>
          <a:xfrm>
            <a:off x="9315079" y="5350534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ISR( timer3 )()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B53B59-4474-43AE-912C-8E2A46887522}"/>
              </a:ext>
            </a:extLst>
          </p:cNvPr>
          <p:cNvSpPr txBox="1"/>
          <p:nvPr/>
        </p:nvSpPr>
        <p:spPr>
          <a:xfrm>
            <a:off x="9019793" y="292548"/>
            <a:ext cx="2505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STATE = ?;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kinematics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romi_pose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PID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l_motor_pid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PID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r_motor_pid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LineSensor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line_sensor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049897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108DEC-E91F-49A8-BADD-3E7E8EC79767}"/>
              </a:ext>
            </a:extLst>
          </p:cNvPr>
          <p:cNvSpPr/>
          <p:nvPr/>
        </p:nvSpPr>
        <p:spPr>
          <a:xfrm>
            <a:off x="434567" y="342266"/>
            <a:ext cx="2674267" cy="1377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F4C7-FB55-4B54-877A-98DE6478BA8E}"/>
              </a:ext>
            </a:extLst>
          </p:cNvPr>
          <p:cNvSpPr txBox="1"/>
          <p:nvPr/>
        </p:nvSpPr>
        <p:spPr>
          <a:xfrm>
            <a:off x="606582" y="390820"/>
            <a:ext cx="152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void setup() {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…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F130E-90D0-4BEA-BA01-D9D0EB61A487}"/>
              </a:ext>
            </a:extLst>
          </p:cNvPr>
          <p:cNvSpPr/>
          <p:nvPr/>
        </p:nvSpPr>
        <p:spPr>
          <a:xfrm>
            <a:off x="434566" y="2207812"/>
            <a:ext cx="2674268" cy="4174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BD801-BB44-4D3B-AAE3-13904EB3B3A7}"/>
              </a:ext>
            </a:extLst>
          </p:cNvPr>
          <p:cNvSpPr txBox="1"/>
          <p:nvPr/>
        </p:nvSpPr>
        <p:spPr>
          <a:xfrm>
            <a:off x="434566" y="2336822"/>
            <a:ext cx="3023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void loop() { 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switch( STATE ) {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0: behaviour0();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1: behaviour1();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case 2: behaviour2();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	break;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  }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4BC379-7397-4576-84DA-4FB29AFE08F2}"/>
              </a:ext>
            </a:extLst>
          </p:cNvPr>
          <p:cNvSpPr/>
          <p:nvPr/>
        </p:nvSpPr>
        <p:spPr>
          <a:xfrm>
            <a:off x="4863916" y="2484424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6F882-1046-436A-9F4D-689BBCD3DF2B}"/>
              </a:ext>
            </a:extLst>
          </p:cNvPr>
          <p:cNvSpPr txBox="1"/>
          <p:nvPr/>
        </p:nvSpPr>
        <p:spPr>
          <a:xfrm>
            <a:off x="5036048" y="2620224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behaviour0()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93FBA9-2BF6-4DEC-9B0A-3039A8FA37B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771700" y="1720159"/>
            <a:ext cx="1" cy="4876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D77BB-4F4B-4AE3-B875-6E917F717BEF}"/>
              </a:ext>
            </a:extLst>
          </p:cNvPr>
          <p:cNvSpPr/>
          <p:nvPr/>
        </p:nvSpPr>
        <p:spPr>
          <a:xfrm>
            <a:off x="4863916" y="3904309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03ED9-FF4B-42FA-BF7C-A3AA0201931C}"/>
              </a:ext>
            </a:extLst>
          </p:cNvPr>
          <p:cNvSpPr txBox="1"/>
          <p:nvPr/>
        </p:nvSpPr>
        <p:spPr>
          <a:xfrm>
            <a:off x="5036048" y="4040109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behaviour1()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174D53-6586-4639-BFC8-6DCA079B7EFA}"/>
              </a:ext>
            </a:extLst>
          </p:cNvPr>
          <p:cNvSpPr/>
          <p:nvPr/>
        </p:nvSpPr>
        <p:spPr>
          <a:xfrm>
            <a:off x="4863916" y="5205744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C08CDD-AA2F-4D40-AB24-C23B55A15439}"/>
              </a:ext>
            </a:extLst>
          </p:cNvPr>
          <p:cNvSpPr txBox="1"/>
          <p:nvPr/>
        </p:nvSpPr>
        <p:spPr>
          <a:xfrm>
            <a:off x="5036048" y="5341544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void behaviour2()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CF43F9-F780-442F-AE70-9816440FCC0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45049" y="3072899"/>
            <a:ext cx="1718867" cy="326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53A903-D8CB-4A95-85F7-46882E04DF36}"/>
              </a:ext>
            </a:extLst>
          </p:cNvPr>
          <p:cNvCxnSpPr>
            <a:cxnSpLocks/>
          </p:cNvCxnSpPr>
          <p:nvPr/>
        </p:nvCxnSpPr>
        <p:spPr>
          <a:xfrm>
            <a:off x="3145048" y="4185206"/>
            <a:ext cx="16328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9AB1EE-3866-4311-8D4C-4AB9DC1E427A}"/>
              </a:ext>
            </a:extLst>
          </p:cNvPr>
          <p:cNvCxnSpPr>
            <a:cxnSpLocks/>
          </p:cNvCxnSpPr>
          <p:nvPr/>
        </p:nvCxnSpPr>
        <p:spPr>
          <a:xfrm>
            <a:off x="3145047" y="4963439"/>
            <a:ext cx="1632802" cy="740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F33B92-F11F-4578-89D3-DE3605DB4BED}"/>
              </a:ext>
            </a:extLst>
          </p:cNvPr>
          <p:cNvCxnSpPr>
            <a:cxnSpLocks/>
          </p:cNvCxnSpPr>
          <p:nvPr/>
        </p:nvCxnSpPr>
        <p:spPr>
          <a:xfrm flipH="1">
            <a:off x="1771700" y="1987869"/>
            <a:ext cx="30922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F4B491-EC20-4449-8112-D57DFC7DCD1B}"/>
              </a:ext>
            </a:extLst>
          </p:cNvPr>
          <p:cNvCxnSpPr>
            <a:cxnSpLocks/>
          </p:cNvCxnSpPr>
          <p:nvPr/>
        </p:nvCxnSpPr>
        <p:spPr>
          <a:xfrm>
            <a:off x="8229600" y="1987869"/>
            <a:ext cx="0" cy="38063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C0516E-6DDC-4976-BE8F-5675C624AC58}"/>
              </a:ext>
            </a:extLst>
          </p:cNvPr>
          <p:cNvCxnSpPr>
            <a:cxnSpLocks/>
          </p:cNvCxnSpPr>
          <p:nvPr/>
        </p:nvCxnSpPr>
        <p:spPr>
          <a:xfrm>
            <a:off x="7328083" y="5803209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FA7850-AF51-4D3B-8031-8EF3E44E6BAE}"/>
              </a:ext>
            </a:extLst>
          </p:cNvPr>
          <p:cNvCxnSpPr>
            <a:cxnSpLocks/>
          </p:cNvCxnSpPr>
          <p:nvPr/>
        </p:nvCxnSpPr>
        <p:spPr>
          <a:xfrm>
            <a:off x="7328082" y="4536417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BB801-B8D2-4DC6-8E31-E5F51D82F382}"/>
              </a:ext>
            </a:extLst>
          </p:cNvPr>
          <p:cNvCxnSpPr>
            <a:cxnSpLocks/>
          </p:cNvCxnSpPr>
          <p:nvPr/>
        </p:nvCxnSpPr>
        <p:spPr>
          <a:xfrm>
            <a:off x="7337540" y="3081889"/>
            <a:ext cx="901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2DCA8B2-A75B-438E-9C1A-81FB2F1455EF}"/>
              </a:ext>
            </a:extLst>
          </p:cNvPr>
          <p:cNvSpPr/>
          <p:nvPr/>
        </p:nvSpPr>
        <p:spPr>
          <a:xfrm>
            <a:off x="9131116" y="2341288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67EEE0-CBB5-407D-B7F0-40C71E85EAAD}"/>
              </a:ext>
            </a:extLst>
          </p:cNvPr>
          <p:cNvSpPr txBox="1"/>
          <p:nvPr/>
        </p:nvSpPr>
        <p:spPr>
          <a:xfrm>
            <a:off x="9303248" y="2477088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ISR( encoder0 )()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DAF75B-B99B-4E6D-90BE-F922DACFF5B8}"/>
              </a:ext>
            </a:extLst>
          </p:cNvPr>
          <p:cNvSpPr/>
          <p:nvPr/>
        </p:nvSpPr>
        <p:spPr>
          <a:xfrm>
            <a:off x="9131116" y="3794849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F5ADEF-BF53-455E-B8B5-83C16DB33336}"/>
              </a:ext>
            </a:extLst>
          </p:cNvPr>
          <p:cNvSpPr txBox="1"/>
          <p:nvPr/>
        </p:nvSpPr>
        <p:spPr>
          <a:xfrm>
            <a:off x="9303248" y="3930649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ISR( encoder1 )()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B64FD-3B25-426D-AAE0-AA4CF13CA14C}"/>
              </a:ext>
            </a:extLst>
          </p:cNvPr>
          <p:cNvSpPr/>
          <p:nvPr/>
        </p:nvSpPr>
        <p:spPr>
          <a:xfrm>
            <a:off x="9142947" y="5214734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C98B41-522B-4056-861A-0F54544284E3}"/>
              </a:ext>
            </a:extLst>
          </p:cNvPr>
          <p:cNvSpPr txBox="1"/>
          <p:nvPr/>
        </p:nvSpPr>
        <p:spPr>
          <a:xfrm>
            <a:off x="9315079" y="5350534"/>
            <a:ext cx="35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ISR( timer3 )() {</a:t>
            </a:r>
          </a:p>
          <a:p>
            <a:r>
              <a:rPr lang="en-GB" dirty="0"/>
              <a:t>   …</a:t>
            </a:r>
          </a:p>
          <a:p>
            <a:r>
              <a:rPr lang="en-GB" dirty="0"/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B53B59-4474-43AE-912C-8E2A46887522}"/>
              </a:ext>
            </a:extLst>
          </p:cNvPr>
          <p:cNvSpPr txBox="1"/>
          <p:nvPr/>
        </p:nvSpPr>
        <p:spPr>
          <a:xfrm>
            <a:off x="9019793" y="292548"/>
            <a:ext cx="2505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STATE = ?;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kinematics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romi_pose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PID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l_motor_pid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PID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r_motor_pid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LineSensor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line_sensor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BAE4A3-611D-4FDB-80F7-0F51EC0F54A8}"/>
              </a:ext>
            </a:extLst>
          </p:cNvPr>
          <p:cNvSpPr/>
          <p:nvPr/>
        </p:nvSpPr>
        <p:spPr>
          <a:xfrm>
            <a:off x="4863916" y="999676"/>
            <a:ext cx="2464167" cy="117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7FB81F-FF62-4F41-BCFB-7A6D9656707E}"/>
              </a:ext>
            </a:extLst>
          </p:cNvPr>
          <p:cNvSpPr/>
          <p:nvPr/>
        </p:nvSpPr>
        <p:spPr>
          <a:xfrm>
            <a:off x="4952923" y="1096923"/>
            <a:ext cx="2363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void </a:t>
            </a:r>
            <a:r>
              <a:rPr lang="en-GB" dirty="0" err="1"/>
              <a:t>resetPID</a:t>
            </a:r>
            <a:r>
              <a:rPr lang="en-GB" dirty="0"/>
              <a:t>() {</a:t>
            </a:r>
          </a:p>
          <a:p>
            <a:r>
              <a:rPr lang="en-GB" dirty="0"/>
              <a:t>   if( state == changed )</a:t>
            </a:r>
          </a:p>
          <a:p>
            <a:r>
              <a:rPr lang="en-GB" dirty="0"/>
              <a:t>}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44B7C2-4759-4885-934D-FE83DB10E50E}"/>
              </a:ext>
            </a:extLst>
          </p:cNvPr>
          <p:cNvCxnSpPr>
            <a:cxnSpLocks/>
          </p:cNvCxnSpPr>
          <p:nvPr/>
        </p:nvCxnSpPr>
        <p:spPr>
          <a:xfrm flipH="1">
            <a:off x="7337540" y="1974218"/>
            <a:ext cx="8920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387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551E-C1B3-434F-9266-C8AB037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2639-58AE-4CDC-92F7-4842F342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/>
              <a:t>Some Background</a:t>
            </a:r>
          </a:p>
          <a:p>
            <a:pPr lvl="1"/>
            <a:r>
              <a:rPr lang="en-GB" strike="sngStrike" dirty="0"/>
              <a:t>Automata</a:t>
            </a:r>
          </a:p>
          <a:p>
            <a:pPr lvl="1"/>
            <a:r>
              <a:rPr lang="en-GB" strike="sngStrike" dirty="0"/>
              <a:t>“Robots”</a:t>
            </a:r>
          </a:p>
          <a:p>
            <a:r>
              <a:rPr lang="en-GB" strike="sngStrike" dirty="0"/>
              <a:t>3 Architecture Paradigms</a:t>
            </a:r>
          </a:p>
          <a:p>
            <a:pPr lvl="1"/>
            <a:r>
              <a:rPr lang="en-GB" strike="sngStrike" dirty="0"/>
              <a:t>Hierarchical, Reactive, Hybrid</a:t>
            </a:r>
          </a:p>
          <a:p>
            <a:r>
              <a:rPr lang="en-GB" strike="sngStrike" dirty="0"/>
              <a:t>The Labsheets, Our Task</a:t>
            </a:r>
          </a:p>
          <a:p>
            <a:r>
              <a:rPr lang="en-GB" strike="sngStrike" dirty="0"/>
              <a:t>FSM Skeleton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2930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2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551E-C1B3-434F-9266-C8AB037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2639-58AE-4CDC-92F7-4842F342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/>
              <a:t>Some Background</a:t>
            </a:r>
          </a:p>
          <a:p>
            <a:pPr lvl="1"/>
            <a:r>
              <a:rPr lang="en-GB" strike="sngStrike" dirty="0"/>
              <a:t>Automata</a:t>
            </a:r>
          </a:p>
          <a:p>
            <a:pPr lvl="1"/>
            <a:r>
              <a:rPr lang="en-GB" strike="sngStrike" dirty="0"/>
              <a:t>“Robots”</a:t>
            </a:r>
          </a:p>
          <a:p>
            <a:r>
              <a:rPr lang="en-GB" dirty="0"/>
              <a:t>3 Architecture Paradigms</a:t>
            </a:r>
          </a:p>
          <a:p>
            <a:pPr lvl="1"/>
            <a:r>
              <a:rPr lang="en-GB" dirty="0"/>
              <a:t>Hierarchical, Reactive, Hybrid</a:t>
            </a:r>
          </a:p>
          <a:p>
            <a:r>
              <a:rPr lang="en-GB" dirty="0"/>
              <a:t>The Labsheets, Our Task</a:t>
            </a:r>
          </a:p>
          <a:p>
            <a:r>
              <a:rPr lang="en-GB" dirty="0"/>
              <a:t>FSM Skeleton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83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s.brown.edu/people/tdean/courses/cs148/02/images/paradigms.gif">
            <a:extLst>
              <a:ext uri="{FF2B5EF4-FFF2-40B4-BE49-F238E27FC236}">
                <a16:creationId xmlns:a16="http://schemas.microsoft.com/office/drawing/2014/main" id="{0C01E914-B751-4F47-92C4-CDAB3B07D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44"/>
          <a:stretch/>
        </p:blipFill>
        <p:spPr bwMode="auto">
          <a:xfrm>
            <a:off x="276226" y="3194393"/>
            <a:ext cx="3943370" cy="126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ABE94C-C884-4648-84A1-14F65CBE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3 Architecture Paradigms</a:t>
            </a:r>
          </a:p>
        </p:txBody>
      </p:sp>
      <p:pic>
        <p:nvPicPr>
          <p:cNvPr id="8" name="Picture 2" descr="http://cs.brown.edu/people/tdean/courses/cs148/02/images/paradigms.gif">
            <a:extLst>
              <a:ext uri="{FF2B5EF4-FFF2-40B4-BE49-F238E27FC236}">
                <a16:creationId xmlns:a16="http://schemas.microsoft.com/office/drawing/2014/main" id="{BF485B3B-72B5-4272-89EA-B2217B27B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5" b="37939"/>
          <a:stretch/>
        </p:blipFill>
        <p:spPr bwMode="auto">
          <a:xfrm>
            <a:off x="4145589" y="3172669"/>
            <a:ext cx="3943370" cy="126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cs.brown.edu/people/tdean/courses/cs148/02/images/paradigms.gif">
            <a:extLst>
              <a:ext uri="{FF2B5EF4-FFF2-40B4-BE49-F238E27FC236}">
                <a16:creationId xmlns:a16="http://schemas.microsoft.com/office/drawing/2014/main" id="{57AEBE4B-E9AB-40DA-8BC6-92C396998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39"/>
          <a:stretch/>
        </p:blipFill>
        <p:spPr bwMode="auto">
          <a:xfrm>
            <a:off x="8075911" y="2750591"/>
            <a:ext cx="3943370" cy="158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4F70A2-E4B5-4D7D-82B2-E47C4FCCF0C0}"/>
              </a:ext>
            </a:extLst>
          </p:cNvPr>
          <p:cNvCxnSpPr/>
          <p:nvPr/>
        </p:nvCxnSpPr>
        <p:spPr>
          <a:xfrm>
            <a:off x="4145589" y="1463040"/>
            <a:ext cx="0" cy="463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21964F-BE8B-4E0D-8BA9-BBE6C3027583}"/>
              </a:ext>
            </a:extLst>
          </p:cNvPr>
          <p:cNvCxnSpPr/>
          <p:nvPr/>
        </p:nvCxnSpPr>
        <p:spPr>
          <a:xfrm>
            <a:off x="8099428" y="1463040"/>
            <a:ext cx="0" cy="463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9D918A-48B5-4746-8A18-3290AE54A38F}"/>
              </a:ext>
            </a:extLst>
          </p:cNvPr>
          <p:cNvSpPr txBox="1"/>
          <p:nvPr/>
        </p:nvSpPr>
        <p:spPr>
          <a:xfrm>
            <a:off x="276226" y="6096000"/>
            <a:ext cx="143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(deliberative)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D16FB-E335-4D06-8D33-0EDFD8F22F36}"/>
              </a:ext>
            </a:extLst>
          </p:cNvPr>
          <p:cNvSpPr txBox="1"/>
          <p:nvPr/>
        </p:nvSpPr>
        <p:spPr>
          <a:xfrm>
            <a:off x="8238689" y="6002774"/>
            <a:ext cx="253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(three layer architecture)</a:t>
            </a:r>
          </a:p>
        </p:txBody>
      </p:sp>
    </p:spTree>
    <p:extLst>
      <p:ext uri="{BB962C8B-B14F-4D97-AF65-F5344CB8AC3E}">
        <p14:creationId xmlns:p14="http://schemas.microsoft.com/office/powerpoint/2010/main" val="127635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D7DA325ACA954F8776FB804CC9002E" ma:contentTypeVersion="11" ma:contentTypeDescription="Create a new document." ma:contentTypeScope="" ma:versionID="76dccab05e32007ef08871e353a43f2d">
  <xsd:schema xmlns:xsd="http://www.w3.org/2001/XMLSchema" xmlns:xs="http://www.w3.org/2001/XMLSchema" xmlns:p="http://schemas.microsoft.com/office/2006/metadata/properties" xmlns:ns3="adca5d32-382a-47b3-9276-4a0fd1b23cbf" xmlns:ns4="4e2ca8e0-6726-4726-bfac-76d51bc60b4b" targetNamespace="http://schemas.microsoft.com/office/2006/metadata/properties" ma:root="true" ma:fieldsID="abf020968efb6d23a1a24e3e3146ea66" ns3:_="" ns4:_="">
    <xsd:import namespace="adca5d32-382a-47b3-9276-4a0fd1b23cbf"/>
    <xsd:import namespace="4e2ca8e0-6726-4726-bfac-76d51bc60b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ca5d32-382a-47b3-9276-4a0fd1b23c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ca8e0-6726-4726-bfac-76d51bc60b4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BF49E1-114B-480B-AB93-4DA77B8511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ca5d32-382a-47b3-9276-4a0fd1b23cbf"/>
    <ds:schemaRef ds:uri="4e2ca8e0-6726-4726-bfac-76d51bc60b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29F601-FB36-4D2E-9E8F-0A728E85C5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2DAD9D-263B-42C2-8B67-9F0CFAFB6F5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dca5d32-382a-47b3-9276-4a0fd1b23cbf"/>
    <ds:schemaRef ds:uri="http://purl.org/dc/elements/1.1/"/>
    <ds:schemaRef ds:uri="http://schemas.microsoft.com/office/2006/metadata/properties"/>
    <ds:schemaRef ds:uri="4e2ca8e0-6726-4726-bfac-76d51bc60b4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2271</Words>
  <Application>Microsoft Office PowerPoint</Application>
  <PresentationFormat>Widescreen</PresentationFormat>
  <Paragraphs>844</Paragraphs>
  <Slides>73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Office Theme</vt:lpstr>
      <vt:lpstr>System Architectures</vt:lpstr>
      <vt:lpstr>House Keeping</vt:lpstr>
      <vt:lpstr>Line Sensor Hook-Up</vt:lpstr>
      <vt:lpstr>PowerPoint Presentation</vt:lpstr>
      <vt:lpstr>This Lecture:</vt:lpstr>
      <vt:lpstr>Automata, 18th Century</vt:lpstr>
      <vt:lpstr>“Robots”</vt:lpstr>
      <vt:lpstr>This Lecture:</vt:lpstr>
      <vt:lpstr>3 Architecture Paradigms</vt:lpstr>
      <vt:lpstr>PowerPoint Presentation</vt:lpstr>
      <vt:lpstr>PowerPoint Presentation</vt:lpstr>
      <vt:lpstr>Video of Shakey</vt:lpstr>
      <vt:lpstr>Hierarchical (Deliberative)</vt:lpstr>
      <vt:lpstr>PowerPoint Presentation</vt:lpstr>
      <vt:lpstr>Video of Genghis</vt:lpstr>
      <vt:lpstr>Reactive</vt:lpstr>
      <vt:lpstr>Subsumption Architecture</vt:lpstr>
      <vt:lpstr>PowerPoint Presentation</vt:lpstr>
      <vt:lpstr>Subsumption for Genghis</vt:lpstr>
      <vt:lpstr>Subsumption for Genghis</vt:lpstr>
      <vt:lpstr>Moravec’s Paradox</vt:lpstr>
      <vt:lpstr>2015 DARPA Grand Challenge Video</vt:lpstr>
      <vt:lpstr>2006 DARPA Grand Challenge Video</vt:lpstr>
      <vt:lpstr>PowerPoint Presentation</vt:lpstr>
      <vt:lpstr>Hybrid, Three Layer Architecture</vt:lpstr>
      <vt:lpstr>Hybrid, Three Layer Architecture</vt:lpstr>
      <vt:lpstr>PowerPoint Presentation</vt:lpstr>
      <vt:lpstr>PowerPoint Presentation</vt:lpstr>
      <vt:lpstr>PowerPoint Presentation</vt:lpstr>
      <vt:lpstr>This Lecture:</vt:lpstr>
      <vt:lpstr>The Labsheets, Our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Task: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Behaviours (states)</vt:lpstr>
      <vt:lpstr>Behaviours (states)</vt:lpstr>
      <vt:lpstr>Behaviours (states)</vt:lpstr>
      <vt:lpstr>Behaviours (states)</vt:lpstr>
      <vt:lpstr>Behaviours (states)</vt:lpstr>
      <vt:lpstr>Behaviours (states)</vt:lpstr>
      <vt:lpstr>Behaviours (states)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Lecture:</vt:lpstr>
      <vt:lpstr>FSM Skeleton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Lecture: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O'Dowd</dc:creator>
  <cp:lastModifiedBy>Paul O'Dowd</cp:lastModifiedBy>
  <cp:revision>1</cp:revision>
  <dcterms:created xsi:type="dcterms:W3CDTF">2019-10-28T16:01:08Z</dcterms:created>
  <dcterms:modified xsi:type="dcterms:W3CDTF">2019-10-29T09:42:30Z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0x01010040D7DA325ACA954F8776FB804CC9002E</vt:lpwstr>
  </property>
</Properties>
</file>