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05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27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87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5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73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9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6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00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4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9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11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1CEE-4091-4130-8873-CBE4864F8789}" type="datetimeFigureOut">
              <a:rPr lang="hu-HU" smtClean="0"/>
              <a:t>2011.04.19.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8D00-99B4-42F4-90DB-D6F6387D28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481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-226024"/>
            <a:ext cx="9006553" cy="725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1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Diavetítés a képernyőre (4:3 oldalarány)</PresentationFormat>
  <Paragraphs>0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Farkas Zoltán</dc:creator>
  <cp:lastModifiedBy>Farkas Zoltán</cp:lastModifiedBy>
  <cp:revision>1</cp:revision>
  <dcterms:created xsi:type="dcterms:W3CDTF">2011-04-18T23:50:16Z</dcterms:created>
  <dcterms:modified xsi:type="dcterms:W3CDTF">2011-04-18T23:55:21Z</dcterms:modified>
</cp:coreProperties>
</file>